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1" r:id="rId3"/>
    <p:sldId id="262" r:id="rId4"/>
    <p:sldId id="263" r:id="rId5"/>
    <p:sldId id="268" r:id="rId6"/>
    <p:sldId id="264" r:id="rId7"/>
    <p:sldId id="265" r:id="rId8"/>
    <p:sldId id="266" r:id="rId9"/>
    <p:sldId id="267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944-7354-412D-B2B0-8AEE273F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E5707-2ED7-46C8-9AF4-7AFDEEA4A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DACA-716D-4405-B3D6-BF741D3B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5CF6-E11C-418C-BD73-C361E39C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4E9D-3B3A-4B7F-8C12-3FF7D0C9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996C-D7EF-4953-A462-6FB6405D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4BB46-2D5B-4DDF-AFE1-71A579E4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8F7A-ED5B-475B-A5CE-3522BCB3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2103-029A-4E43-AC66-00A3E104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C0F8-24B4-4959-9793-6099BDF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A74E4-F2E1-44D6-A27C-1AA9E0207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94F33-BC9B-4D7D-B4B9-62656D3C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E6C1-C730-40A7-9E8C-9F7F65AC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CF30-5886-48A1-950F-C7CA8684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3A38-78C4-4DAC-9003-BA4CC191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FCF9-0522-4161-9232-9B780E07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C65C-8308-4E70-91D3-A38C085E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7412-5493-4F48-BB7D-359DC640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3934-0B2E-41A0-B7E5-736EE65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9C96-AEC5-4E6B-96FA-389FF48A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FCC2-B43A-4E90-AA46-56EF1C6C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5B5CE-958D-45A6-940B-01F68D10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79C9-42D2-4CCC-A49E-2643736A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86DA-02D8-4E63-94C1-0EE5C2E1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5A2C-2FBA-4600-9EE7-8F5CB78E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182F-59A5-4697-94D7-433D885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2B98-B3BA-4AC6-B149-6AD71C28A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557D2-FE8E-491C-8395-FA2F7A595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AD09-599B-428A-AEAD-659CF154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2F797-6F21-40C6-B257-736D4CDA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41B0D-6BAC-447F-B248-E6FE242B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2D2E-E8A2-4F27-AC07-021AA207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EF20-FFA1-4BC4-B7E9-FFF9199E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01D4-D934-465D-8DFA-82591E5C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CC8E7-200D-4A62-8629-2A3A3DABA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E6C13-2F80-4563-AA53-8432A6D3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AB0D2-EB1E-45E9-B606-6FA88F6B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DE3AC-45C4-40F6-84BE-49F399BC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73D91-9487-499E-AAB4-53E66CE1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1961-3648-4D73-9763-56D6EB78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8F30E-701D-4F77-B236-E1A41062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E148-1C36-430D-B980-363868B9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7D60D-51F5-476A-BD72-323171C4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21D51-6F14-4EDB-B71B-6C87CDE5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EBF22-490A-4D8A-973A-555EFBEB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B7D8B-0BF3-4BC8-875F-837602AD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204-7DE4-4FC3-8129-2A014012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1449-9F76-4D24-92ED-3ADA8BBF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54DCC-254D-4354-8790-C44821974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E12D-B38E-45FE-B62E-4E02945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F92D-AC5F-44AA-821B-CCFD98D5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AE4B-5A5B-4E99-B949-83338CC9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CFAF-FA5D-4147-B967-2DBEF3C1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81179-F6E7-47F7-8A68-ADB84296D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F80B5-8905-435E-AA51-C4445478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B4F4-0EF1-4F20-8678-8FEA5D58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1C69C-B71A-4669-976F-4D1D59EC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FECF-93E3-4BB1-87FE-D3966725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F0057-04C4-431B-B272-6C484F1A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0523-3844-4172-9A28-FCD63FC4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1384-F3DC-450F-8735-52E43395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A2A0-9BA6-4508-B878-1102A11F7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CE507-875D-4054-A308-262488F89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540C3-198B-4C74-BB92-28BA8B18748D}"/>
              </a:ext>
            </a:extLst>
          </p:cNvPr>
          <p:cNvSpPr txBox="1"/>
          <p:nvPr/>
        </p:nvSpPr>
        <p:spPr>
          <a:xfrm>
            <a:off x="0" y="4136702"/>
            <a:ext cx="52588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Andreas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student : Paween Pongsomboon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Frankfurt University of Applied Sciences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AA99-F869-4C59-8645-76BD6A6E1B32}"/>
              </a:ext>
            </a:extLst>
          </p:cNvPr>
          <p:cNvSpPr txBox="1"/>
          <p:nvPr/>
        </p:nvSpPr>
        <p:spPr>
          <a:xfrm>
            <a:off x="-1" y="2644170"/>
            <a:ext cx="12192001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Using-Image-Processing-for-Autonomous-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Illumination-Sensor-Optimization Discussion #1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234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04B88-27F2-4734-9ED9-05CCFAECE220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suggestions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DCDA1-51FD-4A2D-9078-87126694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56" y="2325261"/>
            <a:ext cx="4628914" cy="3946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BC32A-AEA4-4B30-964C-13C640EDD4BF}"/>
              </a:ext>
            </a:extLst>
          </p:cNvPr>
          <p:cNvSpPr txBox="1"/>
          <p:nvPr/>
        </p:nvSpPr>
        <p:spPr>
          <a:xfrm>
            <a:off x="1361221" y="1473446"/>
            <a:ext cx="749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program using python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176759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04B88-27F2-4734-9ED9-05CCFAECE220}"/>
              </a:ext>
            </a:extLst>
          </p:cNvPr>
          <p:cNvSpPr txBox="1"/>
          <p:nvPr/>
        </p:nvSpPr>
        <p:spPr>
          <a:xfrm>
            <a:off x="0" y="-16778"/>
            <a:ext cx="121920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Questions and suggestions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BC32A-AEA4-4B30-964C-13C640EDD4BF}"/>
              </a:ext>
            </a:extLst>
          </p:cNvPr>
          <p:cNvSpPr txBox="1"/>
          <p:nvPr/>
        </p:nvSpPr>
        <p:spPr>
          <a:xfrm>
            <a:off x="1361221" y="1473446"/>
            <a:ext cx="105593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access to many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 experiment ( with a webcam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Red Pitaya on the platform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SSID, password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turn the light No.1 or No.2 ON and OFF ? Do they turn 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off automatically using relay or it is controlled by processor?</a:t>
            </a:r>
          </a:p>
          <a:p>
            <a:pPr marL="514350" indent="-51435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large is the data do we require?</a:t>
            </a:r>
          </a:p>
          <a:p>
            <a:pPr marL="514350" indent="-51435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 WIFI in the laboratory? Maybe it is useful to sending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remotely.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5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04B88-27F2-4734-9ED9-05CCFAECE220}"/>
              </a:ext>
            </a:extLst>
          </p:cNvPr>
          <p:cNvSpPr txBox="1"/>
          <p:nvPr/>
        </p:nvSpPr>
        <p:spPr>
          <a:xfrm>
            <a:off x="0" y="-16778"/>
            <a:ext cx="121920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Questions and suggestions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BC32A-AEA4-4B30-964C-13C640EDD4BF}"/>
              </a:ext>
            </a:extLst>
          </p:cNvPr>
          <p:cNvSpPr txBox="1"/>
          <p:nvPr/>
        </p:nvSpPr>
        <p:spPr>
          <a:xfrm>
            <a:off x="1361221" y="1473446"/>
            <a:ext cx="37481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(from Prof.)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7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8AF23-9C02-44F4-9B08-828A88F126A1}"/>
              </a:ext>
            </a:extLst>
          </p:cNvPr>
          <p:cNvSpPr txBox="1"/>
          <p:nvPr/>
        </p:nvSpPr>
        <p:spPr>
          <a:xfrm>
            <a:off x="1361221" y="1473446"/>
            <a:ext cx="43364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15243-F2CB-48B6-B5E3-897CF6754802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75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C3FC8-DAB7-4799-BE5F-00BA26485180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638A6-3852-4F43-B232-2C0839396407}"/>
              </a:ext>
            </a:extLst>
          </p:cNvPr>
          <p:cNvSpPr txBox="1"/>
          <p:nvPr/>
        </p:nvSpPr>
        <p:spPr>
          <a:xfrm>
            <a:off x="1361221" y="1473446"/>
            <a:ext cx="86196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Prove that the System can distinguish between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person and non-person scenario.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: be able to collect images and data reading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from Red Pitaya at the same time.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8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B7D78-C246-4B14-A88A-25F8662FFD18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CE0BF-50CE-4369-AF40-8F7B4C46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7" y="2723956"/>
            <a:ext cx="7943850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334EB-AC9E-4F6A-BCF1-2FA508A5E5DE}"/>
              </a:ext>
            </a:extLst>
          </p:cNvPr>
          <p:cNvSpPr txBox="1"/>
          <p:nvPr/>
        </p:nvSpPr>
        <p:spPr>
          <a:xfrm>
            <a:off x="1361221" y="1473446"/>
            <a:ext cx="783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: Two scenarios from the following setup</a:t>
            </a:r>
          </a:p>
        </p:txBody>
      </p:sp>
    </p:spTree>
    <p:extLst>
      <p:ext uri="{BB962C8B-B14F-4D97-AF65-F5344CB8AC3E}">
        <p14:creationId xmlns:p14="http://schemas.microsoft.com/office/powerpoint/2010/main" val="137607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B7D78-C246-4B14-A88A-25F8662FFD18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334EB-AC9E-4F6A-BCF1-2FA508A5E5DE}"/>
              </a:ext>
            </a:extLst>
          </p:cNvPr>
          <p:cNvSpPr txBox="1"/>
          <p:nvPr/>
        </p:nvSpPr>
        <p:spPr>
          <a:xfrm>
            <a:off x="1361221" y="147344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 of Setup</a:t>
            </a:r>
          </a:p>
        </p:txBody>
      </p:sp>
      <p:pic>
        <p:nvPicPr>
          <p:cNvPr id="4" name="Picture 3" descr="A picture containing indoor, floor, wall, computer&#10;&#10;Description automatically generated">
            <a:extLst>
              <a:ext uri="{FF2B5EF4-FFF2-40B4-BE49-F238E27FC236}">
                <a16:creationId xmlns:a16="http://schemas.microsoft.com/office/drawing/2014/main" id="{10329E4C-458D-47BE-A5F4-0CC9B8A1C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50" y="2158611"/>
            <a:ext cx="2293690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floor, indoor, curtain&#10;&#10;Description automatically generated">
            <a:extLst>
              <a:ext uri="{FF2B5EF4-FFF2-40B4-BE49-F238E27FC236}">
                <a16:creationId xmlns:a16="http://schemas.microsoft.com/office/drawing/2014/main" id="{90F79A59-719E-40A2-8FDC-B1FA09BB4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73" y="2164703"/>
            <a:ext cx="2835000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picture containing text, indoor, floor, computer&#10;&#10;Description automatically generated">
            <a:extLst>
              <a:ext uri="{FF2B5EF4-FFF2-40B4-BE49-F238E27FC236}">
                <a16:creationId xmlns:a16="http://schemas.microsoft.com/office/drawing/2014/main" id="{10032308-5B60-4419-9B31-CE1764030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41" y="2173242"/>
            <a:ext cx="2293689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44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CEA14-8792-4327-9EC1-99392869490A}"/>
              </a:ext>
            </a:extLst>
          </p:cNvPr>
          <p:cNvSpPr txBox="1"/>
          <p:nvPr/>
        </p:nvSpPr>
        <p:spPr>
          <a:xfrm>
            <a:off x="1361221" y="1473446"/>
            <a:ext cx="84946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1: Empty Seating ( No – person )			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no person in the area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: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04B88-27F2-4734-9ED9-05CCFAECE220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502AA5-211A-4608-91C9-6D2DE9FB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81544"/>
              </p:ext>
            </p:extLst>
          </p:nvPr>
        </p:nvGraphicFramePr>
        <p:xfrm>
          <a:off x="4151358" y="2627086"/>
          <a:ext cx="541866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9715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5564994"/>
                    </a:ext>
                  </a:extLst>
                </a:gridCol>
              </a:tblGrid>
              <a:tr h="304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1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2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572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D7E2404-281F-4EB2-8A7F-D625408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74" y="3494314"/>
            <a:ext cx="7943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2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CEA14-8792-4327-9EC1-99392869490A}"/>
              </a:ext>
            </a:extLst>
          </p:cNvPr>
          <p:cNvSpPr txBox="1"/>
          <p:nvPr/>
        </p:nvSpPr>
        <p:spPr>
          <a:xfrm>
            <a:off x="1361221" y="1473446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2: Person detected			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one or more person in the area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:			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502AA5-211A-4608-91C9-6D2DE9FB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64744"/>
              </p:ext>
            </p:extLst>
          </p:nvPr>
        </p:nvGraphicFramePr>
        <p:xfrm>
          <a:off x="4151358" y="2627086"/>
          <a:ext cx="541866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9715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5564994"/>
                    </a:ext>
                  </a:extLst>
                </a:gridCol>
              </a:tblGrid>
              <a:tr h="304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1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2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5721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4A509A0-4C70-4F89-828D-09B712C5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46" y="3429000"/>
            <a:ext cx="7943850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5C9CB-C9E7-4FBE-9AE3-5143BB82E315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89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EF59BB-B342-4B96-9681-51E4926FFB63}"/>
              </a:ext>
            </a:extLst>
          </p:cNvPr>
          <p:cNvSpPr txBox="1"/>
          <p:nvPr/>
        </p:nvSpPr>
        <p:spPr>
          <a:xfrm>
            <a:off x="1361221" y="1473446"/>
            <a:ext cx="9398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to retrieve both images and data Reading from Pitaya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43895C-D86D-43DF-B15E-EBF4275ED4AB}"/>
              </a:ext>
            </a:extLst>
          </p:cNvPr>
          <p:cNvGrpSpPr/>
          <p:nvPr/>
        </p:nvGrpSpPr>
        <p:grpSpPr>
          <a:xfrm>
            <a:off x="2013445" y="2376585"/>
            <a:ext cx="7866529" cy="4381500"/>
            <a:chOff x="0" y="0"/>
            <a:chExt cx="7866529" cy="4381500"/>
          </a:xfrm>
        </p:grpSpPr>
        <p:sp>
          <p:nvSpPr>
            <p:cNvPr id="52" name="TextBox 42">
              <a:extLst>
                <a:ext uri="{FF2B5EF4-FFF2-40B4-BE49-F238E27FC236}">
                  <a16:creationId xmlns:a16="http://schemas.microsoft.com/office/drawing/2014/main" id="{40CED298-49DE-4479-9AA4-0CB57FF2215A}"/>
                </a:ext>
              </a:extLst>
            </p:cNvPr>
            <p:cNvSpPr txBox="1"/>
            <p:nvPr/>
          </p:nvSpPr>
          <p:spPr>
            <a:xfrm>
              <a:off x="0" y="0"/>
              <a:ext cx="7866529" cy="438150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ysClr val="windowText" lastClr="000000"/>
                  </a:solidFill>
                </a:rPr>
                <a:t>System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AC9258-B931-421E-B9D6-96AC49FAA7ED}"/>
                </a:ext>
              </a:extLst>
            </p:cNvPr>
            <p:cNvSpPr/>
            <p:nvPr/>
          </p:nvSpPr>
          <p:spPr>
            <a:xfrm>
              <a:off x="1815353" y="1143000"/>
              <a:ext cx="1210235" cy="381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Camera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8808DD-0492-4E1F-9840-8401EC2A666D}"/>
                </a:ext>
              </a:extLst>
            </p:cNvPr>
            <p:cNvSpPr/>
            <p:nvPr/>
          </p:nvSpPr>
          <p:spPr>
            <a:xfrm>
              <a:off x="4840941" y="1143000"/>
              <a:ext cx="1210235" cy="381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Red</a:t>
              </a:r>
              <a:r>
                <a:rPr lang="en-US" sz="1600" baseline="0">
                  <a:solidFill>
                    <a:sysClr val="windowText" lastClr="000000"/>
                  </a:solidFill>
                </a:rPr>
                <a:t> Pitaya </a:t>
              </a:r>
              <a:endParaRPr 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3">
              <a:extLst>
                <a:ext uri="{FF2B5EF4-FFF2-40B4-BE49-F238E27FC236}">
                  <a16:creationId xmlns:a16="http://schemas.microsoft.com/office/drawing/2014/main" id="{99DE10EF-E740-4984-880C-BC1C5E3C4F6D}"/>
                </a:ext>
              </a:extLst>
            </p:cNvPr>
            <p:cNvSpPr txBox="1"/>
            <p:nvPr/>
          </p:nvSpPr>
          <p:spPr>
            <a:xfrm>
              <a:off x="4235823" y="201706"/>
              <a:ext cx="2420471" cy="17929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Ultrasonic sensor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867120B-D47F-4D3A-9ADA-FD33DF0B1459}"/>
                </a:ext>
              </a:extLst>
            </p:cNvPr>
            <p:cNvSpPr/>
            <p:nvPr/>
          </p:nvSpPr>
          <p:spPr>
            <a:xfrm>
              <a:off x="2420471" y="2095500"/>
              <a:ext cx="3025588" cy="381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Program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D394D7-FA50-4904-BA80-C18F0887AE6F}"/>
                </a:ext>
              </a:extLst>
            </p:cNvPr>
            <p:cNvSpPr/>
            <p:nvPr/>
          </p:nvSpPr>
          <p:spPr>
            <a:xfrm>
              <a:off x="4840941" y="2857500"/>
              <a:ext cx="181535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Scenario</a:t>
              </a:r>
              <a:r>
                <a:rPr lang="en-US" sz="1600" baseline="0">
                  <a:solidFill>
                    <a:sysClr val="windowText" lastClr="000000"/>
                  </a:solidFill>
                </a:rPr>
                <a:t> 2 Folder</a:t>
              </a:r>
              <a:br>
                <a:rPr lang="en-US" sz="1600" baseline="0">
                  <a:solidFill>
                    <a:sysClr val="windowText" lastClr="000000"/>
                  </a:solidFill>
                </a:rPr>
              </a:br>
              <a:r>
                <a:rPr lang="en-US" sz="1600" baseline="0">
                  <a:solidFill>
                    <a:sysClr val="windowText" lastClr="000000"/>
                  </a:solidFill>
                </a:rPr>
                <a:t>(Person)</a:t>
              </a:r>
              <a:endParaRPr 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914280-41B5-4954-9F84-9171E6FD0B67}"/>
                </a:ext>
              </a:extLst>
            </p:cNvPr>
            <p:cNvSpPr/>
            <p:nvPr/>
          </p:nvSpPr>
          <p:spPr>
            <a:xfrm>
              <a:off x="1210235" y="2857500"/>
              <a:ext cx="181535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Scenario</a:t>
              </a:r>
              <a:r>
                <a:rPr lang="en-US" sz="1600" baseline="0">
                  <a:solidFill>
                    <a:sysClr val="windowText" lastClr="000000"/>
                  </a:solidFill>
                </a:rPr>
                <a:t> 1 Folder</a:t>
              </a:r>
            </a:p>
            <a:p>
              <a:pPr algn="ctr"/>
              <a:r>
                <a:rPr lang="en-US" sz="1600" baseline="0">
                  <a:solidFill>
                    <a:sysClr val="windowText" lastClr="000000"/>
                  </a:solidFill>
                </a:rPr>
                <a:t>(Empty)</a:t>
              </a:r>
              <a:endParaRPr 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D8F6CB3-1E68-4011-9572-337BFE40BB8B}"/>
                </a:ext>
              </a:extLst>
            </p:cNvPr>
            <p:cNvSpPr/>
            <p:nvPr/>
          </p:nvSpPr>
          <p:spPr>
            <a:xfrm>
              <a:off x="605118" y="3978088"/>
              <a:ext cx="1210235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Images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B0A789-D1BD-4EA7-B7BB-B6BB3C3262B8}"/>
                </a:ext>
              </a:extLst>
            </p:cNvPr>
            <p:cNvSpPr/>
            <p:nvPr/>
          </p:nvSpPr>
          <p:spPr>
            <a:xfrm>
              <a:off x="2420471" y="3978088"/>
              <a:ext cx="1210235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Reading Data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C25FB4-AE53-4149-B8D5-4D1DCE4E1A76}"/>
                </a:ext>
              </a:extLst>
            </p:cNvPr>
            <p:cNvSpPr/>
            <p:nvPr/>
          </p:nvSpPr>
          <p:spPr>
            <a:xfrm>
              <a:off x="4235823" y="3978088"/>
              <a:ext cx="1210236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Images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2CA638-DBA6-44F3-A341-1E8EEFBADF10}"/>
                </a:ext>
              </a:extLst>
            </p:cNvPr>
            <p:cNvSpPr/>
            <p:nvPr/>
          </p:nvSpPr>
          <p:spPr>
            <a:xfrm>
              <a:off x="6051176" y="3978088"/>
              <a:ext cx="1210236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Reading Data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76481ED-4403-428C-BACC-53A0F23465D7}"/>
                </a:ext>
              </a:extLst>
            </p:cNvPr>
            <p:cNvCxnSpPr>
              <a:stCxn id="55" idx="2"/>
              <a:endCxn id="54" idx="0"/>
            </p:cNvCxnSpPr>
            <p:nvPr/>
          </p:nvCxnSpPr>
          <p:spPr>
            <a:xfrm>
              <a:off x="5446059" y="381000"/>
              <a:ext cx="0" cy="762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7FFE932A-CC90-4D8E-A5A3-178F5657CC58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 rot="16200000" flipH="1">
              <a:off x="2891118" y="1053353"/>
              <a:ext cx="571500" cy="1512794"/>
            </a:xfrm>
            <a:prstGeom prst="bentConnector3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1ADD4EE-CD7E-43DB-A46E-BDF5768F4998}"/>
                </a:ext>
              </a:extLst>
            </p:cNvPr>
            <p:cNvCxnSpPr>
              <a:stCxn id="54" idx="2"/>
              <a:endCxn id="56" idx="0"/>
            </p:cNvCxnSpPr>
            <p:nvPr/>
          </p:nvCxnSpPr>
          <p:spPr>
            <a:xfrm rot="5400000">
              <a:off x="4403912" y="1053353"/>
              <a:ext cx="571500" cy="1512794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FBA5EC14-E94F-4C59-934A-215E49A9FB10}"/>
                </a:ext>
              </a:extLst>
            </p:cNvPr>
            <p:cNvCxnSpPr>
              <a:stCxn id="56" idx="2"/>
              <a:endCxn id="58" idx="0"/>
            </p:cNvCxnSpPr>
            <p:nvPr/>
          </p:nvCxnSpPr>
          <p:spPr>
            <a:xfrm rot="5400000">
              <a:off x="2835089" y="1759324"/>
              <a:ext cx="381000" cy="1815353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315981CD-EA3E-4653-98A7-BA1D21FB5438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 rot="16200000" flipH="1">
              <a:off x="4650441" y="1759323"/>
              <a:ext cx="381000" cy="1815353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F1807872-8A35-4234-8CD3-210D91FB73F7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 rot="5400000">
              <a:off x="1294280" y="3154456"/>
              <a:ext cx="739588" cy="907676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DB18ED0E-CF53-47EF-93F4-DC97931494DA}"/>
                </a:ext>
              </a:extLst>
            </p:cNvPr>
            <p:cNvCxnSpPr>
              <a:stCxn id="58" idx="2"/>
              <a:endCxn id="60" idx="0"/>
            </p:cNvCxnSpPr>
            <p:nvPr/>
          </p:nvCxnSpPr>
          <p:spPr>
            <a:xfrm rot="16200000" flipH="1">
              <a:off x="2201956" y="3154455"/>
              <a:ext cx="739588" cy="907677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355E12AF-7F79-4099-8E6D-C395A5CECE2D}"/>
                </a:ext>
              </a:extLst>
            </p:cNvPr>
            <p:cNvCxnSpPr>
              <a:stCxn id="57" idx="2"/>
              <a:endCxn id="62" idx="0"/>
            </p:cNvCxnSpPr>
            <p:nvPr/>
          </p:nvCxnSpPr>
          <p:spPr>
            <a:xfrm rot="16200000" flipH="1">
              <a:off x="5832662" y="3154456"/>
              <a:ext cx="739588" cy="907676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9587B26E-7038-4AC2-9FD1-7091A545D66C}"/>
                </a:ext>
              </a:extLst>
            </p:cNvPr>
            <p:cNvCxnSpPr>
              <a:stCxn id="57" idx="2"/>
              <a:endCxn id="61" idx="0"/>
            </p:cNvCxnSpPr>
            <p:nvPr/>
          </p:nvCxnSpPr>
          <p:spPr>
            <a:xfrm rot="5400000">
              <a:off x="4924986" y="3154456"/>
              <a:ext cx="739588" cy="907677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772AC3D-BF9A-4533-BD02-96E3AA913D2A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812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43E3EF-636C-423E-85E4-C03284C6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1969271"/>
            <a:ext cx="6543675" cy="49720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DC51F8E-4332-4A8D-A7FB-627B0BA9E444}"/>
              </a:ext>
            </a:extLst>
          </p:cNvPr>
          <p:cNvSpPr txBox="1"/>
          <p:nvPr/>
        </p:nvSpPr>
        <p:spPr>
          <a:xfrm>
            <a:off x="1361221" y="1473446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of a program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B1D93D-CB8D-46B1-BCF7-0477DB0F0629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570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336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9</cp:revision>
  <dcterms:created xsi:type="dcterms:W3CDTF">2021-12-01T17:25:06Z</dcterms:created>
  <dcterms:modified xsi:type="dcterms:W3CDTF">2021-12-01T21:54:55Z</dcterms:modified>
</cp:coreProperties>
</file>