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8" r:id="rId4"/>
    <p:sldId id="264" r:id="rId5"/>
    <p:sldId id="263" r:id="rId6"/>
    <p:sldId id="256" r:id="rId7"/>
    <p:sldId id="257" r:id="rId8"/>
    <p:sldId id="259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6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A6AB7-2BB9-4BBE-BADE-8DD412743088}" type="doc">
      <dgm:prSet loTypeId="urn:microsoft.com/office/officeart/2005/8/layout/process1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2B30EF-2D0A-471F-A352-C7672F990FE9}">
      <dgm:prSet phldrT="[Text]"/>
      <dgm:spPr/>
      <dgm:t>
        <a:bodyPr/>
        <a:lstStyle/>
        <a:p>
          <a:r>
            <a:rPr lang="en-US" dirty="0"/>
            <a:t>BG Subtraction</a:t>
          </a:r>
        </a:p>
      </dgm:t>
    </dgm:pt>
    <dgm:pt modelId="{205F6BA3-048F-4C1B-91B6-6C6E2DFEBE4E}" type="parTrans" cxnId="{61FA4EEE-C92C-4BF6-8CFE-A4AEF9C30518}">
      <dgm:prSet/>
      <dgm:spPr/>
      <dgm:t>
        <a:bodyPr/>
        <a:lstStyle/>
        <a:p>
          <a:endParaRPr lang="en-US"/>
        </a:p>
      </dgm:t>
    </dgm:pt>
    <dgm:pt modelId="{7063D7BF-819A-4F1A-9E2F-D885E632DCC9}" type="sibTrans" cxnId="{61FA4EEE-C92C-4BF6-8CFE-A4AEF9C30518}">
      <dgm:prSet/>
      <dgm:spPr/>
      <dgm:t>
        <a:bodyPr/>
        <a:lstStyle/>
        <a:p>
          <a:endParaRPr lang="en-US"/>
        </a:p>
      </dgm:t>
    </dgm:pt>
    <dgm:pt modelId="{E75B2228-1810-4D00-A825-F1C5F8E615D1}">
      <dgm:prSet phldrT="[Text]"/>
      <dgm:spPr/>
      <dgm:t>
        <a:bodyPr/>
        <a:lstStyle/>
        <a:p>
          <a:r>
            <a:rPr lang="en-US" dirty="0"/>
            <a:t>Blob</a:t>
          </a:r>
        </a:p>
        <a:p>
          <a:r>
            <a:rPr lang="en-US" dirty="0"/>
            <a:t>Detection</a:t>
          </a:r>
        </a:p>
      </dgm:t>
    </dgm:pt>
    <dgm:pt modelId="{F7D4AAE9-A79F-419F-AB7A-EA2A0CBC6F45}" type="parTrans" cxnId="{2B53999E-7214-4639-81C7-D75DC8833A00}">
      <dgm:prSet/>
      <dgm:spPr/>
      <dgm:t>
        <a:bodyPr/>
        <a:lstStyle/>
        <a:p>
          <a:endParaRPr lang="en-US"/>
        </a:p>
      </dgm:t>
    </dgm:pt>
    <dgm:pt modelId="{6576FB6F-6F7E-4B10-B39E-D8ECEDAAA182}" type="sibTrans" cxnId="{2B53999E-7214-4639-81C7-D75DC8833A00}">
      <dgm:prSet/>
      <dgm:spPr/>
      <dgm:t>
        <a:bodyPr/>
        <a:lstStyle/>
        <a:p>
          <a:endParaRPr lang="en-US"/>
        </a:p>
      </dgm:t>
    </dgm:pt>
    <dgm:pt modelId="{68161D3D-EE4A-4687-AF6E-70BACF2905BE}">
      <dgm:prSet phldrT="[Text]"/>
      <dgm:spPr/>
      <dgm:t>
        <a:bodyPr/>
        <a:lstStyle/>
        <a:p>
          <a:r>
            <a:rPr lang="en-US" dirty="0"/>
            <a:t>Classified</a:t>
          </a:r>
          <a:r>
            <a:rPr lang="en-US" baseline="0" dirty="0"/>
            <a:t> based on Blob</a:t>
          </a:r>
        </a:p>
        <a:p>
          <a:r>
            <a:rPr lang="en-US" baseline="0" dirty="0"/>
            <a:t>Using Pretrained model</a:t>
          </a:r>
          <a:endParaRPr lang="en-US" dirty="0"/>
        </a:p>
      </dgm:t>
    </dgm:pt>
    <dgm:pt modelId="{E7930B47-EB4F-4898-BC90-367489616794}" type="parTrans" cxnId="{346C17A6-0386-461C-8D34-53130A9FCF6C}">
      <dgm:prSet/>
      <dgm:spPr/>
      <dgm:t>
        <a:bodyPr/>
        <a:lstStyle/>
        <a:p>
          <a:endParaRPr lang="en-US"/>
        </a:p>
      </dgm:t>
    </dgm:pt>
    <dgm:pt modelId="{44956460-3D12-4F5B-B38B-BB9959E5119E}" type="sibTrans" cxnId="{346C17A6-0386-461C-8D34-53130A9FCF6C}">
      <dgm:prSet/>
      <dgm:spPr/>
      <dgm:t>
        <a:bodyPr/>
        <a:lstStyle/>
        <a:p>
          <a:endParaRPr lang="en-US"/>
        </a:p>
      </dgm:t>
    </dgm:pt>
    <dgm:pt modelId="{B1FEE324-CFB0-442F-983A-7E15FCA4FB66}">
      <dgm:prSet phldrT="[Text]"/>
      <dgm:spPr/>
      <dgm:t>
        <a:bodyPr/>
        <a:lstStyle/>
        <a:p>
          <a:r>
            <a:rPr lang="en-US" dirty="0"/>
            <a:t>Connected with the program from </a:t>
          </a:r>
          <a:r>
            <a:rPr lang="en-US" dirty="0" err="1"/>
            <a:t>Redpitaya</a:t>
          </a:r>
          <a:endParaRPr lang="en-US" dirty="0"/>
        </a:p>
      </dgm:t>
    </dgm:pt>
    <dgm:pt modelId="{6E2AD7E9-337C-4506-8776-6218FBDB91DA}" type="parTrans" cxnId="{1388C2AD-3784-48A6-B5DB-8F9DB6B15473}">
      <dgm:prSet/>
      <dgm:spPr/>
      <dgm:t>
        <a:bodyPr/>
        <a:lstStyle/>
        <a:p>
          <a:endParaRPr lang="en-US"/>
        </a:p>
      </dgm:t>
    </dgm:pt>
    <dgm:pt modelId="{EAE6CE0E-7058-427B-A307-5FCA9C12CF9D}" type="sibTrans" cxnId="{1388C2AD-3784-48A6-B5DB-8F9DB6B15473}">
      <dgm:prSet/>
      <dgm:spPr/>
      <dgm:t>
        <a:bodyPr/>
        <a:lstStyle/>
        <a:p>
          <a:endParaRPr lang="en-US"/>
        </a:p>
      </dgm:t>
    </dgm:pt>
    <dgm:pt modelId="{3E281796-0D8C-431D-9ACB-68DB29C3859B}" type="pres">
      <dgm:prSet presAssocID="{A33A6AB7-2BB9-4BBE-BADE-8DD412743088}" presName="Name0" presStyleCnt="0">
        <dgm:presLayoutVars>
          <dgm:dir/>
          <dgm:resizeHandles val="exact"/>
        </dgm:presLayoutVars>
      </dgm:prSet>
      <dgm:spPr/>
    </dgm:pt>
    <dgm:pt modelId="{4910E97F-2C9C-404D-9620-172FFEC39AA3}" type="pres">
      <dgm:prSet presAssocID="{D02B30EF-2D0A-471F-A352-C7672F990FE9}" presName="node" presStyleLbl="node1" presStyleIdx="0" presStyleCnt="4">
        <dgm:presLayoutVars>
          <dgm:bulletEnabled val="1"/>
        </dgm:presLayoutVars>
      </dgm:prSet>
      <dgm:spPr/>
    </dgm:pt>
    <dgm:pt modelId="{A54A408A-A079-4C54-A4BB-A32D6A8C7BB9}" type="pres">
      <dgm:prSet presAssocID="{7063D7BF-819A-4F1A-9E2F-D885E632DCC9}" presName="sibTrans" presStyleLbl="sibTrans2D1" presStyleIdx="0" presStyleCnt="3"/>
      <dgm:spPr/>
    </dgm:pt>
    <dgm:pt modelId="{D6036E08-1D63-49DB-8BFE-AD4FCA5788E0}" type="pres">
      <dgm:prSet presAssocID="{7063D7BF-819A-4F1A-9E2F-D885E632DCC9}" presName="connectorText" presStyleLbl="sibTrans2D1" presStyleIdx="0" presStyleCnt="3"/>
      <dgm:spPr/>
    </dgm:pt>
    <dgm:pt modelId="{12AC3C73-ED91-414A-B22C-E4E1D2B204F8}" type="pres">
      <dgm:prSet presAssocID="{E75B2228-1810-4D00-A825-F1C5F8E615D1}" presName="node" presStyleLbl="node1" presStyleIdx="1" presStyleCnt="4">
        <dgm:presLayoutVars>
          <dgm:bulletEnabled val="1"/>
        </dgm:presLayoutVars>
      </dgm:prSet>
      <dgm:spPr/>
    </dgm:pt>
    <dgm:pt modelId="{4E3075B6-E04B-414E-992C-B847DAC33402}" type="pres">
      <dgm:prSet presAssocID="{6576FB6F-6F7E-4B10-B39E-D8ECEDAAA182}" presName="sibTrans" presStyleLbl="sibTrans2D1" presStyleIdx="1" presStyleCnt="3"/>
      <dgm:spPr/>
    </dgm:pt>
    <dgm:pt modelId="{B19E71B7-D2BF-4CA2-AA22-A9343DD798A1}" type="pres">
      <dgm:prSet presAssocID="{6576FB6F-6F7E-4B10-B39E-D8ECEDAAA182}" presName="connectorText" presStyleLbl="sibTrans2D1" presStyleIdx="1" presStyleCnt="3"/>
      <dgm:spPr/>
    </dgm:pt>
    <dgm:pt modelId="{D2D9247D-52FE-4513-9AE2-547715181E29}" type="pres">
      <dgm:prSet presAssocID="{68161D3D-EE4A-4687-AF6E-70BACF2905BE}" presName="node" presStyleLbl="node1" presStyleIdx="2" presStyleCnt="4">
        <dgm:presLayoutVars>
          <dgm:bulletEnabled val="1"/>
        </dgm:presLayoutVars>
      </dgm:prSet>
      <dgm:spPr/>
    </dgm:pt>
    <dgm:pt modelId="{DC2ED318-6ED1-42B6-9E7B-95BC4528D506}" type="pres">
      <dgm:prSet presAssocID="{44956460-3D12-4F5B-B38B-BB9959E5119E}" presName="sibTrans" presStyleLbl="sibTrans2D1" presStyleIdx="2" presStyleCnt="3"/>
      <dgm:spPr/>
    </dgm:pt>
    <dgm:pt modelId="{9E04355A-85F9-4293-A642-FEEC9FAD54CB}" type="pres">
      <dgm:prSet presAssocID="{44956460-3D12-4F5B-B38B-BB9959E5119E}" presName="connectorText" presStyleLbl="sibTrans2D1" presStyleIdx="2" presStyleCnt="3"/>
      <dgm:spPr/>
    </dgm:pt>
    <dgm:pt modelId="{0E24EF2E-6F2D-48E0-B4EA-F08DFDE75138}" type="pres">
      <dgm:prSet presAssocID="{B1FEE324-CFB0-442F-983A-7E15FCA4FB66}" presName="node" presStyleLbl="node1" presStyleIdx="3" presStyleCnt="4">
        <dgm:presLayoutVars>
          <dgm:bulletEnabled val="1"/>
        </dgm:presLayoutVars>
      </dgm:prSet>
      <dgm:spPr/>
    </dgm:pt>
  </dgm:ptLst>
  <dgm:cxnLst>
    <dgm:cxn modelId="{665BD52D-957E-4F28-9AC8-CFA9EF964DBE}" type="presOf" srcId="{D02B30EF-2D0A-471F-A352-C7672F990FE9}" destId="{4910E97F-2C9C-404D-9620-172FFEC39AA3}" srcOrd="0" destOrd="0" presId="urn:microsoft.com/office/officeart/2005/8/layout/process1"/>
    <dgm:cxn modelId="{D21F3D31-40E1-4BD8-8C0C-DC8CF401A3A8}" type="presOf" srcId="{A33A6AB7-2BB9-4BBE-BADE-8DD412743088}" destId="{3E281796-0D8C-431D-9ACB-68DB29C3859B}" srcOrd="0" destOrd="0" presId="urn:microsoft.com/office/officeart/2005/8/layout/process1"/>
    <dgm:cxn modelId="{5E6FF74B-2D3C-4AA9-92EA-4FF90D976657}" type="presOf" srcId="{B1FEE324-CFB0-442F-983A-7E15FCA4FB66}" destId="{0E24EF2E-6F2D-48E0-B4EA-F08DFDE75138}" srcOrd="0" destOrd="0" presId="urn:microsoft.com/office/officeart/2005/8/layout/process1"/>
    <dgm:cxn modelId="{92CB1A52-B5A3-4FC2-85A8-A18561F26A8C}" type="presOf" srcId="{6576FB6F-6F7E-4B10-B39E-D8ECEDAAA182}" destId="{4E3075B6-E04B-414E-992C-B847DAC33402}" srcOrd="0" destOrd="0" presId="urn:microsoft.com/office/officeart/2005/8/layout/process1"/>
    <dgm:cxn modelId="{F632197C-7EC4-4B4A-828E-8454C48CED08}" type="presOf" srcId="{7063D7BF-819A-4F1A-9E2F-D885E632DCC9}" destId="{A54A408A-A079-4C54-A4BB-A32D6A8C7BB9}" srcOrd="0" destOrd="0" presId="urn:microsoft.com/office/officeart/2005/8/layout/process1"/>
    <dgm:cxn modelId="{CA7BF184-3929-4E5B-A96E-1656633CFDD6}" type="presOf" srcId="{68161D3D-EE4A-4687-AF6E-70BACF2905BE}" destId="{D2D9247D-52FE-4513-9AE2-547715181E29}" srcOrd="0" destOrd="0" presId="urn:microsoft.com/office/officeart/2005/8/layout/process1"/>
    <dgm:cxn modelId="{2B53999E-7214-4639-81C7-D75DC8833A00}" srcId="{A33A6AB7-2BB9-4BBE-BADE-8DD412743088}" destId="{E75B2228-1810-4D00-A825-F1C5F8E615D1}" srcOrd="1" destOrd="0" parTransId="{F7D4AAE9-A79F-419F-AB7A-EA2A0CBC6F45}" sibTransId="{6576FB6F-6F7E-4B10-B39E-D8ECEDAAA182}"/>
    <dgm:cxn modelId="{0EAC5DA2-86F1-47A0-9466-98B28571CAB8}" type="presOf" srcId="{6576FB6F-6F7E-4B10-B39E-D8ECEDAAA182}" destId="{B19E71B7-D2BF-4CA2-AA22-A9343DD798A1}" srcOrd="1" destOrd="0" presId="urn:microsoft.com/office/officeart/2005/8/layout/process1"/>
    <dgm:cxn modelId="{346C17A6-0386-461C-8D34-53130A9FCF6C}" srcId="{A33A6AB7-2BB9-4BBE-BADE-8DD412743088}" destId="{68161D3D-EE4A-4687-AF6E-70BACF2905BE}" srcOrd="2" destOrd="0" parTransId="{E7930B47-EB4F-4898-BC90-367489616794}" sibTransId="{44956460-3D12-4F5B-B38B-BB9959E5119E}"/>
    <dgm:cxn modelId="{1388C2AD-3784-48A6-B5DB-8F9DB6B15473}" srcId="{A33A6AB7-2BB9-4BBE-BADE-8DD412743088}" destId="{B1FEE324-CFB0-442F-983A-7E15FCA4FB66}" srcOrd="3" destOrd="0" parTransId="{6E2AD7E9-337C-4506-8776-6218FBDB91DA}" sibTransId="{EAE6CE0E-7058-427B-A307-5FCA9C12CF9D}"/>
    <dgm:cxn modelId="{A24305AE-1916-42A0-97C7-262C17584BDE}" type="presOf" srcId="{44956460-3D12-4F5B-B38B-BB9959E5119E}" destId="{DC2ED318-6ED1-42B6-9E7B-95BC4528D506}" srcOrd="0" destOrd="0" presId="urn:microsoft.com/office/officeart/2005/8/layout/process1"/>
    <dgm:cxn modelId="{043CBCB6-71FB-4CB7-9C42-9D01B60DEFCC}" type="presOf" srcId="{44956460-3D12-4F5B-B38B-BB9959E5119E}" destId="{9E04355A-85F9-4293-A642-FEEC9FAD54CB}" srcOrd="1" destOrd="0" presId="urn:microsoft.com/office/officeart/2005/8/layout/process1"/>
    <dgm:cxn modelId="{1678DDC3-0299-475D-B806-EA43B578F4C9}" type="presOf" srcId="{E75B2228-1810-4D00-A825-F1C5F8E615D1}" destId="{12AC3C73-ED91-414A-B22C-E4E1D2B204F8}" srcOrd="0" destOrd="0" presId="urn:microsoft.com/office/officeart/2005/8/layout/process1"/>
    <dgm:cxn modelId="{B25380DA-BACB-4659-9105-4E6E331F98B0}" type="presOf" srcId="{7063D7BF-819A-4F1A-9E2F-D885E632DCC9}" destId="{D6036E08-1D63-49DB-8BFE-AD4FCA5788E0}" srcOrd="1" destOrd="0" presId="urn:microsoft.com/office/officeart/2005/8/layout/process1"/>
    <dgm:cxn modelId="{61FA4EEE-C92C-4BF6-8CFE-A4AEF9C30518}" srcId="{A33A6AB7-2BB9-4BBE-BADE-8DD412743088}" destId="{D02B30EF-2D0A-471F-A352-C7672F990FE9}" srcOrd="0" destOrd="0" parTransId="{205F6BA3-048F-4C1B-91B6-6C6E2DFEBE4E}" sibTransId="{7063D7BF-819A-4F1A-9E2F-D885E632DCC9}"/>
    <dgm:cxn modelId="{D08A6415-AC06-4D32-B290-1A2FC473894A}" type="presParOf" srcId="{3E281796-0D8C-431D-9ACB-68DB29C3859B}" destId="{4910E97F-2C9C-404D-9620-172FFEC39AA3}" srcOrd="0" destOrd="0" presId="urn:microsoft.com/office/officeart/2005/8/layout/process1"/>
    <dgm:cxn modelId="{B8C1B489-444A-4C9E-9C4F-A1BA053AE21B}" type="presParOf" srcId="{3E281796-0D8C-431D-9ACB-68DB29C3859B}" destId="{A54A408A-A079-4C54-A4BB-A32D6A8C7BB9}" srcOrd="1" destOrd="0" presId="urn:microsoft.com/office/officeart/2005/8/layout/process1"/>
    <dgm:cxn modelId="{743979FA-D49E-4AA5-AD27-471FE5D97BC1}" type="presParOf" srcId="{A54A408A-A079-4C54-A4BB-A32D6A8C7BB9}" destId="{D6036E08-1D63-49DB-8BFE-AD4FCA5788E0}" srcOrd="0" destOrd="0" presId="urn:microsoft.com/office/officeart/2005/8/layout/process1"/>
    <dgm:cxn modelId="{CB0AA1FB-DC53-47F2-95B2-0F2FB542D444}" type="presParOf" srcId="{3E281796-0D8C-431D-9ACB-68DB29C3859B}" destId="{12AC3C73-ED91-414A-B22C-E4E1D2B204F8}" srcOrd="2" destOrd="0" presId="urn:microsoft.com/office/officeart/2005/8/layout/process1"/>
    <dgm:cxn modelId="{48DCD49F-DB69-438A-BAA6-9FFFB7E0F326}" type="presParOf" srcId="{3E281796-0D8C-431D-9ACB-68DB29C3859B}" destId="{4E3075B6-E04B-414E-992C-B847DAC33402}" srcOrd="3" destOrd="0" presId="urn:microsoft.com/office/officeart/2005/8/layout/process1"/>
    <dgm:cxn modelId="{CAACF72D-1159-40DB-9C27-F9BE6F2A9CE5}" type="presParOf" srcId="{4E3075B6-E04B-414E-992C-B847DAC33402}" destId="{B19E71B7-D2BF-4CA2-AA22-A9343DD798A1}" srcOrd="0" destOrd="0" presId="urn:microsoft.com/office/officeart/2005/8/layout/process1"/>
    <dgm:cxn modelId="{E859AF8F-77D2-4848-9C03-D58BCD65A01F}" type="presParOf" srcId="{3E281796-0D8C-431D-9ACB-68DB29C3859B}" destId="{D2D9247D-52FE-4513-9AE2-547715181E29}" srcOrd="4" destOrd="0" presId="urn:microsoft.com/office/officeart/2005/8/layout/process1"/>
    <dgm:cxn modelId="{9C850B5D-29BE-4EBE-ADF0-A34E0F89E26F}" type="presParOf" srcId="{3E281796-0D8C-431D-9ACB-68DB29C3859B}" destId="{DC2ED318-6ED1-42B6-9E7B-95BC4528D506}" srcOrd="5" destOrd="0" presId="urn:microsoft.com/office/officeart/2005/8/layout/process1"/>
    <dgm:cxn modelId="{9FA0AA80-B440-4EAB-A245-7E7580C9248B}" type="presParOf" srcId="{DC2ED318-6ED1-42B6-9E7B-95BC4528D506}" destId="{9E04355A-85F9-4293-A642-FEEC9FAD54CB}" srcOrd="0" destOrd="0" presId="urn:microsoft.com/office/officeart/2005/8/layout/process1"/>
    <dgm:cxn modelId="{82A9DF86-67D2-4440-A17A-975AE33972E1}" type="presParOf" srcId="{3E281796-0D8C-431D-9ACB-68DB29C3859B}" destId="{0E24EF2E-6F2D-48E0-B4EA-F08DFDE7513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0E97F-2C9C-404D-9620-172FFEC39AA3}">
      <dsp:nvSpPr>
        <dsp:cNvPr id="0" name=""/>
        <dsp:cNvSpPr/>
      </dsp:nvSpPr>
      <dsp:spPr>
        <a:xfrm>
          <a:off x="4402" y="331938"/>
          <a:ext cx="1924856" cy="1317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BG Subtraction</a:t>
          </a:r>
        </a:p>
      </dsp:txBody>
      <dsp:txXfrm>
        <a:off x="42985" y="370521"/>
        <a:ext cx="1847690" cy="1240157"/>
      </dsp:txXfrm>
    </dsp:sp>
    <dsp:sp modelId="{A54A408A-A079-4C54-A4BB-A32D6A8C7BB9}">
      <dsp:nvSpPr>
        <dsp:cNvPr id="0" name=""/>
        <dsp:cNvSpPr/>
      </dsp:nvSpPr>
      <dsp:spPr>
        <a:xfrm>
          <a:off x="2121744" y="751917"/>
          <a:ext cx="408069" cy="477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21744" y="847390"/>
        <a:ext cx="285648" cy="286418"/>
      </dsp:txXfrm>
    </dsp:sp>
    <dsp:sp modelId="{12AC3C73-ED91-414A-B22C-E4E1D2B204F8}">
      <dsp:nvSpPr>
        <dsp:cNvPr id="0" name=""/>
        <dsp:cNvSpPr/>
      </dsp:nvSpPr>
      <dsp:spPr>
        <a:xfrm>
          <a:off x="2699201" y="331938"/>
          <a:ext cx="1924856" cy="1317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Blob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Detection</a:t>
          </a:r>
        </a:p>
      </dsp:txBody>
      <dsp:txXfrm>
        <a:off x="2737784" y="370521"/>
        <a:ext cx="1847690" cy="1240157"/>
      </dsp:txXfrm>
    </dsp:sp>
    <dsp:sp modelId="{4E3075B6-E04B-414E-992C-B847DAC33402}">
      <dsp:nvSpPr>
        <dsp:cNvPr id="0" name=""/>
        <dsp:cNvSpPr/>
      </dsp:nvSpPr>
      <dsp:spPr>
        <a:xfrm>
          <a:off x="4816543" y="751917"/>
          <a:ext cx="408069" cy="477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816543" y="847390"/>
        <a:ext cx="285648" cy="286418"/>
      </dsp:txXfrm>
    </dsp:sp>
    <dsp:sp modelId="{D2D9247D-52FE-4513-9AE2-547715181E29}">
      <dsp:nvSpPr>
        <dsp:cNvPr id="0" name=""/>
        <dsp:cNvSpPr/>
      </dsp:nvSpPr>
      <dsp:spPr>
        <a:xfrm>
          <a:off x="5394000" y="331938"/>
          <a:ext cx="1924856" cy="1317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Classified</a:t>
          </a:r>
          <a:r>
            <a:rPr lang="en-US" sz="1800" kern="1200" baseline="0" dirty="0"/>
            <a:t> based on Blob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Using Pretrained model</a:t>
          </a:r>
          <a:endParaRPr lang="en-US" sz="1800" kern="1200" dirty="0"/>
        </a:p>
      </dsp:txBody>
      <dsp:txXfrm>
        <a:off x="5432583" y="370521"/>
        <a:ext cx="1847690" cy="1240157"/>
      </dsp:txXfrm>
    </dsp:sp>
    <dsp:sp modelId="{DC2ED318-6ED1-42B6-9E7B-95BC4528D506}">
      <dsp:nvSpPr>
        <dsp:cNvPr id="0" name=""/>
        <dsp:cNvSpPr/>
      </dsp:nvSpPr>
      <dsp:spPr>
        <a:xfrm>
          <a:off x="7511343" y="751917"/>
          <a:ext cx="408069" cy="4773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511343" y="847390"/>
        <a:ext cx="285648" cy="286418"/>
      </dsp:txXfrm>
    </dsp:sp>
    <dsp:sp modelId="{0E24EF2E-6F2D-48E0-B4EA-F08DFDE75138}">
      <dsp:nvSpPr>
        <dsp:cNvPr id="0" name=""/>
        <dsp:cNvSpPr/>
      </dsp:nvSpPr>
      <dsp:spPr>
        <a:xfrm>
          <a:off x="8088799" y="331938"/>
          <a:ext cx="1924856" cy="1317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Connected with the program from </a:t>
          </a:r>
          <a:r>
            <a:rPr lang="en-US" sz="1800" kern="1200" dirty="0" err="1"/>
            <a:t>Redpitaya</a:t>
          </a:r>
          <a:endParaRPr lang="en-US" sz="1800" kern="1200" dirty="0"/>
        </a:p>
      </dsp:txBody>
      <dsp:txXfrm>
        <a:off x="8127382" y="370521"/>
        <a:ext cx="1847690" cy="124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CF10-0501-2DBC-8657-E60AAFDBC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54696-79DB-70CB-BA6A-6BEFDC5F9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AF2C4-5232-D593-5FA6-25E18DED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3DCF-E952-48F0-BE6C-B521C0FDD62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0B95A-B3B4-0BE3-6E9D-D1CDCA1F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39CB-28D8-021B-3355-1738CC88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D5-5D18-44F5-BCC3-32785C5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6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E2FD-2F9E-0B11-E864-EB8D7495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67B54-A1DA-E442-8203-811C7038B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1AB84-9F55-82AA-4652-C5DED09C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3DCF-E952-48F0-BE6C-B521C0FDD62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CE26E-8685-5DD3-3FE8-3C88B75C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7D12-2772-C69C-37D7-B986E5D8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D5-5D18-44F5-BCC3-32785C5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3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1BE2F-41E2-1AFA-4095-4E9A87C56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C06DE-1EEB-10BC-DB0E-4DA3FCE8D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8A91-6D00-83A8-6114-CE8820BC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3DCF-E952-48F0-BE6C-B521C0FDD62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2065-3D92-646F-5C1F-33F7DED3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CF3A7-4631-268D-1ADD-4CA50720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D5-5D18-44F5-BCC3-32785C5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0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8C7B-F8B6-E998-F8E6-0EDAB121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4E30-7404-32A1-BF9A-E9DE9E4F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BCC45-7B10-FC02-8029-2F618EAD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3DCF-E952-48F0-BE6C-B521C0FDD62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95D9-DA6A-6BD7-BEBD-483B7D03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927-4082-0E98-EB03-14F57C18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D5-5D18-44F5-BCC3-32785C5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7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3662-B100-E65E-BEA2-F5CF57F2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674B2-3140-18B4-2C2C-FDB8D004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E4338-1687-B5F6-EFAF-51433D00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3DCF-E952-48F0-BE6C-B521C0FDD62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5E9AC-7E03-0997-D4B6-06CBD5E2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6D14-D7B4-F3D1-37A7-3B6ADBB3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D5-5D18-44F5-BCC3-32785C5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7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8048-DEFA-006A-E5F3-D5D86088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A958-49A9-0BA6-3F10-7C1DB3842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47B4B-474A-892C-A011-9CECA694B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36C92-9B90-F1CC-5B97-A0E9F4CE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3DCF-E952-48F0-BE6C-B521C0FDD62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EB748-6F6B-BCB5-BEBC-66BE31D8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11FC1-0666-0150-E21E-CA906DAC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D5-5D18-44F5-BCC3-32785C5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66AC-5E5D-E0E1-8A01-685EC2E3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BBACB-87C7-DCB8-9624-649ABF1B7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278DD-B840-762D-FA6C-941AE2E9D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7A841-9F2E-EA94-1BD9-AC04065D1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09B32-CCAB-0FC7-BB0F-B8E424E08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9830A-4DFF-7A10-27A1-8BBD3E66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3DCF-E952-48F0-BE6C-B521C0FDD62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C8018-DCF9-C64C-946F-7F0E156E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A556E-A9FE-DC5C-A225-5648487C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D5-5D18-44F5-BCC3-32785C5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7EC0-E34D-6070-0E08-CFA7BB04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D2158-D70C-0DFE-E5EC-94D2212F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3DCF-E952-48F0-BE6C-B521C0FDD62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3C988-B0F1-CA94-87CA-DD913BFF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3485A-9CA7-0EDB-2B6B-A07A99DD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D5-5D18-44F5-BCC3-32785C5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8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A343C-71CC-DB8F-A4A8-A85B4E5B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3DCF-E952-48F0-BE6C-B521C0FDD62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C2B15-0B8B-F300-C597-9BF6249D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0640F-51F8-A81D-EE57-DB129A99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D5-5D18-44F5-BCC3-32785C5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7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00C4-6F51-F132-6A1A-4B4E45F6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811A-014B-3254-5318-DBFF6143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60E5-7172-7D12-1451-6083D18BF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F0000-5FCD-A8AD-3B92-9BDDE9EE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3DCF-E952-48F0-BE6C-B521C0FDD62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A9489-9A00-6E10-C20C-B195ED8A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4F779-2C93-4339-2039-683A18D9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D5-5D18-44F5-BCC3-32785C5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4A2E-FD41-B3B7-65DC-9A371D16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B13BC-91A4-DCC6-DA36-BCBF8CDA7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CC61B-D802-A0B0-4163-60F6BB8C6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952AD-5A1E-DD94-0395-59D6CC4B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3DCF-E952-48F0-BE6C-B521C0FDD62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57B7A-A7CF-E645-A21C-A683E0F2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0F8F-EC6C-FB1D-9C9B-480ADFFF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24D5-5D18-44F5-BCC3-32785C5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122CD-BD73-5249-24AF-E33D2167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2807C-CB38-05E6-7F85-55D8D6CEA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D44C1-FD21-0430-9213-599C00160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03DCF-E952-48F0-BE6C-B521C0FDD62D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B871E-FD4F-1F7F-0B9F-9669E1DF2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DFEC-1E04-3901-638A-D4A4D9687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24D5-5D18-44F5-BCC3-32785C5C4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4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0540C3-198B-4C74-BB92-28BA8B18748D}"/>
              </a:ext>
            </a:extLst>
          </p:cNvPr>
          <p:cNvSpPr txBox="1"/>
          <p:nvPr/>
        </p:nvSpPr>
        <p:spPr>
          <a:xfrm>
            <a:off x="0" y="4136702"/>
            <a:ext cx="52588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: Prof. Dr. Andreas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student : Paween Pongsomboon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Frankfurt University of Applied Sciences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1AA99-F869-4C59-8645-76BD6A6E1B32}"/>
              </a:ext>
            </a:extLst>
          </p:cNvPr>
          <p:cNvSpPr txBox="1"/>
          <p:nvPr/>
        </p:nvSpPr>
        <p:spPr>
          <a:xfrm>
            <a:off x="-1" y="2644170"/>
            <a:ext cx="12192001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Using-Image-Processing-for-Autonomous-</a:t>
            </a:r>
          </a:p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Illumination-Sensor-Optimization Discussion #2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234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FA0DB-DFE7-9B04-B05B-C5AA2E81348F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Problems to solve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EAAAA-13DD-7197-F183-4A1801766778}"/>
              </a:ext>
            </a:extLst>
          </p:cNvPr>
          <p:cNvSpPr txBox="1"/>
          <p:nvPr/>
        </p:nvSpPr>
        <p:spPr>
          <a:xfrm>
            <a:off x="1006679" y="910331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Problems to solve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9BC9B6-59BF-AC4E-71E8-6C13028D1FB7}"/>
              </a:ext>
            </a:extLst>
          </p:cNvPr>
          <p:cNvSpPr txBox="1"/>
          <p:nvPr/>
        </p:nvSpPr>
        <p:spPr>
          <a:xfrm>
            <a:off x="1209412" y="1641572"/>
            <a:ext cx="8731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Camera FPS (Frame rate) is 24, but for </a:t>
            </a:r>
            <a:r>
              <a:rPr lang="en-US" dirty="0" err="1"/>
              <a:t>Redpitaya</a:t>
            </a:r>
            <a:r>
              <a:rPr lang="en-US" dirty="0"/>
              <a:t> data one second is 10 measurements. As a </a:t>
            </a:r>
            <a:r>
              <a:rPr lang="en-US" altLang="ja-JP" dirty="0"/>
              <a:t>result,</a:t>
            </a:r>
            <a:r>
              <a:rPr lang="en-US" dirty="0"/>
              <a:t> one measurements = 2.4 frame, but we cannot determine 2.4 frames.</a:t>
            </a:r>
          </a:p>
          <a:p>
            <a:pPr marL="342900" indent="-342900">
              <a:buFont typeface="+mj-lt"/>
              <a:buAutoNum type="arabicPeriod" startAt="4"/>
            </a:pPr>
            <a:endParaRPr lang="en-US" dirty="0"/>
          </a:p>
          <a:p>
            <a:r>
              <a:rPr lang="en-US" dirty="0"/>
              <a:t>	For ex.  1</a:t>
            </a:r>
            <a:r>
              <a:rPr lang="en-US" baseline="30000" dirty="0"/>
              <a:t>st</a:t>
            </a:r>
            <a:r>
              <a:rPr lang="en-US" dirty="0"/>
              <a:t> measurement = Empty, but first frame is ”Empty” and the next one is 	“Person” and the half of frame cannot be </a:t>
            </a:r>
            <a:r>
              <a:rPr lang="en-US" altLang="ja-JP" dirty="0"/>
              <a:t>determined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F469C-132D-0AB4-8460-56C443DB93B1}"/>
              </a:ext>
            </a:extLst>
          </p:cNvPr>
          <p:cNvSpPr txBox="1"/>
          <p:nvPr/>
        </p:nvSpPr>
        <p:spPr>
          <a:xfrm>
            <a:off x="947956" y="3657600"/>
            <a:ext cx="6098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</a:t>
            </a:r>
            <a:r>
              <a:rPr lang="en-US" dirty="0" err="1"/>
              <a:t>RedPitaya</a:t>
            </a:r>
            <a:r>
              <a:rPr lang="en-US" dirty="0"/>
              <a:t>  :  100 64 210 210 … 721  </a:t>
            </a:r>
            <a:r>
              <a:rPr lang="en-US" dirty="0">
                <a:sym typeface="Wingdings" panose="05000000000000000000" pitchFamily="2" charset="2"/>
              </a:rPr>
              <a:t> Person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Frame from Camera   :  frame  1  Person</a:t>
            </a:r>
          </a:p>
          <a:p>
            <a:r>
              <a:rPr lang="en-US" dirty="0">
                <a:sym typeface="Wingdings" panose="05000000000000000000" pitchFamily="2" charset="2"/>
              </a:rPr>
              <a:t>		       frame  2  Empty</a:t>
            </a:r>
            <a:endParaRPr lang="th-TH" dirty="0">
              <a:sym typeface="Wingdings" panose="05000000000000000000" pitchFamily="2" charset="2"/>
            </a:endParaRPr>
          </a:p>
          <a:p>
            <a:r>
              <a:rPr lang="th-TH" dirty="0">
                <a:sym typeface="Wingdings" panose="05000000000000000000" pitchFamily="2" charset="2"/>
              </a:rPr>
              <a:t>		         </a:t>
            </a:r>
            <a:r>
              <a:rPr lang="en-US" dirty="0">
                <a:sym typeface="Wingdings" panose="05000000000000000000" pitchFamily="2" charset="2"/>
              </a:rPr>
              <a:t>frame 3  Empty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23E05D6-001E-B219-AD5A-7EC973FA9B3D}"/>
              </a:ext>
            </a:extLst>
          </p:cNvPr>
          <p:cNvSpPr/>
          <p:nvPr/>
        </p:nvSpPr>
        <p:spPr>
          <a:xfrm>
            <a:off x="5092117" y="4284807"/>
            <a:ext cx="184558" cy="713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22007-4BF7-99E4-0EAD-AC18DA1B3AEC}"/>
              </a:ext>
            </a:extLst>
          </p:cNvPr>
          <p:cNvSpPr txBox="1"/>
          <p:nvPr/>
        </p:nvSpPr>
        <p:spPr>
          <a:xfrm>
            <a:off x="5327706" y="4442646"/>
            <a:ext cx="192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or Empty?</a:t>
            </a:r>
          </a:p>
        </p:txBody>
      </p:sp>
    </p:spTree>
    <p:extLst>
      <p:ext uri="{BB962C8B-B14F-4D97-AF65-F5344CB8AC3E}">
        <p14:creationId xmlns:p14="http://schemas.microsoft.com/office/powerpoint/2010/main" val="262442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FA0DB-DFE7-9B04-B05B-C5AA2E81348F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Questions and suggestions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E5DAE-1040-FECC-5D6D-6A1ECD88C068}"/>
              </a:ext>
            </a:extLst>
          </p:cNvPr>
          <p:cNvSpPr txBox="1"/>
          <p:nvPr/>
        </p:nvSpPr>
        <p:spPr>
          <a:xfrm>
            <a:off x="4618492" y="2539194"/>
            <a:ext cx="3367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822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8AF23-9C02-44F4-9B08-828A88F126A1}"/>
              </a:ext>
            </a:extLst>
          </p:cNvPr>
          <p:cNvSpPr txBox="1"/>
          <p:nvPr/>
        </p:nvSpPr>
        <p:spPr>
          <a:xfrm>
            <a:off x="1361221" y="1473446"/>
            <a:ext cx="43364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Progress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to solve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suggestions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15243-F2CB-48B6-B5E3-897CF6754802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Outline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2751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4434022-487D-F1E6-357C-E84036566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71650"/>
            <a:ext cx="11601450" cy="49720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862C272-CC8F-4019-619E-65F8D6AAFC33}"/>
              </a:ext>
            </a:extLst>
          </p:cNvPr>
          <p:cNvSpPr txBox="1"/>
          <p:nvPr/>
        </p:nvSpPr>
        <p:spPr>
          <a:xfrm>
            <a:off x="1006679" y="910331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Progress (Environment Setup)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2892C7E-A2E2-2A79-3061-B128E7E56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557" y="819338"/>
            <a:ext cx="3331168" cy="299416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F469B9B-2011-7FF5-C21F-10A27E3D6244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Update Progress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9152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6862C272-CC8F-4019-619E-65F8D6AAFC33}"/>
              </a:ext>
            </a:extLst>
          </p:cNvPr>
          <p:cNvSpPr txBox="1"/>
          <p:nvPr/>
        </p:nvSpPr>
        <p:spPr>
          <a:xfrm>
            <a:off x="1006679" y="910331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Progress (Environment Setup)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AA0139-8A9A-6B45-EC60-CD15BED6700E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Update Progress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C19F2-5421-D96F-7FD5-7A2C8C822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64" y="752663"/>
            <a:ext cx="987742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6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CF26F52-91F8-C316-2109-585BBE6BFA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42887"/>
              </p:ext>
            </p:extLst>
          </p:nvPr>
        </p:nvGraphicFramePr>
        <p:xfrm>
          <a:off x="1086970" y="2438400"/>
          <a:ext cx="10018059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F5B349-E32B-579A-0DB7-EA900B5E3A2F}"/>
              </a:ext>
            </a:extLst>
          </p:cNvPr>
          <p:cNvCxnSpPr>
            <a:cxnSpLocks/>
          </p:cNvCxnSpPr>
          <p:nvPr/>
        </p:nvCxnSpPr>
        <p:spPr>
          <a:xfrm>
            <a:off x="7399090" y="2315361"/>
            <a:ext cx="0" cy="4362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7E8CCB-2859-7753-2073-2244529CADEC}"/>
              </a:ext>
            </a:extLst>
          </p:cNvPr>
          <p:cNvSpPr txBox="1"/>
          <p:nvPr/>
        </p:nvSpPr>
        <p:spPr>
          <a:xfrm>
            <a:off x="6484690" y="1946029"/>
            <a:ext cx="223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Currently at this stage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D30E7-6E3D-D327-7011-182487E85326}"/>
              </a:ext>
            </a:extLst>
          </p:cNvPr>
          <p:cNvSpPr txBox="1"/>
          <p:nvPr/>
        </p:nvSpPr>
        <p:spPr>
          <a:xfrm>
            <a:off x="1006679" y="910331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Progress (Software)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AF415F-1B6B-D657-56BE-8EA52123A296}"/>
              </a:ext>
            </a:extLst>
          </p:cNvPr>
          <p:cNvSpPr txBox="1"/>
          <p:nvPr/>
        </p:nvSpPr>
        <p:spPr>
          <a:xfrm>
            <a:off x="1152089" y="1437331"/>
            <a:ext cx="364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can support</a:t>
            </a:r>
          </a:p>
          <a:p>
            <a:r>
              <a:rPr lang="en-US" dirty="0"/>
              <a:t>1.) Real-time Detection</a:t>
            </a:r>
          </a:p>
          <a:p>
            <a:r>
              <a:rPr lang="en-US" dirty="0"/>
              <a:t>2.) Video File Detection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D86C82-3876-54DD-DC15-9E7F53D33FD4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Update Progress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240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6AEECA-B251-66D7-C917-08C5FD901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777" y="2156443"/>
            <a:ext cx="3563808" cy="3879521"/>
          </a:xfrm>
          <a:prstGeom prst="rect">
            <a:avLst/>
          </a:pr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8B87076-C035-7EA4-5FEC-5855A525C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56" y="2142837"/>
            <a:ext cx="3566019" cy="38931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B7CEAA-E120-95DA-F175-1C76509627BE}"/>
              </a:ext>
            </a:extLst>
          </p:cNvPr>
          <p:cNvSpPr txBox="1"/>
          <p:nvPr/>
        </p:nvSpPr>
        <p:spPr>
          <a:xfrm>
            <a:off x="1430280" y="1643988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K Nearest Neighbor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KNN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44461-5C7D-7290-5387-329036402361}"/>
              </a:ext>
            </a:extLst>
          </p:cNvPr>
          <p:cNvSpPr txBox="1"/>
          <p:nvPr/>
        </p:nvSpPr>
        <p:spPr>
          <a:xfrm>
            <a:off x="6538881" y="1694176"/>
            <a:ext cx="390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Sum of Absolute Difference (SAD)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C0D70-006B-BEB6-AFE8-D2671CB94DEB}"/>
              </a:ext>
            </a:extLst>
          </p:cNvPr>
          <p:cNvSpPr txBox="1"/>
          <p:nvPr/>
        </p:nvSpPr>
        <p:spPr>
          <a:xfrm>
            <a:off x="1006679" y="910331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Progress (Software)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04B57E-6935-64A3-7611-AF1D21D254E9}"/>
              </a:ext>
            </a:extLst>
          </p:cNvPr>
          <p:cNvGrpSpPr/>
          <p:nvPr/>
        </p:nvGrpSpPr>
        <p:grpSpPr>
          <a:xfrm>
            <a:off x="4982570" y="996030"/>
            <a:ext cx="1486452" cy="1017290"/>
            <a:chOff x="4402" y="331938"/>
            <a:chExt cx="1924856" cy="1317323"/>
          </a:xfrm>
          <a:scene3d>
            <a:camera prst="orthographicFront"/>
            <a:lightRig rig="flat" dir="t"/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A4AC4F7-9C02-6B31-A4DE-AD02772014CB}"/>
                </a:ext>
              </a:extLst>
            </p:cNvPr>
            <p:cNvSpPr/>
            <p:nvPr/>
          </p:nvSpPr>
          <p:spPr>
            <a:xfrm>
              <a:off x="4402" y="331938"/>
              <a:ext cx="1924856" cy="131732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56C45C3B-3BF2-EC7C-516D-520BD273BD5A}"/>
                </a:ext>
              </a:extLst>
            </p:cNvPr>
            <p:cNvSpPr txBox="1"/>
            <p:nvPr/>
          </p:nvSpPr>
          <p:spPr>
            <a:xfrm>
              <a:off x="42985" y="370521"/>
              <a:ext cx="1847690" cy="1240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BG Subtraction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CD9B881-04DC-B6C5-2623-20075B4B30F7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Update Progress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9972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E0450-DA00-57F7-A9A1-EAF82B3C15B1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Problems to solve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F1BC5-9677-8B9F-9FFC-A54EE3290BA8}"/>
              </a:ext>
            </a:extLst>
          </p:cNvPr>
          <p:cNvSpPr txBox="1"/>
          <p:nvPr/>
        </p:nvSpPr>
        <p:spPr>
          <a:xfrm>
            <a:off x="1006679" y="910331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Problems to solve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CDCBF-4A18-BAE6-F0E4-33CAF0F1EE8E}"/>
              </a:ext>
            </a:extLst>
          </p:cNvPr>
          <p:cNvSpPr txBox="1"/>
          <p:nvPr/>
        </p:nvSpPr>
        <p:spPr>
          <a:xfrm>
            <a:off x="1209413" y="1641572"/>
            <a:ext cx="7909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When using pre-trained model to classify image, the whole process is getting slower. (</a:t>
            </a:r>
            <a:r>
              <a:rPr lang="en-US" dirty="0" err="1">
                <a:sym typeface="Wingdings" panose="05000000000000000000" pitchFamily="2" charset="2"/>
              </a:rPr>
              <a:t>SSD_inception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currently researching on how to improve the speed by changing classification method or using another model from another source or </a:t>
            </a:r>
            <a:r>
              <a:rPr lang="en-US" altLang="ja-JP" dirty="0">
                <a:sym typeface="Wingdings" panose="05000000000000000000" pitchFamily="2" charset="2"/>
              </a:rPr>
              <a:t>use </a:t>
            </a:r>
            <a:r>
              <a:rPr lang="en-US" dirty="0">
                <a:sym typeface="Wingdings" panose="05000000000000000000" pitchFamily="2" charset="2"/>
              </a:rPr>
              <a:t>GPU instead of CPU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3E41A3-4A95-7BCA-25E8-4F26AB925F6F}"/>
              </a:ext>
            </a:extLst>
          </p:cNvPr>
          <p:cNvGraphicFramePr>
            <a:graphicFrameLocks noGrp="1"/>
          </p:cNvGraphicFramePr>
          <p:nvPr/>
        </p:nvGraphicFramePr>
        <p:xfrm>
          <a:off x="936625" y="-7567613"/>
          <a:ext cx="5644980" cy="4351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332">
                  <a:extLst>
                    <a:ext uri="{9D8B030D-6E8A-4147-A177-3AD203B41FA5}">
                      <a16:colId xmlns:a16="http://schemas.microsoft.com/office/drawing/2014/main" val="296152038"/>
                    </a:ext>
                  </a:extLst>
                </a:gridCol>
                <a:gridCol w="376332">
                  <a:extLst>
                    <a:ext uri="{9D8B030D-6E8A-4147-A177-3AD203B41FA5}">
                      <a16:colId xmlns:a16="http://schemas.microsoft.com/office/drawing/2014/main" val="307252642"/>
                    </a:ext>
                  </a:extLst>
                </a:gridCol>
                <a:gridCol w="376332">
                  <a:extLst>
                    <a:ext uri="{9D8B030D-6E8A-4147-A177-3AD203B41FA5}">
                      <a16:colId xmlns:a16="http://schemas.microsoft.com/office/drawing/2014/main" val="3882105669"/>
                    </a:ext>
                  </a:extLst>
                </a:gridCol>
                <a:gridCol w="376332">
                  <a:extLst>
                    <a:ext uri="{9D8B030D-6E8A-4147-A177-3AD203B41FA5}">
                      <a16:colId xmlns:a16="http://schemas.microsoft.com/office/drawing/2014/main" val="3677066458"/>
                    </a:ext>
                  </a:extLst>
                </a:gridCol>
                <a:gridCol w="376332">
                  <a:extLst>
                    <a:ext uri="{9D8B030D-6E8A-4147-A177-3AD203B41FA5}">
                      <a16:colId xmlns:a16="http://schemas.microsoft.com/office/drawing/2014/main" val="2727977045"/>
                    </a:ext>
                  </a:extLst>
                </a:gridCol>
                <a:gridCol w="376332">
                  <a:extLst>
                    <a:ext uri="{9D8B030D-6E8A-4147-A177-3AD203B41FA5}">
                      <a16:colId xmlns:a16="http://schemas.microsoft.com/office/drawing/2014/main" val="1109815922"/>
                    </a:ext>
                  </a:extLst>
                </a:gridCol>
                <a:gridCol w="376332">
                  <a:extLst>
                    <a:ext uri="{9D8B030D-6E8A-4147-A177-3AD203B41FA5}">
                      <a16:colId xmlns:a16="http://schemas.microsoft.com/office/drawing/2014/main" val="2783408858"/>
                    </a:ext>
                  </a:extLst>
                </a:gridCol>
                <a:gridCol w="376332">
                  <a:extLst>
                    <a:ext uri="{9D8B030D-6E8A-4147-A177-3AD203B41FA5}">
                      <a16:colId xmlns:a16="http://schemas.microsoft.com/office/drawing/2014/main" val="642819290"/>
                    </a:ext>
                  </a:extLst>
                </a:gridCol>
                <a:gridCol w="376332">
                  <a:extLst>
                    <a:ext uri="{9D8B030D-6E8A-4147-A177-3AD203B41FA5}">
                      <a16:colId xmlns:a16="http://schemas.microsoft.com/office/drawing/2014/main" val="2939545252"/>
                    </a:ext>
                  </a:extLst>
                </a:gridCol>
                <a:gridCol w="376332">
                  <a:extLst>
                    <a:ext uri="{9D8B030D-6E8A-4147-A177-3AD203B41FA5}">
                      <a16:colId xmlns:a16="http://schemas.microsoft.com/office/drawing/2014/main" val="1293778024"/>
                    </a:ext>
                  </a:extLst>
                </a:gridCol>
                <a:gridCol w="376332">
                  <a:extLst>
                    <a:ext uri="{9D8B030D-6E8A-4147-A177-3AD203B41FA5}">
                      <a16:colId xmlns:a16="http://schemas.microsoft.com/office/drawing/2014/main" val="938672974"/>
                    </a:ext>
                  </a:extLst>
                </a:gridCol>
                <a:gridCol w="376332">
                  <a:extLst>
                    <a:ext uri="{9D8B030D-6E8A-4147-A177-3AD203B41FA5}">
                      <a16:colId xmlns:a16="http://schemas.microsoft.com/office/drawing/2014/main" val="1551583250"/>
                    </a:ext>
                  </a:extLst>
                </a:gridCol>
                <a:gridCol w="376332">
                  <a:extLst>
                    <a:ext uri="{9D8B030D-6E8A-4147-A177-3AD203B41FA5}">
                      <a16:colId xmlns:a16="http://schemas.microsoft.com/office/drawing/2014/main" val="2545215676"/>
                    </a:ext>
                  </a:extLst>
                </a:gridCol>
                <a:gridCol w="376332">
                  <a:extLst>
                    <a:ext uri="{9D8B030D-6E8A-4147-A177-3AD203B41FA5}">
                      <a16:colId xmlns:a16="http://schemas.microsoft.com/office/drawing/2014/main" val="2839437504"/>
                    </a:ext>
                  </a:extLst>
                </a:gridCol>
                <a:gridCol w="376332">
                  <a:extLst>
                    <a:ext uri="{9D8B030D-6E8A-4147-A177-3AD203B41FA5}">
                      <a16:colId xmlns:a16="http://schemas.microsoft.com/office/drawing/2014/main" val="2447733627"/>
                    </a:ext>
                  </a:extLst>
                </a:gridCol>
              </a:tblGrid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2917140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692081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453144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04315043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51209820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99483390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01616188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887380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6210964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154506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97316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26256230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19003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35837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782360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13648878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123375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426332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1888434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424459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5255505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8927887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2397021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9587612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4353527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797320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837462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273013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787629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448392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329220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40834554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99570781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634679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65230907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07138499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98319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4F0F986-2D3A-46B1-848B-6BA863072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3" y="9632950"/>
            <a:ext cx="7897812" cy="43243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E2D5BF6-4746-48B8-9B5F-0B5B61F2FBD5}"/>
              </a:ext>
            </a:extLst>
          </p:cNvPr>
          <p:cNvSpPr/>
          <p:nvPr/>
        </p:nvSpPr>
        <p:spPr>
          <a:xfrm>
            <a:off x="4794250" y="9621838"/>
            <a:ext cx="4933950" cy="480377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>
            <a:lvl1pPr marL="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pic>
        <p:nvPicPr>
          <p:cNvPr id="8" name="Graphic 2" descr="Walk outline">
            <a:extLst>
              <a:ext uri="{FF2B5EF4-FFF2-40B4-BE49-F238E27FC236}">
                <a16:creationId xmlns:a16="http://schemas.microsoft.com/office/drawing/2014/main" id="{3950C651-1C29-0CF5-7028-000D6FDD9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3013" y="7466013"/>
            <a:ext cx="1905000" cy="190500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4D41D3BA-7511-CF02-6AE4-723A13265019}"/>
              </a:ext>
            </a:extLst>
          </p:cNvPr>
          <p:cNvSpPr/>
          <p:nvPr/>
        </p:nvSpPr>
        <p:spPr>
          <a:xfrm rot="19800000">
            <a:off x="5273675" y="9050338"/>
            <a:ext cx="1209675" cy="244316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>
                <a:solidFill>
                  <a:sysClr val="windowText" lastClr="000000"/>
                </a:solidFill>
              </a:rPr>
              <a:t> INCOMING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776792C-FD88-47CB-BEE9-2752FB58AC7B}"/>
              </a:ext>
            </a:extLst>
          </p:cNvPr>
          <p:cNvSpPr/>
          <p:nvPr/>
        </p:nvSpPr>
        <p:spPr>
          <a:xfrm rot="12600000">
            <a:off x="8159750" y="8956675"/>
            <a:ext cx="1209675" cy="244316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>
                <a:solidFill>
                  <a:sysClr val="windowText" lastClr="000000"/>
                </a:solidFill>
              </a:rPr>
              <a:t> OUTGOING</a:t>
            </a:r>
          </a:p>
        </p:txBody>
      </p:sp>
      <p:pic>
        <p:nvPicPr>
          <p:cNvPr id="11" name="Graphic 13" descr="Walk outline">
            <a:extLst>
              <a:ext uri="{FF2B5EF4-FFF2-40B4-BE49-F238E27FC236}">
                <a16:creationId xmlns:a16="http://schemas.microsoft.com/office/drawing/2014/main" id="{FACF1654-4E13-461B-A6FA-9AAAC1093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0463" y="7346950"/>
            <a:ext cx="1905000" cy="1905000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0F787886-72AC-908E-0FED-E1F8698797D1}"/>
              </a:ext>
            </a:extLst>
          </p:cNvPr>
          <p:cNvSpPr txBox="1"/>
          <p:nvPr/>
        </p:nvSpPr>
        <p:spPr>
          <a:xfrm>
            <a:off x="6372225" y="11347450"/>
            <a:ext cx="1814513" cy="6048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/>
              <a:t>STAY</a:t>
            </a:r>
            <a:r>
              <a:rPr lang="en-US" sz="2400" baseline="0"/>
              <a:t> STILL</a:t>
            </a:r>
            <a:endParaRPr lang="en-US" sz="2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EC13D9-7521-D82D-7DE0-231EA06B2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3309" y="3499900"/>
            <a:ext cx="2121628" cy="22792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4D9705-1BCE-F3D1-83DA-B5B96BB904EF}"/>
              </a:ext>
            </a:extLst>
          </p:cNvPr>
          <p:cNvSpPr txBox="1"/>
          <p:nvPr/>
        </p:nvSpPr>
        <p:spPr>
          <a:xfrm>
            <a:off x="3070371" y="6120028"/>
            <a:ext cx="500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1: Result from classification with </a:t>
            </a:r>
            <a:r>
              <a:rPr lang="en-US" dirty="0" err="1"/>
              <a:t>SSD_inception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E06C15-9B40-00D3-8BBE-D52A4B68D129}"/>
              </a:ext>
            </a:extLst>
          </p:cNvPr>
          <p:cNvGrpSpPr/>
          <p:nvPr/>
        </p:nvGrpSpPr>
        <p:grpSpPr>
          <a:xfrm>
            <a:off x="1723900" y="3326691"/>
            <a:ext cx="1827826" cy="1250918"/>
            <a:chOff x="5394000" y="331938"/>
            <a:chExt cx="1924856" cy="1317323"/>
          </a:xfrm>
          <a:scene3d>
            <a:camera prst="orthographicFront"/>
            <a:lightRig rig="flat" dir="t"/>
          </a:scene3d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9F017B5-7280-E330-1DAC-0D06BC54A566}"/>
                </a:ext>
              </a:extLst>
            </p:cNvPr>
            <p:cNvSpPr/>
            <p:nvPr/>
          </p:nvSpPr>
          <p:spPr>
            <a:xfrm>
              <a:off x="5394000" y="331938"/>
              <a:ext cx="1924856" cy="1317323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776BD1B1-8DCF-D87C-961E-3BC759D8A45A}"/>
                </a:ext>
              </a:extLst>
            </p:cNvPr>
            <p:cNvSpPr txBox="1"/>
            <p:nvPr/>
          </p:nvSpPr>
          <p:spPr>
            <a:xfrm>
              <a:off x="5432583" y="370521"/>
              <a:ext cx="1847690" cy="1240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Classified</a:t>
              </a:r>
              <a:r>
                <a:rPr lang="en-US" sz="1800" kern="1200" baseline="0" dirty="0"/>
                <a:t> based on Blob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baseline="0" dirty="0"/>
                <a:t>Using Pretrained model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522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E35E89-848E-1734-5ABD-1AD5D115C7A0}"/>
              </a:ext>
            </a:extLst>
          </p:cNvPr>
          <p:cNvSpPr txBox="1"/>
          <p:nvPr/>
        </p:nvSpPr>
        <p:spPr>
          <a:xfrm>
            <a:off x="1006679" y="910331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Problems to solve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C27AD-7E29-1096-7E63-21D13FF695D3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Problems to solve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73568-7E63-7519-A3B4-C6EFF27D87BC}"/>
              </a:ext>
            </a:extLst>
          </p:cNvPr>
          <p:cNvSpPr txBox="1"/>
          <p:nvPr/>
        </p:nvSpPr>
        <p:spPr>
          <a:xfrm>
            <a:off x="1209412" y="1641572"/>
            <a:ext cx="873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Once the person stops moving, the foreground detection is getting worse. </a:t>
            </a:r>
            <a:r>
              <a:rPr lang="en-US" dirty="0">
                <a:sym typeface="Wingdings" panose="05000000000000000000" pitchFamily="2" charset="2"/>
              </a:rPr>
              <a:t> Solve with State transition method inside ROI (region of interest)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583E36-03D5-9D9B-3B87-B50F823C1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77" y="2164360"/>
            <a:ext cx="5864002" cy="4693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36452F-91E0-762B-27F1-4FA98632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866" y="2899813"/>
            <a:ext cx="3563072" cy="29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9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FA0DB-DFE7-9B04-B05B-C5AA2E81348F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Problems to solve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EAAAA-13DD-7197-F183-4A1801766778}"/>
              </a:ext>
            </a:extLst>
          </p:cNvPr>
          <p:cNvSpPr txBox="1"/>
          <p:nvPr/>
        </p:nvSpPr>
        <p:spPr>
          <a:xfrm>
            <a:off x="1006679" y="910331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Problems to solve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AC247-3C81-2E3E-BA60-D4F81B7D7E49}"/>
              </a:ext>
            </a:extLst>
          </p:cNvPr>
          <p:cNvSpPr txBox="1"/>
          <p:nvPr/>
        </p:nvSpPr>
        <p:spPr>
          <a:xfrm>
            <a:off x="1209412" y="1641572"/>
            <a:ext cx="8731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How to connect and </a:t>
            </a:r>
            <a:r>
              <a:rPr lang="en-US" dirty="0" err="1"/>
              <a:t>synchronise</a:t>
            </a:r>
            <a:r>
              <a:rPr lang="en-US" dirty="0"/>
              <a:t> data with program that works with </a:t>
            </a:r>
            <a:r>
              <a:rPr lang="en-US" dirty="0" err="1"/>
              <a:t>Redpitaya</a:t>
            </a:r>
            <a:r>
              <a:rPr lang="en-US" dirty="0"/>
              <a:t>. </a:t>
            </a:r>
          </a:p>
          <a:p>
            <a:r>
              <a:rPr lang="en-US" dirty="0">
                <a:sym typeface="Wingdings" panose="05000000000000000000" pitchFamily="2" charset="2"/>
              </a:rPr>
              <a:t>  Use files as medium, count number of total files inside folder which will be the same as data from </a:t>
            </a:r>
            <a:r>
              <a:rPr lang="en-US" dirty="0" err="1">
                <a:sym typeface="Wingdings" panose="05000000000000000000" pitchFamily="2" charset="2"/>
              </a:rPr>
              <a:t>RedPitaya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8F9E0-6F89-4506-E65B-173EC5FACFE0}"/>
              </a:ext>
            </a:extLst>
          </p:cNvPr>
          <p:cNvSpPr/>
          <p:nvPr/>
        </p:nvSpPr>
        <p:spPr>
          <a:xfrm>
            <a:off x="2920765" y="2801923"/>
            <a:ext cx="2414632" cy="6207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Program:Person</a:t>
            </a:r>
            <a:r>
              <a:rPr lang="en-US" dirty="0">
                <a:solidFill>
                  <a:sysClr val="windowText" lastClr="000000"/>
                </a:solidFill>
              </a:rPr>
              <a:t> Detection from Camera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42961-0794-5919-4545-F89273EC199D}"/>
              </a:ext>
            </a:extLst>
          </p:cNvPr>
          <p:cNvSpPr/>
          <p:nvPr/>
        </p:nvSpPr>
        <p:spPr>
          <a:xfrm>
            <a:off x="6713988" y="2801922"/>
            <a:ext cx="2414632" cy="620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Program:Data</a:t>
            </a:r>
            <a:r>
              <a:rPr lang="en-US" dirty="0">
                <a:solidFill>
                  <a:sysClr val="windowText" lastClr="000000"/>
                </a:solidFill>
              </a:rPr>
              <a:t> from </a:t>
            </a:r>
            <a:r>
              <a:rPr lang="en-US" dirty="0" err="1">
                <a:solidFill>
                  <a:sysClr val="windowText" lastClr="000000"/>
                </a:solidFill>
              </a:rPr>
              <a:t>RedPitaya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8" name="Graphic 7" descr="Open folder outline">
            <a:extLst>
              <a:ext uri="{FF2B5EF4-FFF2-40B4-BE49-F238E27FC236}">
                <a16:creationId xmlns:a16="http://schemas.microsoft.com/office/drawing/2014/main" id="{3100050E-8046-07B1-6545-42B4F5B41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5397" y="4176193"/>
            <a:ext cx="1417042" cy="1417042"/>
          </a:xfrm>
          <a:prstGeom prst="rect">
            <a:avLst/>
          </a:prstGeom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5A79B9EF-5878-5E29-BCC6-2FDE3040B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7329" y="3314224"/>
            <a:ext cx="914400" cy="914400"/>
          </a:xfrm>
          <a:prstGeom prst="rect">
            <a:avLst/>
          </a:prstGeom>
        </p:spPr>
      </p:pic>
      <p:pic>
        <p:nvPicPr>
          <p:cNvPr id="12" name="Graphic 11" descr="Web design outline">
            <a:extLst>
              <a:ext uri="{FF2B5EF4-FFF2-40B4-BE49-F238E27FC236}">
                <a16:creationId xmlns:a16="http://schemas.microsoft.com/office/drawing/2014/main" id="{37018244-4D13-A235-D1DE-22449BCB88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3830" y="3314224"/>
            <a:ext cx="914400" cy="91440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A69A264-C224-EB64-80BF-6D0328345FD2}"/>
              </a:ext>
            </a:extLst>
          </p:cNvPr>
          <p:cNvCxnSpPr>
            <a:stCxn id="12" idx="2"/>
            <a:endCxn id="8" idx="3"/>
          </p:cNvCxnSpPr>
          <p:nvPr/>
        </p:nvCxnSpPr>
        <p:spPr>
          <a:xfrm rot="5400000">
            <a:off x="7113690" y="3867374"/>
            <a:ext cx="656090" cy="1378591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007AA6-55CE-6309-AAB9-77E36F64944C}"/>
              </a:ext>
            </a:extLst>
          </p:cNvPr>
          <p:cNvCxnSpPr>
            <a:cxnSpLocks/>
            <a:stCxn id="8" idx="1"/>
            <a:endCxn id="10" idx="2"/>
          </p:cNvCxnSpPr>
          <p:nvPr/>
        </p:nvCxnSpPr>
        <p:spPr>
          <a:xfrm rot="10800000">
            <a:off x="3864529" y="4228624"/>
            <a:ext cx="1470868" cy="65609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F1FF38-CEBF-7758-F4F7-C8EDD38F0E63}"/>
              </a:ext>
            </a:extLst>
          </p:cNvPr>
          <p:cNvSpPr txBox="1"/>
          <p:nvPr/>
        </p:nvSpPr>
        <p:spPr>
          <a:xfrm>
            <a:off x="1879832" y="4106884"/>
            <a:ext cx="1996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 if there is any file writing in the folder and start recording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8302F6-5451-75A4-E1D6-807F57269492}"/>
              </a:ext>
            </a:extLst>
          </p:cNvPr>
          <p:cNvSpPr txBox="1"/>
          <p:nvPr/>
        </p:nvSpPr>
        <p:spPr>
          <a:xfrm>
            <a:off x="8169481" y="4279260"/>
            <a:ext cx="199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file into the folder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10BF3-BD0C-833B-B8B4-20FCCD3DC015}"/>
              </a:ext>
            </a:extLst>
          </p:cNvPr>
          <p:cNvSpPr txBox="1"/>
          <p:nvPr/>
        </p:nvSpPr>
        <p:spPr>
          <a:xfrm>
            <a:off x="8019875" y="5481317"/>
            <a:ext cx="28522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Parameter:</a:t>
            </a:r>
            <a:br>
              <a:rPr lang="en-US" dirty="0"/>
            </a:br>
            <a:r>
              <a:rPr lang="en-US" dirty="0"/>
              <a:t>Measurement Amount: 100</a:t>
            </a:r>
          </a:p>
          <a:p>
            <a:r>
              <a:rPr lang="en-US" dirty="0"/>
              <a:t>( 10 seconds)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EE2E98-0EEC-D20C-381C-ED8053E9CC39}"/>
              </a:ext>
            </a:extLst>
          </p:cNvPr>
          <p:cNvSpPr txBox="1"/>
          <p:nvPr/>
        </p:nvSpPr>
        <p:spPr>
          <a:xfrm>
            <a:off x="671119" y="5059620"/>
            <a:ext cx="496837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Parameter:</a:t>
            </a:r>
            <a:br>
              <a:rPr lang="en-US" dirty="0"/>
            </a:br>
            <a:r>
              <a:rPr lang="en-US" dirty="0"/>
              <a:t>Amount of file needed to be in this folder : (Predetermine)</a:t>
            </a:r>
            <a:br>
              <a:rPr lang="th-TH" dirty="0"/>
            </a:br>
            <a:r>
              <a:rPr lang="en-US" dirty="0"/>
              <a:t>Record time for each file : 10 seconds (Predetermine)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0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453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 Pongsomboon</dc:creator>
  <cp:lastModifiedBy>Paween Pongsomboon</cp:lastModifiedBy>
  <cp:revision>14</cp:revision>
  <dcterms:created xsi:type="dcterms:W3CDTF">2022-05-23T12:35:34Z</dcterms:created>
  <dcterms:modified xsi:type="dcterms:W3CDTF">2022-05-23T13:30:34Z</dcterms:modified>
</cp:coreProperties>
</file>