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5" r:id="rId5"/>
    <p:sldId id="264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20"/>
      </p:cViewPr>
      <p:guideLst>
        <p:guide orient="horz" pos="2160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1F444-7EF9-4AF2-AFDF-6EE658CF36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0AF41CA-5152-446A-A45C-D4702447C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 Progress </a:t>
          </a:r>
        </a:p>
      </dgm:t>
    </dgm:pt>
    <dgm:pt modelId="{1654E51C-2F5A-4BAD-8B03-C33E307C07EA}" type="parTrans" cxnId="{65A23246-126A-4B05-9F79-B2ABE3873061}">
      <dgm:prSet/>
      <dgm:spPr/>
      <dgm:t>
        <a:bodyPr/>
        <a:lstStyle/>
        <a:p>
          <a:endParaRPr lang="en-US"/>
        </a:p>
      </dgm:t>
    </dgm:pt>
    <dgm:pt modelId="{23D1376B-6798-4DB9-9565-818068A96704}" type="sibTrans" cxnId="{65A23246-126A-4B05-9F79-B2ABE3873061}">
      <dgm:prSet/>
      <dgm:spPr/>
      <dgm:t>
        <a:bodyPr/>
        <a:lstStyle/>
        <a:p>
          <a:endParaRPr lang="en-US"/>
        </a:p>
      </dgm:t>
    </dgm:pt>
    <dgm:pt modelId="{B2447F64-0BC2-41B5-9B6A-7EDE66649E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</a:t>
          </a:r>
        </a:p>
      </dgm:t>
    </dgm:pt>
    <dgm:pt modelId="{71B71CA5-B69C-42B0-8B5C-6545A10B8730}" type="parTrans" cxnId="{A650F650-9143-4802-A2A0-F45D7848F1F4}">
      <dgm:prSet/>
      <dgm:spPr/>
      <dgm:t>
        <a:bodyPr/>
        <a:lstStyle/>
        <a:p>
          <a:endParaRPr lang="en-US"/>
        </a:p>
      </dgm:t>
    </dgm:pt>
    <dgm:pt modelId="{A32E0FD4-499C-4458-998A-2D74E6B05C2E}" type="sibTrans" cxnId="{A650F650-9143-4802-A2A0-F45D7848F1F4}">
      <dgm:prSet/>
      <dgm:spPr/>
      <dgm:t>
        <a:bodyPr/>
        <a:lstStyle/>
        <a:p>
          <a:endParaRPr lang="en-US"/>
        </a:p>
      </dgm:t>
    </dgm:pt>
    <dgm:pt modelId="{B6D1FDA1-A892-46F7-BD12-974D677D3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and suggestions</a:t>
          </a:r>
        </a:p>
      </dgm:t>
    </dgm:pt>
    <dgm:pt modelId="{218147FA-F49C-48CE-9D1D-699F7EDA02E2}" type="parTrans" cxnId="{4021DF36-92BA-4193-A73C-CC23B7B4A336}">
      <dgm:prSet/>
      <dgm:spPr/>
      <dgm:t>
        <a:bodyPr/>
        <a:lstStyle/>
        <a:p>
          <a:endParaRPr lang="en-US"/>
        </a:p>
      </dgm:t>
    </dgm:pt>
    <dgm:pt modelId="{FEA87997-B988-452C-8B27-DC38D844BC99}" type="sibTrans" cxnId="{4021DF36-92BA-4193-A73C-CC23B7B4A336}">
      <dgm:prSet/>
      <dgm:spPr/>
      <dgm:t>
        <a:bodyPr/>
        <a:lstStyle/>
        <a:p>
          <a:endParaRPr lang="en-US"/>
        </a:p>
      </dgm:t>
    </dgm:pt>
    <dgm:pt modelId="{88F77597-7482-4FD7-B774-4A3EFE9D8E77}" type="pres">
      <dgm:prSet presAssocID="{A271F444-7EF9-4AF2-AFDF-6EE658CF363B}" presName="root" presStyleCnt="0">
        <dgm:presLayoutVars>
          <dgm:dir/>
          <dgm:resizeHandles val="exact"/>
        </dgm:presLayoutVars>
      </dgm:prSet>
      <dgm:spPr/>
    </dgm:pt>
    <dgm:pt modelId="{C7D71A6E-6B0D-480E-A355-59F646C0B763}" type="pres">
      <dgm:prSet presAssocID="{80AF41CA-5152-446A-A45C-D4702447C0EE}" presName="compNode" presStyleCnt="0"/>
      <dgm:spPr/>
    </dgm:pt>
    <dgm:pt modelId="{82183E04-7824-4834-8268-F3CC16BA1160}" type="pres">
      <dgm:prSet presAssocID="{80AF41CA-5152-446A-A45C-D4702447C0EE}" presName="bgRect" presStyleLbl="bgShp" presStyleIdx="0" presStyleCnt="3"/>
      <dgm:spPr/>
    </dgm:pt>
    <dgm:pt modelId="{C3544E24-5D2A-43A8-B794-943E2A3B7855}" type="pres">
      <dgm:prSet presAssocID="{80AF41CA-5152-446A-A45C-D4702447C0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1B37E7-745F-412E-BB17-75F23C83117F}" type="pres">
      <dgm:prSet presAssocID="{80AF41CA-5152-446A-A45C-D4702447C0EE}" presName="spaceRect" presStyleCnt="0"/>
      <dgm:spPr/>
    </dgm:pt>
    <dgm:pt modelId="{31BA25DD-29E0-42C5-9F56-25F86E184406}" type="pres">
      <dgm:prSet presAssocID="{80AF41CA-5152-446A-A45C-D4702447C0EE}" presName="parTx" presStyleLbl="revTx" presStyleIdx="0" presStyleCnt="3">
        <dgm:presLayoutVars>
          <dgm:chMax val="0"/>
          <dgm:chPref val="0"/>
        </dgm:presLayoutVars>
      </dgm:prSet>
      <dgm:spPr/>
    </dgm:pt>
    <dgm:pt modelId="{FCFB0E77-03E3-435E-946C-DD835EDA2468}" type="pres">
      <dgm:prSet presAssocID="{23D1376B-6798-4DB9-9565-818068A96704}" presName="sibTrans" presStyleCnt="0"/>
      <dgm:spPr/>
    </dgm:pt>
    <dgm:pt modelId="{512C178F-7937-4555-86E4-D3EB6CCF87B6}" type="pres">
      <dgm:prSet presAssocID="{B2447F64-0BC2-41B5-9B6A-7EDE66649E3C}" presName="compNode" presStyleCnt="0"/>
      <dgm:spPr/>
    </dgm:pt>
    <dgm:pt modelId="{463B6CE9-FD65-40DF-9585-7DBF68300EA1}" type="pres">
      <dgm:prSet presAssocID="{B2447F64-0BC2-41B5-9B6A-7EDE66649E3C}" presName="bgRect" presStyleLbl="bgShp" presStyleIdx="1" presStyleCnt="3"/>
      <dgm:spPr/>
    </dgm:pt>
    <dgm:pt modelId="{4FD9605C-1382-4656-A4F0-82B289D6DC0D}" type="pres">
      <dgm:prSet presAssocID="{B2447F64-0BC2-41B5-9B6A-7EDE66649E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6D7819C-41AE-4972-A5AE-7BE9E0E88441}" type="pres">
      <dgm:prSet presAssocID="{B2447F64-0BC2-41B5-9B6A-7EDE66649E3C}" presName="spaceRect" presStyleCnt="0"/>
      <dgm:spPr/>
    </dgm:pt>
    <dgm:pt modelId="{C1A6F408-6574-4079-935F-4108D48DD6AF}" type="pres">
      <dgm:prSet presAssocID="{B2447F64-0BC2-41B5-9B6A-7EDE66649E3C}" presName="parTx" presStyleLbl="revTx" presStyleIdx="1" presStyleCnt="3">
        <dgm:presLayoutVars>
          <dgm:chMax val="0"/>
          <dgm:chPref val="0"/>
        </dgm:presLayoutVars>
      </dgm:prSet>
      <dgm:spPr/>
    </dgm:pt>
    <dgm:pt modelId="{434F3845-A6CF-47D2-A52C-D94BA2F592CC}" type="pres">
      <dgm:prSet presAssocID="{A32E0FD4-499C-4458-998A-2D74E6B05C2E}" presName="sibTrans" presStyleCnt="0"/>
      <dgm:spPr/>
    </dgm:pt>
    <dgm:pt modelId="{7057D07B-5E96-4B59-BB4B-61E3E59196A7}" type="pres">
      <dgm:prSet presAssocID="{B6D1FDA1-A892-46F7-BD12-974D677D342E}" presName="compNode" presStyleCnt="0"/>
      <dgm:spPr/>
    </dgm:pt>
    <dgm:pt modelId="{4276CFBF-70E0-4C20-B82D-9671BAF575F2}" type="pres">
      <dgm:prSet presAssocID="{B6D1FDA1-A892-46F7-BD12-974D677D342E}" presName="bgRect" presStyleLbl="bgShp" presStyleIdx="2" presStyleCnt="3"/>
      <dgm:spPr/>
    </dgm:pt>
    <dgm:pt modelId="{B4314866-3ECD-44AF-B80F-33F0AE9DB28E}" type="pres">
      <dgm:prSet presAssocID="{B6D1FDA1-A892-46F7-BD12-974D677D34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B339695-367F-45CD-817C-9019CAD2D9A5}" type="pres">
      <dgm:prSet presAssocID="{B6D1FDA1-A892-46F7-BD12-974D677D342E}" presName="spaceRect" presStyleCnt="0"/>
      <dgm:spPr/>
    </dgm:pt>
    <dgm:pt modelId="{770E6E7E-42D9-4C1E-B756-9F5491444A84}" type="pres">
      <dgm:prSet presAssocID="{B6D1FDA1-A892-46F7-BD12-974D677D34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21DF36-92BA-4193-A73C-CC23B7B4A336}" srcId="{A271F444-7EF9-4AF2-AFDF-6EE658CF363B}" destId="{B6D1FDA1-A892-46F7-BD12-974D677D342E}" srcOrd="2" destOrd="0" parTransId="{218147FA-F49C-48CE-9D1D-699F7EDA02E2}" sibTransId="{FEA87997-B988-452C-8B27-DC38D844BC99}"/>
    <dgm:cxn modelId="{E00CF13D-D38C-4C02-9D61-237664114F5D}" type="presOf" srcId="{80AF41CA-5152-446A-A45C-D4702447C0EE}" destId="{31BA25DD-29E0-42C5-9F56-25F86E184406}" srcOrd="0" destOrd="0" presId="urn:microsoft.com/office/officeart/2018/2/layout/IconVerticalSolidList"/>
    <dgm:cxn modelId="{65A23246-126A-4B05-9F79-B2ABE3873061}" srcId="{A271F444-7EF9-4AF2-AFDF-6EE658CF363B}" destId="{80AF41CA-5152-446A-A45C-D4702447C0EE}" srcOrd="0" destOrd="0" parTransId="{1654E51C-2F5A-4BAD-8B03-C33E307C07EA}" sibTransId="{23D1376B-6798-4DB9-9565-818068A96704}"/>
    <dgm:cxn modelId="{A650F650-9143-4802-A2A0-F45D7848F1F4}" srcId="{A271F444-7EF9-4AF2-AFDF-6EE658CF363B}" destId="{B2447F64-0BC2-41B5-9B6A-7EDE66649E3C}" srcOrd="1" destOrd="0" parTransId="{71B71CA5-B69C-42B0-8B5C-6545A10B8730}" sibTransId="{A32E0FD4-499C-4458-998A-2D74E6B05C2E}"/>
    <dgm:cxn modelId="{8466D17F-CD57-46B4-9ACE-FC93DB4FCB75}" type="presOf" srcId="{B2447F64-0BC2-41B5-9B6A-7EDE66649E3C}" destId="{C1A6F408-6574-4079-935F-4108D48DD6AF}" srcOrd="0" destOrd="0" presId="urn:microsoft.com/office/officeart/2018/2/layout/IconVerticalSolidList"/>
    <dgm:cxn modelId="{B054569B-EEBE-40A0-B777-95C1C576C808}" type="presOf" srcId="{B6D1FDA1-A892-46F7-BD12-974D677D342E}" destId="{770E6E7E-42D9-4C1E-B756-9F5491444A84}" srcOrd="0" destOrd="0" presId="urn:microsoft.com/office/officeart/2018/2/layout/IconVerticalSolidList"/>
    <dgm:cxn modelId="{68C0C8B7-5A24-4B9D-A2E3-087B36EA50AC}" type="presOf" srcId="{A271F444-7EF9-4AF2-AFDF-6EE658CF363B}" destId="{88F77597-7482-4FD7-B774-4A3EFE9D8E77}" srcOrd="0" destOrd="0" presId="urn:microsoft.com/office/officeart/2018/2/layout/IconVerticalSolidList"/>
    <dgm:cxn modelId="{7B41A10F-0B17-44F6-8FAA-2FEEE1F85B4F}" type="presParOf" srcId="{88F77597-7482-4FD7-B774-4A3EFE9D8E77}" destId="{C7D71A6E-6B0D-480E-A355-59F646C0B763}" srcOrd="0" destOrd="0" presId="urn:microsoft.com/office/officeart/2018/2/layout/IconVerticalSolidList"/>
    <dgm:cxn modelId="{3FAA8454-B6A5-450E-BAA2-0717225E3343}" type="presParOf" srcId="{C7D71A6E-6B0D-480E-A355-59F646C0B763}" destId="{82183E04-7824-4834-8268-F3CC16BA1160}" srcOrd="0" destOrd="0" presId="urn:microsoft.com/office/officeart/2018/2/layout/IconVerticalSolidList"/>
    <dgm:cxn modelId="{E0C8EB7D-155C-4235-A156-DCC6AFF52C8B}" type="presParOf" srcId="{C7D71A6E-6B0D-480E-A355-59F646C0B763}" destId="{C3544E24-5D2A-43A8-B794-943E2A3B7855}" srcOrd="1" destOrd="0" presId="urn:microsoft.com/office/officeart/2018/2/layout/IconVerticalSolidList"/>
    <dgm:cxn modelId="{855DE87D-8878-42AC-8062-72F7DED578C9}" type="presParOf" srcId="{C7D71A6E-6B0D-480E-A355-59F646C0B763}" destId="{4C1B37E7-745F-412E-BB17-75F23C83117F}" srcOrd="2" destOrd="0" presId="urn:microsoft.com/office/officeart/2018/2/layout/IconVerticalSolidList"/>
    <dgm:cxn modelId="{25679BAC-02E9-4634-95F3-EF2EBC3EA458}" type="presParOf" srcId="{C7D71A6E-6B0D-480E-A355-59F646C0B763}" destId="{31BA25DD-29E0-42C5-9F56-25F86E184406}" srcOrd="3" destOrd="0" presId="urn:microsoft.com/office/officeart/2018/2/layout/IconVerticalSolidList"/>
    <dgm:cxn modelId="{41FDCDA9-569B-4D12-861A-4BC1BFF6608F}" type="presParOf" srcId="{88F77597-7482-4FD7-B774-4A3EFE9D8E77}" destId="{FCFB0E77-03E3-435E-946C-DD835EDA2468}" srcOrd="1" destOrd="0" presId="urn:microsoft.com/office/officeart/2018/2/layout/IconVerticalSolidList"/>
    <dgm:cxn modelId="{117A32A5-46F3-4084-AAC8-C66073F9D96D}" type="presParOf" srcId="{88F77597-7482-4FD7-B774-4A3EFE9D8E77}" destId="{512C178F-7937-4555-86E4-D3EB6CCF87B6}" srcOrd="2" destOrd="0" presId="urn:microsoft.com/office/officeart/2018/2/layout/IconVerticalSolidList"/>
    <dgm:cxn modelId="{841858B3-3569-4024-9CAE-E6BA97A9103A}" type="presParOf" srcId="{512C178F-7937-4555-86E4-D3EB6CCF87B6}" destId="{463B6CE9-FD65-40DF-9585-7DBF68300EA1}" srcOrd="0" destOrd="0" presId="urn:microsoft.com/office/officeart/2018/2/layout/IconVerticalSolidList"/>
    <dgm:cxn modelId="{1740EC49-BB60-40B6-AE46-92BE9BFA5FD6}" type="presParOf" srcId="{512C178F-7937-4555-86E4-D3EB6CCF87B6}" destId="{4FD9605C-1382-4656-A4F0-82B289D6DC0D}" srcOrd="1" destOrd="0" presId="urn:microsoft.com/office/officeart/2018/2/layout/IconVerticalSolidList"/>
    <dgm:cxn modelId="{AA2CC210-B21F-4DD1-BC5C-257CB13B365E}" type="presParOf" srcId="{512C178F-7937-4555-86E4-D3EB6CCF87B6}" destId="{86D7819C-41AE-4972-A5AE-7BE9E0E88441}" srcOrd="2" destOrd="0" presId="urn:microsoft.com/office/officeart/2018/2/layout/IconVerticalSolidList"/>
    <dgm:cxn modelId="{FA6EDB88-BD82-4DF8-8686-DD10B94E58CC}" type="presParOf" srcId="{512C178F-7937-4555-86E4-D3EB6CCF87B6}" destId="{C1A6F408-6574-4079-935F-4108D48DD6AF}" srcOrd="3" destOrd="0" presId="urn:microsoft.com/office/officeart/2018/2/layout/IconVerticalSolidList"/>
    <dgm:cxn modelId="{1CC37570-A66B-455E-BF9C-9AFBD69037D1}" type="presParOf" srcId="{88F77597-7482-4FD7-B774-4A3EFE9D8E77}" destId="{434F3845-A6CF-47D2-A52C-D94BA2F592CC}" srcOrd="3" destOrd="0" presId="urn:microsoft.com/office/officeart/2018/2/layout/IconVerticalSolidList"/>
    <dgm:cxn modelId="{53D7A6B3-1C07-4ACC-87BB-66CAC424E494}" type="presParOf" srcId="{88F77597-7482-4FD7-B774-4A3EFE9D8E77}" destId="{7057D07B-5E96-4B59-BB4B-61E3E59196A7}" srcOrd="4" destOrd="0" presId="urn:microsoft.com/office/officeart/2018/2/layout/IconVerticalSolidList"/>
    <dgm:cxn modelId="{DDEEFF4E-60C1-40C8-B80C-944229EBFA93}" type="presParOf" srcId="{7057D07B-5E96-4B59-BB4B-61E3E59196A7}" destId="{4276CFBF-70E0-4C20-B82D-9671BAF575F2}" srcOrd="0" destOrd="0" presId="urn:microsoft.com/office/officeart/2018/2/layout/IconVerticalSolidList"/>
    <dgm:cxn modelId="{2AC5D472-AF1A-4034-A642-5DD6C955D1DA}" type="presParOf" srcId="{7057D07B-5E96-4B59-BB4B-61E3E59196A7}" destId="{B4314866-3ECD-44AF-B80F-33F0AE9DB28E}" srcOrd="1" destOrd="0" presId="urn:microsoft.com/office/officeart/2018/2/layout/IconVerticalSolidList"/>
    <dgm:cxn modelId="{E32F86BE-631E-4E41-82B4-F3C957FE4C1F}" type="presParOf" srcId="{7057D07B-5E96-4B59-BB4B-61E3E59196A7}" destId="{DB339695-367F-45CD-817C-9019CAD2D9A5}" srcOrd="2" destOrd="0" presId="urn:microsoft.com/office/officeart/2018/2/layout/IconVerticalSolidList"/>
    <dgm:cxn modelId="{069C8363-AFE5-4D9C-B3BC-6DE26CF95337}" type="presParOf" srcId="{7057D07B-5E96-4B59-BB4B-61E3E59196A7}" destId="{770E6E7E-42D9-4C1E-B756-9F5491444A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83E04-7824-4834-8268-F3CC16BA1160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4E24-5D2A-43A8-B794-943E2A3B785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A25DD-29E0-42C5-9F56-25F86E184406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Progress </a:t>
          </a:r>
        </a:p>
      </dsp:txBody>
      <dsp:txXfrm>
        <a:off x="1816103" y="671"/>
        <a:ext cx="4447536" cy="1572384"/>
      </dsp:txXfrm>
    </dsp:sp>
    <dsp:sp modelId="{463B6CE9-FD65-40DF-9585-7DBF68300EA1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9605C-1382-4656-A4F0-82B289D6DC0D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F408-6574-4079-935F-4108D48DD6AF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Problems</a:t>
          </a:r>
        </a:p>
      </dsp:txBody>
      <dsp:txXfrm>
        <a:off x="1816103" y="1966151"/>
        <a:ext cx="4447536" cy="1572384"/>
      </dsp:txXfrm>
    </dsp:sp>
    <dsp:sp modelId="{4276CFBF-70E0-4C20-B82D-9671BAF575F2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14866-3ECD-44AF-B80F-33F0AE9DB28E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E6E7E-42D9-4C1E-B756-9F5491444A8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and suggestions</a:t>
          </a:r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DE94-95D4-7BD9-F8F7-B56C4C3B5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E086-0062-CBF9-99A2-BE41E3BA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0B16-D847-069D-97A5-AD64434D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22B1-3DDC-3BAF-D644-B49CA49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2E0B-1A30-B534-30B8-AAE24A2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06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5EE-FDDA-4F69-E17D-FEA57BF7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608A3-DF8A-03CE-C869-23C3A977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DD361-685D-28C2-EA45-FE6E8EF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425E-DABE-3A53-2D31-F040789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1D54-A1C0-EA9B-B4C6-4CBE4F6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2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F7262-56C7-172E-221C-FB97112B1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929AE-B8B4-238E-7878-DB19998E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A4AD-7B4D-0619-7AB5-4ADCFDE4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896F-5714-AF9A-AA86-2F441E77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BFE8-6D7D-6060-BB01-57344B47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32BB-4E95-825F-001E-D2AEA861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C209-9CAA-C2AB-A7E7-3CCB89C9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E47F-3BC5-D5EF-0B9B-5F27F621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16C3-4F7F-9946-A823-B2B0E20C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858A-29B8-7B56-EB97-C748DAFB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25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FD8F-62C7-DBC2-A4D1-EC282B43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1956-D676-99B7-879E-51D7950E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A5476-7F9D-99C6-C6DB-C8B598B1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3568-FE85-7910-7ECF-86F32FB4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AE6C-84F0-F146-F1D2-31480E20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8CE9-362B-8FF3-AC0E-28C0D881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BBF2-7A08-6303-55D9-BD756DF2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A9C5-3884-92C8-3343-0129647C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B5F31-0883-0AAD-520D-9E88E6D2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8AEC9-F797-BF57-7742-E81A0395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498A-1EFC-1079-041E-5858EF1C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765B-54F6-246C-A469-2C368C4A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7DCF4-C044-F7A9-D99D-95E5C3AF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FFDC9-48AF-7546-87A7-987F236A6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33F00-CB2D-54A6-0260-4E45DE893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0E2D-0657-9101-E089-4FD5D97FA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DCFFE-51DA-4026-8ED2-C20A65AC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EEA4A-6B85-1754-ECA7-32323CA7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0F1B0-E4B0-C59E-077D-BF1B7A36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48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473C-5E63-EDCB-76B2-F33C109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69A99-F783-F10D-ECA9-B1585380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E8B75-F301-92BC-3C2A-19477A81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D9C14-C8A6-2ACA-2D37-7580C22F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0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F7FD7-8C49-A231-F207-CE4CA6C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F2DC3-125D-9B5C-044A-32FE2BE3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83C8-419E-D8BC-E7DE-E5AC9FC3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B325-1F3E-4B39-F310-1BDE637A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8FA6-071A-EC2E-9F87-4AFE849B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EAE4-C6C9-74C7-1B55-2647BF31B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479E7-B44E-8B8B-913C-68272F8C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B04A-77AF-69C6-F9CA-88EC4FD0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0A83-E591-AF6E-D272-02CB5383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9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BFAC-76AD-AEC1-57BA-F4C82B3B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F8637-C37F-2513-4182-BC243A947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DE929-5EA1-9521-9929-C8C98105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2597-DB6F-7C86-2B76-96812742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02201-4BD6-CFD1-5D10-C412921B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7EFD-A174-F3BD-1067-E552821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AB43D-AC64-4E3F-5A6F-9C77DE62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32102-8184-462B-BDE3-FDE8037FA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747B-ED16-9B40-A9A4-04B917DE8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E357B-716E-4CA9-BC2B-5DDFE8710701}" type="datetimeFigureOut">
              <a:rPr lang="de-DE" smtClean="0"/>
              <a:t>28.07.2022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DF99-9F45-420B-19B5-03CD653E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A075-A0B8-E618-811D-A64850C3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3E28-A633-4C9F-A4F1-89A5325B31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6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Using-Image-Processing-for-Autonomous-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Illumination-Sensor-Optimization Discussion #3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5243-F2CB-48B6-B5E3-897CF6754802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Outline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4A4976E3-55E1-7707-2B7F-4F880FF85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70350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5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90601A-5216-A1E9-61C4-0F0C4E3E9CB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Update 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DD0DD-4BE9-827A-4925-142369D1E678}"/>
              </a:ext>
            </a:extLst>
          </p:cNvPr>
          <p:cNvSpPr txBox="1"/>
          <p:nvPr/>
        </p:nvSpPr>
        <p:spPr>
          <a:xfrm>
            <a:off x="6426308" y="1699214"/>
            <a:ext cx="50921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62093-B168-4CA0-093B-7823FC891C41}"/>
              </a:ext>
            </a:extLst>
          </p:cNvPr>
          <p:cNvSpPr txBox="1"/>
          <p:nvPr/>
        </p:nvSpPr>
        <p:spPr>
          <a:xfrm>
            <a:off x="6426308" y="2346712"/>
            <a:ext cx="509211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FD3B7-BE9C-9715-9269-B3C15C0AA0FD}"/>
              </a:ext>
            </a:extLst>
          </p:cNvPr>
          <p:cNvSpPr txBox="1"/>
          <p:nvPr/>
        </p:nvSpPr>
        <p:spPr>
          <a:xfrm>
            <a:off x="6436095" y="3287677"/>
            <a:ext cx="50921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Program</a:t>
            </a:r>
            <a:r>
              <a:rPr lang="de-DE" dirty="0"/>
              <a:t> support ROI </a:t>
            </a:r>
            <a:r>
              <a:rPr lang="de-DE" dirty="0" err="1"/>
              <a:t>creation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2DD32-E3B5-F43F-0B86-0FA4A92A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6" y="1511591"/>
            <a:ext cx="3729600" cy="4016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936161-7888-83EA-6650-3207DAE9E695}"/>
              </a:ext>
            </a:extLst>
          </p:cNvPr>
          <p:cNvSpPr txBox="1"/>
          <p:nvPr/>
        </p:nvSpPr>
        <p:spPr>
          <a:xfrm>
            <a:off x="6420715" y="3985361"/>
            <a:ext cx="50921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Program</a:t>
            </a:r>
            <a:r>
              <a:rPr lang="de-DE" dirty="0"/>
              <a:t> support real-time </a:t>
            </a:r>
            <a:r>
              <a:rPr lang="de-DE" dirty="0" err="1"/>
              <a:t>detection</a:t>
            </a:r>
            <a:r>
              <a:rPr lang="de-DE" dirty="0"/>
              <a:t> and </a:t>
            </a:r>
            <a:r>
              <a:rPr lang="de-DE" dirty="0" err="1"/>
              <a:t>video</a:t>
            </a:r>
            <a:r>
              <a:rPr lang="de-DE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3AC42-18DA-B9F5-14F3-28A6398AC067}"/>
              </a:ext>
            </a:extLst>
          </p:cNvPr>
          <p:cNvSpPr txBox="1"/>
          <p:nvPr/>
        </p:nvSpPr>
        <p:spPr>
          <a:xfrm>
            <a:off x="6438891" y="4733380"/>
            <a:ext cx="50921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adjustable</a:t>
            </a:r>
            <a:r>
              <a:rPr lang="de-DE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4E52-AE7B-ED89-B782-A38E85BFFF71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7973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B0DD9A-D59B-44B9-5CD1-1CCBFFFE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2" y="2321782"/>
            <a:ext cx="4644513" cy="3111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C5B428-BFFC-82AD-8903-5D8E3634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81" y="1553536"/>
            <a:ext cx="3729600" cy="4016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7428A9-8493-2CE6-CD97-C2A627EDB517}"/>
              </a:ext>
            </a:extLst>
          </p:cNvPr>
          <p:cNvSpPr txBox="1"/>
          <p:nvPr/>
        </p:nvSpPr>
        <p:spPr>
          <a:xfrm>
            <a:off x="6449592" y="1716853"/>
            <a:ext cx="50921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de-DE" dirty="0" err="1"/>
              <a:t>rediction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C84D0-E112-E35E-09EB-EE08F845EB0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Progress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656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828DDA8-4FC4-F228-103E-FB409A12381B}"/>
              </a:ext>
            </a:extLst>
          </p:cNvPr>
          <p:cNvSpPr/>
          <p:nvPr/>
        </p:nvSpPr>
        <p:spPr>
          <a:xfrm>
            <a:off x="977825" y="1626279"/>
            <a:ext cx="9844169" cy="32225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165FD1-19EA-385F-60BF-2B97AA53D459}"/>
              </a:ext>
            </a:extLst>
          </p:cNvPr>
          <p:cNvSpPr/>
          <p:nvPr/>
        </p:nvSpPr>
        <p:spPr>
          <a:xfrm>
            <a:off x="1557259" y="2413361"/>
            <a:ext cx="3996253" cy="16888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0BA568-3020-A604-ACC8-FB3679B25ABE}"/>
              </a:ext>
            </a:extLst>
          </p:cNvPr>
          <p:cNvSpPr/>
          <p:nvPr/>
        </p:nvSpPr>
        <p:spPr>
          <a:xfrm>
            <a:off x="6508659" y="2413361"/>
            <a:ext cx="3996253" cy="16888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02EAD-87DC-6D5D-3231-59B364CF222B}"/>
              </a:ext>
            </a:extLst>
          </p:cNvPr>
          <p:cNvSpPr txBox="1"/>
          <p:nvPr/>
        </p:nvSpPr>
        <p:spPr>
          <a:xfrm>
            <a:off x="698751" y="5859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Graphic 11" descr="Security camera outline">
            <a:extLst>
              <a:ext uri="{FF2B5EF4-FFF2-40B4-BE49-F238E27FC236}">
                <a16:creationId xmlns:a16="http://schemas.microsoft.com/office/drawing/2014/main" id="{372B13DC-5A5A-BB84-40E9-AAC82B25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557259" y="2700952"/>
            <a:ext cx="1194330" cy="1194330"/>
          </a:xfrm>
          <a:prstGeom prst="rect">
            <a:avLst/>
          </a:prstGeom>
        </p:spPr>
      </p:pic>
      <p:pic>
        <p:nvPicPr>
          <p:cNvPr id="20" name="Graphic 19" descr="Laptop outline">
            <a:extLst>
              <a:ext uri="{FF2B5EF4-FFF2-40B4-BE49-F238E27FC236}">
                <a16:creationId xmlns:a16="http://schemas.microsoft.com/office/drawing/2014/main" id="{D2B6F422-49C2-5FED-23CB-0B850EF90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2422" y="2413361"/>
            <a:ext cx="1822003" cy="18220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904B02-6D04-B3DE-9C43-F5407FBBE720}"/>
              </a:ext>
            </a:extLst>
          </p:cNvPr>
          <p:cNvGrpSpPr/>
          <p:nvPr/>
        </p:nvGrpSpPr>
        <p:grpSpPr>
          <a:xfrm>
            <a:off x="7743038" y="2936146"/>
            <a:ext cx="1895912" cy="796954"/>
            <a:chOff x="7877262" y="2592198"/>
            <a:chExt cx="1895912" cy="7969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D48C56-F630-0C99-E37D-487161C87F08}"/>
                </a:ext>
              </a:extLst>
            </p:cNvPr>
            <p:cNvSpPr/>
            <p:nvPr/>
          </p:nvSpPr>
          <p:spPr>
            <a:xfrm>
              <a:off x="7877262" y="2592198"/>
              <a:ext cx="1644243" cy="796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</a:t>
              </a:r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D23717-FE98-15AA-11CE-F153857FF81A}"/>
                </a:ext>
              </a:extLst>
            </p:cNvPr>
            <p:cNvSpPr/>
            <p:nvPr/>
          </p:nvSpPr>
          <p:spPr>
            <a:xfrm>
              <a:off x="9513116" y="2860646"/>
              <a:ext cx="260058" cy="260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5" name="Graphic 24" descr="Add outline">
            <a:extLst>
              <a:ext uri="{FF2B5EF4-FFF2-40B4-BE49-F238E27FC236}">
                <a16:creationId xmlns:a16="http://schemas.microsoft.com/office/drawing/2014/main" id="{8A046E51-85B3-ED0B-D6DC-55B44F755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806" y="286716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300EC3-DB34-74F5-2644-56754DA54990}"/>
              </a:ext>
            </a:extLst>
          </p:cNvPr>
          <p:cNvSpPr txBox="1"/>
          <p:nvPr/>
        </p:nvSpPr>
        <p:spPr>
          <a:xfrm>
            <a:off x="2431214" y="421690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+ Camera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DE25C8-7449-7455-E383-CE8C5BEAD89A}"/>
              </a:ext>
            </a:extLst>
          </p:cNvPr>
          <p:cNvSpPr txBox="1"/>
          <p:nvPr/>
        </p:nvSpPr>
        <p:spPr>
          <a:xfrm>
            <a:off x="7151812" y="4216908"/>
            <a:ext cx="32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Pitaya + Ultrasonic Sensor</a:t>
            </a:r>
            <a:endParaRPr lang="de-DE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74832789-51E2-5DD2-40AE-C27EAAB3BC4F}"/>
              </a:ext>
            </a:extLst>
          </p:cNvPr>
          <p:cNvSpPr/>
          <p:nvPr/>
        </p:nvSpPr>
        <p:spPr>
          <a:xfrm>
            <a:off x="5583329" y="3112316"/>
            <a:ext cx="817471" cy="46139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F0EA2-022D-53BE-5025-225A6942C776}"/>
              </a:ext>
            </a:extLst>
          </p:cNvPr>
          <p:cNvSpPr txBox="1"/>
          <p:nvPr/>
        </p:nvSpPr>
        <p:spPr>
          <a:xfrm>
            <a:off x="5683342" y="2558263"/>
            <a:ext cx="81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CLK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AA0DD3-2A02-7B6F-8EAC-2AC41160AAC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154FBA-F58A-6A26-C54F-727759513005}"/>
              </a:ext>
            </a:extLst>
          </p:cNvPr>
          <p:cNvSpPr txBox="1"/>
          <p:nvPr/>
        </p:nvSpPr>
        <p:spPr>
          <a:xfrm>
            <a:off x="1370006" y="1739340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System</a:t>
            </a:r>
            <a:endParaRPr lang="de-DE" dirty="0"/>
          </a:p>
        </p:txBody>
      </p:sp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DBDD06B-AA82-5A66-3CAA-D50A3A8FC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7545" y="5043420"/>
            <a:ext cx="914400" cy="914400"/>
          </a:xfrm>
          <a:prstGeom prst="rect">
            <a:avLst/>
          </a:prstGeom>
        </p:spPr>
      </p:pic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3346ECB1-15E1-FC84-AE48-23DB06513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9585" y="50601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0BA568-3020-A604-ACC8-FB3679B25ABE}"/>
              </a:ext>
            </a:extLst>
          </p:cNvPr>
          <p:cNvSpPr/>
          <p:nvPr/>
        </p:nvSpPr>
        <p:spPr>
          <a:xfrm>
            <a:off x="6508659" y="2413361"/>
            <a:ext cx="3996253" cy="168885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02EAD-87DC-6D5D-3231-59B364CF222B}"/>
              </a:ext>
            </a:extLst>
          </p:cNvPr>
          <p:cNvSpPr txBox="1"/>
          <p:nvPr/>
        </p:nvSpPr>
        <p:spPr>
          <a:xfrm>
            <a:off x="698751" y="5859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904B02-6D04-B3DE-9C43-F5407FBBE720}"/>
              </a:ext>
            </a:extLst>
          </p:cNvPr>
          <p:cNvGrpSpPr/>
          <p:nvPr/>
        </p:nvGrpSpPr>
        <p:grpSpPr>
          <a:xfrm>
            <a:off x="7743038" y="2936146"/>
            <a:ext cx="1895912" cy="796954"/>
            <a:chOff x="7877262" y="2592198"/>
            <a:chExt cx="1895912" cy="7969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D48C56-F630-0C99-E37D-487161C87F08}"/>
                </a:ext>
              </a:extLst>
            </p:cNvPr>
            <p:cNvSpPr/>
            <p:nvPr/>
          </p:nvSpPr>
          <p:spPr>
            <a:xfrm>
              <a:off x="7877262" y="2592198"/>
              <a:ext cx="1644243" cy="796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</a:t>
              </a:r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D23717-FE98-15AA-11CE-F153857FF81A}"/>
                </a:ext>
              </a:extLst>
            </p:cNvPr>
            <p:cNvSpPr/>
            <p:nvPr/>
          </p:nvSpPr>
          <p:spPr>
            <a:xfrm>
              <a:off x="9513116" y="2860646"/>
              <a:ext cx="260058" cy="2600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4DE25C8-7449-7455-E383-CE8C5BEAD89A}"/>
              </a:ext>
            </a:extLst>
          </p:cNvPr>
          <p:cNvSpPr txBox="1"/>
          <p:nvPr/>
        </p:nvSpPr>
        <p:spPr>
          <a:xfrm>
            <a:off x="7151812" y="4216908"/>
            <a:ext cx="322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Pitaya + Ultrasonic Sensor</a:t>
            </a:r>
            <a:endParaRPr lang="de-DE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74832789-51E2-5DD2-40AE-C27EAAB3BC4F}"/>
              </a:ext>
            </a:extLst>
          </p:cNvPr>
          <p:cNvSpPr/>
          <p:nvPr/>
        </p:nvSpPr>
        <p:spPr>
          <a:xfrm>
            <a:off x="5583329" y="3112316"/>
            <a:ext cx="817471" cy="46139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F0EA2-022D-53BE-5025-225A6942C776}"/>
              </a:ext>
            </a:extLst>
          </p:cNvPr>
          <p:cNvSpPr txBox="1"/>
          <p:nvPr/>
        </p:nvSpPr>
        <p:spPr>
          <a:xfrm>
            <a:off x="5683342" y="2558263"/>
            <a:ext cx="81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CLK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AA0DD3-2A02-7B6F-8EAC-2AC41160AAC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Problems</a:t>
            </a:r>
          </a:p>
        </p:txBody>
      </p:sp>
      <p:pic>
        <p:nvPicPr>
          <p:cNvPr id="43" name="Graphic 42" descr="Close with solid fill">
            <a:extLst>
              <a:ext uri="{FF2B5EF4-FFF2-40B4-BE49-F238E27FC236}">
                <a16:creationId xmlns:a16="http://schemas.microsoft.com/office/drawing/2014/main" id="{3346ECB1-15E1-FC84-AE48-23DB06513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9585" y="506019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D1B6E9-C32C-F000-6F75-245D875B9733}"/>
              </a:ext>
            </a:extLst>
          </p:cNvPr>
          <p:cNvSpPr txBox="1"/>
          <p:nvPr/>
        </p:nvSpPr>
        <p:spPr>
          <a:xfrm>
            <a:off x="698751" y="1516392"/>
            <a:ext cx="4631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Have not been able to </a:t>
            </a:r>
            <a:r>
              <a:rPr lang="en-US" dirty="0" err="1"/>
              <a:t>synchronise</a:t>
            </a:r>
            <a:r>
              <a:rPr lang="en-US" dirty="0"/>
              <a:t> clock between Red Pitaya and external clock (PC).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Have not been able to trigger pulse from ultrasonic sensor.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4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6AA0DD3-2A02-7B6F-8EAC-2AC41160AAC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400" dirty="0"/>
              <a:t>	Questions and suggestions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4A41FA-99E4-F6A2-83B1-9453D39B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81" y="1553536"/>
            <a:ext cx="3729600" cy="4016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FC75A-08A9-8A30-D3DC-61334D85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9924"/>
            <a:ext cx="5811744" cy="39196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23903C-6D1D-71C7-1B0F-5143344F11EB}"/>
              </a:ext>
            </a:extLst>
          </p:cNvPr>
          <p:cNvSpPr txBox="1"/>
          <p:nvPr/>
        </p:nvSpPr>
        <p:spPr>
          <a:xfrm>
            <a:off x="1894773" y="5700475"/>
            <a:ext cx="21224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Result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C3362-4C89-15BA-154E-DC70A0D3781D}"/>
              </a:ext>
            </a:extLst>
          </p:cNvPr>
          <p:cNvSpPr txBox="1"/>
          <p:nvPr/>
        </p:nvSpPr>
        <p:spPr>
          <a:xfrm>
            <a:off x="7940664" y="5700475"/>
            <a:ext cx="21224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Ultrasonic Result</a:t>
            </a:r>
            <a:endParaRPr lang="de-DE" dirty="0"/>
          </a:p>
        </p:txBody>
      </p:sp>
      <p:pic>
        <p:nvPicPr>
          <p:cNvPr id="18" name="Graphic 17" descr="Add outline">
            <a:extLst>
              <a:ext uri="{FF2B5EF4-FFF2-40B4-BE49-F238E27FC236}">
                <a16:creationId xmlns:a16="http://schemas.microsoft.com/office/drawing/2014/main" id="{176AD0B5-2FB3-6C91-A12F-0F421A77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1190" y="2971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2DF0D5-B03D-CFB5-96FB-CFC85FC619A0}"/>
              </a:ext>
            </a:extLst>
          </p:cNvPr>
          <p:cNvSpPr txBox="1"/>
          <p:nvPr/>
        </p:nvSpPr>
        <p:spPr>
          <a:xfrm>
            <a:off x="564527" y="1053333"/>
            <a:ext cx="100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if we use both program at the same time 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35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6AA0DD3-2A02-7B6F-8EAC-2AC41160AAC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400" dirty="0"/>
              <a:t>	Questions and suggestions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3903C-6D1D-71C7-1B0F-5143344F11EB}"/>
              </a:ext>
            </a:extLst>
          </p:cNvPr>
          <p:cNvSpPr txBox="1"/>
          <p:nvPr/>
        </p:nvSpPr>
        <p:spPr>
          <a:xfrm>
            <a:off x="1022318" y="1891873"/>
            <a:ext cx="21224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Prediction Result</a:t>
            </a:r>
            <a:endParaRPr lang="de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C3362-4C89-15BA-154E-DC70A0D3781D}"/>
              </a:ext>
            </a:extLst>
          </p:cNvPr>
          <p:cNvSpPr txBox="1"/>
          <p:nvPr/>
        </p:nvSpPr>
        <p:spPr>
          <a:xfrm>
            <a:off x="1022317" y="2940497"/>
            <a:ext cx="21224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Ultrasonic Result</a:t>
            </a:r>
            <a:endParaRPr lang="de-DE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12D2F4-7EBE-68E7-DACE-5AA5E1795B3B}"/>
              </a:ext>
            </a:extLst>
          </p:cNvPr>
          <p:cNvCxnSpPr>
            <a:cxnSpLocks/>
          </p:cNvCxnSpPr>
          <p:nvPr/>
        </p:nvCxnSpPr>
        <p:spPr>
          <a:xfrm>
            <a:off x="3657600" y="1275127"/>
            <a:ext cx="0" cy="304520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F6E354-D996-96DD-3B0D-515BAEDC3295}"/>
              </a:ext>
            </a:extLst>
          </p:cNvPr>
          <p:cNvCxnSpPr>
            <a:cxnSpLocks/>
          </p:cNvCxnSpPr>
          <p:nvPr/>
        </p:nvCxnSpPr>
        <p:spPr>
          <a:xfrm flipH="1">
            <a:off x="3445778" y="2269594"/>
            <a:ext cx="525011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EEB17E-700E-2D57-DC6F-5D7522E3B2D9}"/>
              </a:ext>
            </a:extLst>
          </p:cNvPr>
          <p:cNvCxnSpPr>
            <a:cxnSpLocks/>
          </p:cNvCxnSpPr>
          <p:nvPr/>
        </p:nvCxnSpPr>
        <p:spPr>
          <a:xfrm flipH="1">
            <a:off x="3447175" y="3418187"/>
            <a:ext cx="5250110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rapezoid 6">
            <a:extLst>
              <a:ext uri="{FF2B5EF4-FFF2-40B4-BE49-F238E27FC236}">
                <a16:creationId xmlns:a16="http://schemas.microsoft.com/office/drawing/2014/main" id="{AFC509E9-344D-4B2C-B499-3FDA60D964B5}"/>
              </a:ext>
            </a:extLst>
          </p:cNvPr>
          <p:cNvSpPr/>
          <p:nvPr/>
        </p:nvSpPr>
        <p:spPr>
          <a:xfrm>
            <a:off x="4353305" y="1901255"/>
            <a:ext cx="3053590" cy="377721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Record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D1C27F2C-976C-F757-D71F-CC01A6166504}"/>
              </a:ext>
            </a:extLst>
          </p:cNvPr>
          <p:cNvSpPr/>
          <p:nvPr/>
        </p:nvSpPr>
        <p:spPr>
          <a:xfrm>
            <a:off x="4675116" y="3039472"/>
            <a:ext cx="3053590" cy="37772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641BF-F5CC-F4E9-23D6-1EA192D84AEA}"/>
              </a:ext>
            </a:extLst>
          </p:cNvPr>
          <p:cNvSpPr txBox="1"/>
          <p:nvPr/>
        </p:nvSpPr>
        <p:spPr>
          <a:xfrm>
            <a:off x="8917497" y="3214239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Time(s)</a:t>
            </a:r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B91D3-6F6E-FF95-C958-C2B93F2B7F41}"/>
              </a:ext>
            </a:extLst>
          </p:cNvPr>
          <p:cNvSpPr txBox="1"/>
          <p:nvPr/>
        </p:nvSpPr>
        <p:spPr>
          <a:xfrm>
            <a:off x="8927284" y="2049568"/>
            <a:ext cx="14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Time(s)</a:t>
            </a:r>
            <a:endParaRPr lang="de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F92CB9-874E-A3CD-9017-C02DA8B87D1B}"/>
              </a:ext>
            </a:extLst>
          </p:cNvPr>
          <p:cNvCxnSpPr>
            <a:cxnSpLocks/>
          </p:cNvCxnSpPr>
          <p:nvPr/>
        </p:nvCxnSpPr>
        <p:spPr>
          <a:xfrm>
            <a:off x="4455952" y="1275127"/>
            <a:ext cx="0" cy="304520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74B9C1-6A1E-593E-2E75-FACDF7A226F7}"/>
              </a:ext>
            </a:extLst>
          </p:cNvPr>
          <p:cNvCxnSpPr>
            <a:cxnSpLocks/>
          </p:cNvCxnSpPr>
          <p:nvPr/>
        </p:nvCxnSpPr>
        <p:spPr>
          <a:xfrm>
            <a:off x="4767743" y="1275127"/>
            <a:ext cx="0" cy="3045203"/>
          </a:xfrm>
          <a:prstGeom prst="line">
            <a:avLst/>
          </a:prstGeom>
          <a:ln w="28575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6A5F24-75F1-AC70-E140-EF97C2146680}"/>
              </a:ext>
            </a:extLst>
          </p:cNvPr>
          <p:cNvCxnSpPr>
            <a:cxnSpLocks/>
          </p:cNvCxnSpPr>
          <p:nvPr/>
        </p:nvCxnSpPr>
        <p:spPr>
          <a:xfrm>
            <a:off x="7336172" y="1275127"/>
            <a:ext cx="0" cy="3045203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686DB-7978-FD96-A348-1A45957863C3}"/>
              </a:ext>
            </a:extLst>
          </p:cNvPr>
          <p:cNvCxnSpPr>
            <a:cxnSpLocks/>
          </p:cNvCxnSpPr>
          <p:nvPr/>
        </p:nvCxnSpPr>
        <p:spPr>
          <a:xfrm>
            <a:off x="7631185" y="1275127"/>
            <a:ext cx="0" cy="3045203"/>
          </a:xfrm>
          <a:prstGeom prst="line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0E35C6-59D6-095E-91C8-D1F64BDF31C5}"/>
              </a:ext>
            </a:extLst>
          </p:cNvPr>
          <p:cNvSpPr txBox="1"/>
          <p:nvPr/>
        </p:nvSpPr>
        <p:spPr>
          <a:xfrm>
            <a:off x="4353305" y="4658128"/>
            <a:ext cx="78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1s</a:t>
            </a:r>
            <a:endParaRPr lang="de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E98C60-7E78-B83B-0BE7-E24D0A7994AC}"/>
              </a:ext>
            </a:extLst>
          </p:cNvPr>
          <p:cNvSpPr txBox="1"/>
          <p:nvPr/>
        </p:nvSpPr>
        <p:spPr>
          <a:xfrm>
            <a:off x="7240254" y="4685403"/>
            <a:ext cx="78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1s</a:t>
            </a:r>
            <a:endParaRPr lang="de-D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F8878F1-E464-07E3-2FD7-3D68B58C22C8}"/>
              </a:ext>
            </a:extLst>
          </p:cNvPr>
          <p:cNvSpPr/>
          <p:nvPr/>
        </p:nvSpPr>
        <p:spPr>
          <a:xfrm rot="5400000">
            <a:off x="4498341" y="4304563"/>
            <a:ext cx="207512" cy="3693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6BCADFC-2E3D-BBFD-FAF2-F7F182F8251A}"/>
              </a:ext>
            </a:extLst>
          </p:cNvPr>
          <p:cNvSpPr/>
          <p:nvPr/>
        </p:nvSpPr>
        <p:spPr>
          <a:xfrm rot="5400000">
            <a:off x="7411766" y="4369706"/>
            <a:ext cx="207512" cy="3693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9667A-927D-2B3A-8260-B64DC42E252B}"/>
              </a:ext>
            </a:extLst>
          </p:cNvPr>
          <p:cNvSpPr txBox="1"/>
          <p:nvPr/>
        </p:nvSpPr>
        <p:spPr>
          <a:xfrm>
            <a:off x="3144732" y="850389"/>
            <a:ext cx="28270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 with camera</a:t>
            </a:r>
            <a:endParaRPr lang="de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24AB3-5C64-93F3-97D1-1D9F0386BB94}"/>
              </a:ext>
            </a:extLst>
          </p:cNvPr>
          <p:cNvSpPr txBox="1"/>
          <p:nvPr/>
        </p:nvSpPr>
        <p:spPr>
          <a:xfrm>
            <a:off x="4855829" y="3780755"/>
            <a:ext cx="1822158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program with ultrasonic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919D4F-A216-01F2-9348-F4CE3F01616A}"/>
              </a:ext>
            </a:extLst>
          </p:cNvPr>
          <p:cNvSpPr txBox="1"/>
          <p:nvPr/>
        </p:nvSpPr>
        <p:spPr>
          <a:xfrm>
            <a:off x="789963" y="5436403"/>
            <a:ext cx="914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Timestamps : Program with ultrasonic  as the following</a:t>
            </a:r>
          </a:p>
          <a:p>
            <a:endParaRPr lang="en-US" dirty="0"/>
          </a:p>
          <a:p>
            <a:r>
              <a:rPr lang="en-US" dirty="0"/>
              <a:t>Timestamp = timestamp from file creation + ( #measurement/10 ) </a:t>
            </a:r>
            <a:r>
              <a:rPr lang="en-US" altLang="ja-JP" dirty="0"/>
              <a:t>※ 1s = 10 measurements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9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6AA0DD3-2A02-7B6F-8EAC-2AC41160AACE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4400" dirty="0"/>
              <a:t>	Questions and suggestions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53C09-DE34-CDC9-5170-31397AA49BD4}"/>
              </a:ext>
            </a:extLst>
          </p:cNvPr>
          <p:cNvSpPr txBox="1"/>
          <p:nvPr/>
        </p:nvSpPr>
        <p:spPr>
          <a:xfrm>
            <a:off x="1233182" y="1434517"/>
            <a:ext cx="7180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Project Report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Master Thesis</a:t>
            </a:r>
          </a:p>
        </p:txBody>
      </p:sp>
    </p:spTree>
    <p:extLst>
      <p:ext uri="{BB962C8B-B14F-4D97-AF65-F5344CB8AC3E}">
        <p14:creationId xmlns:p14="http://schemas.microsoft.com/office/powerpoint/2010/main" val="207831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10</cp:revision>
  <dcterms:created xsi:type="dcterms:W3CDTF">2022-07-27T23:47:54Z</dcterms:created>
  <dcterms:modified xsi:type="dcterms:W3CDTF">2022-07-28T00:35:30Z</dcterms:modified>
</cp:coreProperties>
</file>