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0" d="100"/>
          <a:sy n="80" d="100"/>
        </p:scale>
        <p:origin x="-180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2BD66D-7EB6-174E-B6C2-8C4025191E48}" type="datetimeFigureOut">
              <a:rPr lang="en-US" smtClean="0"/>
              <a:t>10/26/13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DF15EC-7043-A940-9D1F-D2517854F8DD}" type="slidenum">
              <a:rPr lang="en-US" smtClean="0"/>
              <a:t>‹#›</a:t>
            </a:fld>
            <a:endParaRPr lang="en-US"/>
          </a:p>
        </p:txBody>
      </p:sp>
    </p:spTree>
    <p:extLst>
      <p:ext uri="{BB962C8B-B14F-4D97-AF65-F5344CB8AC3E}">
        <p14:creationId xmlns:p14="http://schemas.microsoft.com/office/powerpoint/2010/main" val="9815467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DF15EC-7043-A940-9D1F-D2517854F8DD}" type="slidenum">
              <a:rPr lang="en-US" smtClean="0"/>
              <a:t>1</a:t>
            </a:fld>
            <a:endParaRPr lang="en-US"/>
          </a:p>
        </p:txBody>
      </p:sp>
    </p:spTree>
    <p:extLst>
      <p:ext uri="{BB962C8B-B14F-4D97-AF65-F5344CB8AC3E}">
        <p14:creationId xmlns:p14="http://schemas.microsoft.com/office/powerpoint/2010/main" val="1900037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DF15EC-7043-A940-9D1F-D2517854F8DD}" type="slidenum">
              <a:rPr lang="en-US" smtClean="0"/>
              <a:t>2</a:t>
            </a:fld>
            <a:endParaRPr lang="en-US"/>
          </a:p>
        </p:txBody>
      </p:sp>
    </p:spTree>
    <p:extLst>
      <p:ext uri="{BB962C8B-B14F-4D97-AF65-F5344CB8AC3E}">
        <p14:creationId xmlns:p14="http://schemas.microsoft.com/office/powerpoint/2010/main" val="1538801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idx="1"/>
          </p:nvPr>
        </p:nvSpPr>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10/26/13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10/26/13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10/26/13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10/26/13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10/26/13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10/26/13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10/26/13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10/26/13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Handling </a:t>
            </a:r>
            <a:r>
              <a:rPr lang="en-US" dirty="0" smtClean="0"/>
              <a:t>Objections</a:t>
            </a:r>
            <a:endParaRPr lang="en-US" dirty="0"/>
          </a:p>
        </p:txBody>
      </p:sp>
      <p:sp>
        <p:nvSpPr>
          <p:cNvPr id="3" name="Subtitle 2"/>
          <p:cNvSpPr>
            <a:spLocks noGrp="1"/>
          </p:cNvSpPr>
          <p:nvPr>
            <p:ph type="subTitle" idx="1"/>
          </p:nvPr>
        </p:nvSpPr>
        <p:spPr/>
        <p:txBody>
          <a:bodyPr/>
          <a:lstStyle/>
          <a:p>
            <a:r>
              <a:rPr lang="en-US" b="1" dirty="0"/>
              <a:t>Handling Objections by Presenting Great Answers</a:t>
            </a:r>
          </a:p>
          <a:p>
            <a:endParaRPr lang="en-US" dirty="0"/>
          </a:p>
        </p:txBody>
      </p:sp>
    </p:spTree>
    <p:extLst>
      <p:ext uri="{BB962C8B-B14F-4D97-AF65-F5344CB8AC3E}">
        <p14:creationId xmlns:p14="http://schemas.microsoft.com/office/powerpoint/2010/main" val="17002870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Define the objection</a:t>
            </a:r>
          </a:p>
          <a:p>
            <a:r>
              <a:rPr lang="en-US" dirty="0" smtClean="0"/>
              <a:t>Gain Agreement</a:t>
            </a:r>
          </a:p>
          <a:p>
            <a:r>
              <a:rPr lang="en-US" dirty="0" smtClean="0"/>
              <a:t>Present the answer</a:t>
            </a:r>
          </a:p>
          <a:p>
            <a:r>
              <a:rPr lang="en-US" dirty="0" smtClean="0"/>
              <a:t>Close the sale</a:t>
            </a:r>
          </a:p>
          <a:p>
            <a:r>
              <a:rPr lang="en-US" dirty="0"/>
              <a:t>It is really important that you define the objection before you try and answer it. Too many inexperienced sales people rush straight in and give a great answer before they know what the real issue is, or if that’s the only objection.</a:t>
            </a:r>
          </a:p>
          <a:p>
            <a:endParaRPr lang="en-US" dirty="0"/>
          </a:p>
        </p:txBody>
      </p:sp>
    </p:spTree>
    <p:extLst>
      <p:ext uri="{BB962C8B-B14F-4D97-AF65-F5344CB8AC3E}">
        <p14:creationId xmlns:p14="http://schemas.microsoft.com/office/powerpoint/2010/main" val="25321635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Presenting </a:t>
            </a:r>
            <a:r>
              <a:rPr lang="en-US" smtClean="0"/>
              <a:t>the answer </a:t>
            </a:r>
            <a:r>
              <a:rPr lang="en-US" dirty="0" smtClean="0"/>
              <a:t>to the sales objection</a:t>
            </a:r>
            <a:endParaRPr lang="en-US" dirty="0"/>
          </a:p>
        </p:txBody>
      </p:sp>
      <p:sp>
        <p:nvSpPr>
          <p:cNvPr id="3" name="Content Placeholder 2"/>
          <p:cNvSpPr>
            <a:spLocks noGrp="1"/>
          </p:cNvSpPr>
          <p:nvPr>
            <p:ph idx="1"/>
          </p:nvPr>
        </p:nvSpPr>
        <p:spPr/>
        <p:txBody>
          <a:bodyPr/>
          <a:lstStyle/>
          <a:p>
            <a:r>
              <a:rPr lang="en-US" dirty="0" smtClean="0"/>
              <a:t>Define the objection </a:t>
            </a:r>
          </a:p>
          <a:p>
            <a:r>
              <a:rPr lang="en-US" dirty="0" smtClean="0"/>
              <a:t>List the buyer needs</a:t>
            </a:r>
          </a:p>
          <a:p>
            <a:r>
              <a:rPr lang="en-US" dirty="0" smtClean="0"/>
              <a:t>Present the product features</a:t>
            </a:r>
          </a:p>
          <a:p>
            <a:r>
              <a:rPr lang="en-US" dirty="0" smtClean="0"/>
              <a:t>Present the benefits</a:t>
            </a:r>
          </a:p>
          <a:p>
            <a:r>
              <a:rPr lang="en-US" dirty="0" smtClean="0"/>
              <a:t>Gain agreement</a:t>
            </a:r>
            <a:endParaRPr lang="en-US" dirty="0"/>
          </a:p>
        </p:txBody>
      </p:sp>
    </p:spTree>
    <p:extLst>
      <p:ext uri="{BB962C8B-B14F-4D97-AF65-F5344CB8AC3E}">
        <p14:creationId xmlns:p14="http://schemas.microsoft.com/office/powerpoint/2010/main" val="5664721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Target your answer at the sale objections pack it full of benefits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Now present a great answer starting with the feature of your product or service that gives the buyer a benefit that will handle the objection.</a:t>
            </a:r>
            <a:endParaRPr lang="en-US" dirty="0"/>
          </a:p>
          <a:p>
            <a:r>
              <a:rPr lang="en-US" dirty="0"/>
              <a:t>Then present the benefits of the feature and show the buyer how this answers their objection. Target the precise positive needs that you worked to define earlier. Be precise and make it personal to the customer.</a:t>
            </a:r>
          </a:p>
          <a:p>
            <a:r>
              <a:rPr lang="en-US" dirty="0"/>
              <a:t>You have now given them what they agreed would handle this objection. Move on quickly to the next step.</a:t>
            </a:r>
          </a:p>
          <a:p>
            <a:endParaRPr lang="en-US" dirty="0"/>
          </a:p>
        </p:txBody>
      </p:sp>
    </p:spTree>
    <p:extLst>
      <p:ext uri="{BB962C8B-B14F-4D97-AF65-F5344CB8AC3E}">
        <p14:creationId xmlns:p14="http://schemas.microsoft.com/office/powerpoint/2010/main" val="25500985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Gain their agreement that you have answered the objections</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You’ve presented a great answer to the objection</a:t>
            </a:r>
            <a:endParaRPr lang="en-US" dirty="0"/>
          </a:p>
          <a:p>
            <a:r>
              <a:rPr lang="en-US" b="1" dirty="0"/>
              <a:t>You’ve shown the buyer the features and how they will benefit from buying.</a:t>
            </a:r>
            <a:endParaRPr lang="en-US" dirty="0"/>
          </a:p>
          <a:p>
            <a:r>
              <a:rPr lang="en-US" dirty="0"/>
              <a:t>Now it’s time to gain the buyer’s agreement to the answers you’ve presented.</a:t>
            </a:r>
          </a:p>
          <a:p>
            <a:endParaRPr lang="en-US" dirty="0"/>
          </a:p>
        </p:txBody>
      </p:sp>
    </p:spTree>
    <p:extLst>
      <p:ext uri="{BB962C8B-B14F-4D97-AF65-F5344CB8AC3E}">
        <p14:creationId xmlns:p14="http://schemas.microsoft.com/office/powerpoint/2010/main" val="5439058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close the sale</a:t>
            </a:r>
            <a:endParaRPr lang="en-US" dirty="0"/>
          </a:p>
        </p:txBody>
      </p:sp>
      <p:sp>
        <p:nvSpPr>
          <p:cNvPr id="3" name="Content Placeholder 2"/>
          <p:cNvSpPr>
            <a:spLocks noGrp="1"/>
          </p:cNvSpPr>
          <p:nvPr>
            <p:ph idx="1"/>
          </p:nvPr>
        </p:nvSpPr>
        <p:spPr/>
        <p:txBody>
          <a:bodyPr/>
          <a:lstStyle/>
          <a:p>
            <a:r>
              <a:rPr lang="en-US" b="1" dirty="0"/>
              <a:t>The next step is to ask a simple direct question to close the sale.</a:t>
            </a:r>
            <a:endParaRPr lang="en-US" dirty="0"/>
          </a:p>
          <a:p>
            <a:r>
              <a:rPr lang="en-US" dirty="0"/>
              <a:t>Earlier in the handling objections process you gained agreement that they had given you all the objections.</a:t>
            </a:r>
          </a:p>
          <a:p>
            <a:endParaRPr lang="en-US" dirty="0"/>
          </a:p>
        </p:txBody>
      </p:sp>
    </p:spTree>
    <p:extLst>
      <p:ext uri="{BB962C8B-B14F-4D97-AF65-F5344CB8AC3E}">
        <p14:creationId xmlns:p14="http://schemas.microsoft.com/office/powerpoint/2010/main" val="12733706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21</TotalTime>
  <Words>270</Words>
  <Application>Microsoft Macintosh PowerPoint</Application>
  <PresentationFormat>On-screen Show (4:3)</PresentationFormat>
  <Paragraphs>27</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 Black </vt:lpstr>
      <vt:lpstr>Handling Objections</vt:lpstr>
      <vt:lpstr>Overview</vt:lpstr>
      <vt:lpstr>Presenting the answer to the sales objection</vt:lpstr>
      <vt:lpstr>Target your answer at the sale objections pack it full of benefits</vt:lpstr>
      <vt:lpstr>Gain their agreement that you have answered the objections </vt:lpstr>
      <vt:lpstr>Now close the sale</vt:lpstr>
    </vt:vector>
  </TitlesOfParts>
  <Company>LUXOS Italia Srl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Objections</dc:title>
  <dc:creator>James Garth Hill</dc:creator>
  <cp:lastModifiedBy>James Garth Hill</cp:lastModifiedBy>
  <cp:revision>6</cp:revision>
  <dcterms:created xsi:type="dcterms:W3CDTF">2013-08-31T17:06:39Z</dcterms:created>
  <dcterms:modified xsi:type="dcterms:W3CDTF">2013-10-26T07:23:17Z</dcterms:modified>
</cp:coreProperties>
</file>