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1C2F-A811-447B-BA90-4FF0EC3497F7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98DCB26-5AF0-42A7-8DB1-73DC1EE5284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22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1C2F-A811-447B-BA90-4FF0EC3497F7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DCB26-5AF0-42A7-8DB1-73DC1EE5284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36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1C2F-A811-447B-BA90-4FF0EC3497F7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DCB26-5AF0-42A7-8DB1-73DC1EE5284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32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1C2F-A811-447B-BA90-4FF0EC3497F7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DCB26-5AF0-42A7-8DB1-73DC1EE5284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7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1C2F-A811-447B-BA90-4FF0EC3497F7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DCB26-5AF0-42A7-8DB1-73DC1EE5284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24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1C2F-A811-447B-BA90-4FF0EC3497F7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DCB26-5AF0-42A7-8DB1-73DC1EE5284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52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1C2F-A811-447B-BA90-4FF0EC3497F7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DCB26-5AF0-42A7-8DB1-73DC1EE5284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95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1C2F-A811-447B-BA90-4FF0EC3497F7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DCB26-5AF0-42A7-8DB1-73DC1EE5284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32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1C2F-A811-447B-BA90-4FF0EC3497F7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DCB26-5AF0-42A7-8DB1-73DC1EE52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02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1C2F-A811-447B-BA90-4FF0EC3497F7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DCB26-5AF0-42A7-8DB1-73DC1EE5284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15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1121C2F-A811-447B-BA90-4FF0EC3497F7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DCB26-5AF0-42A7-8DB1-73DC1EE5284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54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21C2F-A811-447B-BA90-4FF0EC3497F7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98DCB26-5AF0-42A7-8DB1-73DC1EE5284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58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4BFFA8-3E28-478C-9ED6-28F4DF840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285" y="1172925"/>
            <a:ext cx="10019665" cy="1325563"/>
          </a:xfrm>
        </p:spPr>
        <p:txBody>
          <a:bodyPr>
            <a:normAutofit/>
          </a:bodyPr>
          <a:lstStyle/>
          <a:p>
            <a:r>
              <a:rPr lang="en-IN" dirty="0"/>
              <a:t>Project : Student Career Prediction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5FDA936A-4E8D-4EF5-843F-6AA4FB6E06E9}"/>
              </a:ext>
            </a:extLst>
          </p:cNvPr>
          <p:cNvSpPr txBox="1">
            <a:spLocks/>
          </p:cNvSpPr>
          <p:nvPr/>
        </p:nvSpPr>
        <p:spPr>
          <a:xfrm>
            <a:off x="1391285" y="22355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Domain: Student  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6849F31-243A-4BFA-B2D8-A3610EA47FE5}"/>
              </a:ext>
            </a:extLst>
          </p:cNvPr>
          <p:cNvSpPr txBox="1">
            <a:spLocks/>
          </p:cNvSpPr>
          <p:nvPr/>
        </p:nvSpPr>
        <p:spPr>
          <a:xfrm>
            <a:off x="1391285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ARTH 2.0 Group 4</a:t>
            </a:r>
          </a:p>
          <a:p>
            <a:r>
              <a:rPr lang="en-IN" sz="3600" dirty="0"/>
              <a:t>(41-50) Team1</a:t>
            </a:r>
          </a:p>
        </p:txBody>
      </p:sp>
      <p:pic>
        <p:nvPicPr>
          <p:cNvPr id="7" name="Picture 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A0783F98-9877-4ED2-B741-9CB9DA2F5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724" y="2165113"/>
            <a:ext cx="2395801" cy="259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6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64F2-7232-4223-8799-DC91D0DB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850" y="1108075"/>
            <a:ext cx="10515600" cy="1325563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EE7BA0-9F53-4490-A065-655BAFF75F5F}"/>
              </a:ext>
            </a:extLst>
          </p:cNvPr>
          <p:cNvSpPr txBox="1"/>
          <p:nvPr/>
        </p:nvSpPr>
        <p:spPr>
          <a:xfrm>
            <a:off x="1066800" y="2143125"/>
            <a:ext cx="980122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By developing application, we can help lots of students who are willing to do something great in area of Interest on behalf of their capabilities.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system will help students in choosing their career and reduce confusion among the students while choosing a career. In future, more powerful system can be developed where maximum fields of career can be covered.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With the  Maximum fields we can boost logical thinking.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34400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B9B0-47A7-42E6-9BD8-BA19C5A7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1125834"/>
            <a:ext cx="10515600" cy="1325563"/>
          </a:xfrm>
        </p:spPr>
        <p:txBody>
          <a:bodyPr/>
          <a:lstStyle/>
          <a:p>
            <a:r>
              <a:rPr lang="en-IN" dirty="0"/>
              <a:t>TEAM 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33E01-5716-45E4-BA2E-F8EEB0D0775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1955800"/>
            <a:ext cx="9363075" cy="21336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IN" dirty="0"/>
          </a:p>
          <a:p>
            <a:pPr algn="l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40D453-C981-4039-B514-C83BC9519E25}"/>
              </a:ext>
            </a:extLst>
          </p:cNvPr>
          <p:cNvSpPr txBox="1"/>
          <p:nvPr/>
        </p:nvSpPr>
        <p:spPr>
          <a:xfrm>
            <a:off x="1318577" y="2639378"/>
            <a:ext cx="6725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1.Tinkal Shakya(Roll No:-44)</a:t>
            </a:r>
          </a:p>
          <a:p>
            <a:r>
              <a:rPr lang="en-IN" sz="2800" dirty="0"/>
              <a:t>2.Rohit Jain (Roll No:-43)</a:t>
            </a:r>
          </a:p>
          <a:p>
            <a:r>
              <a:rPr lang="en-IN" sz="2800" dirty="0"/>
              <a:t>3.Ankit Shukla (Roll No:-47)</a:t>
            </a:r>
          </a:p>
          <a:p>
            <a:r>
              <a:rPr lang="en-IN" sz="2800" dirty="0"/>
              <a:t>4.Rahul Anil </a:t>
            </a:r>
            <a:r>
              <a:rPr lang="en-IN" sz="2800" dirty="0" err="1"/>
              <a:t>Raipurkar</a:t>
            </a:r>
            <a:r>
              <a:rPr lang="en-IN" sz="2800" dirty="0"/>
              <a:t> (Roll No:-45)</a:t>
            </a:r>
          </a:p>
          <a:p>
            <a:r>
              <a:rPr lang="en-IN" sz="2800" dirty="0"/>
              <a:t>5.Siddharth Pradhan (Roll No:-49)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2606877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6907-7B51-42BF-80DB-52600708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25" y="970065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8DF90-E52B-4979-8B50-E39CD9B179B5}"/>
              </a:ext>
            </a:extLst>
          </p:cNvPr>
          <p:cNvSpPr txBox="1"/>
          <p:nvPr/>
        </p:nvSpPr>
        <p:spPr>
          <a:xfrm>
            <a:off x="1314450" y="2019300"/>
            <a:ext cx="93535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After completion of 12</a:t>
            </a:r>
            <a:r>
              <a:rPr lang="en-IN" sz="2800" baseline="30000" dirty="0"/>
              <a:t>th</a:t>
            </a:r>
            <a:r>
              <a:rPr lang="en-IN" sz="2800" dirty="0"/>
              <a:t> standard or equivalent field, students are in confusion and are very stressed to think about in which field to make their career.</a:t>
            </a:r>
          </a:p>
          <a:p>
            <a:endParaRPr lang="en-IN" sz="2800" dirty="0"/>
          </a:p>
          <a:p>
            <a:r>
              <a:rPr lang="en-IN" sz="2800" dirty="0"/>
              <a:t>This process of making right decisions is very stressful, harder and also confusing.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2710912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C220-DB2A-4ABB-9916-6965E86B4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273" y="1066833"/>
            <a:ext cx="9603275" cy="1049235"/>
          </a:xfrm>
        </p:spPr>
        <p:txBody>
          <a:bodyPr>
            <a:normAutofit/>
          </a:bodyPr>
          <a:lstStyle/>
          <a:p>
            <a:r>
              <a:rPr lang="en-IN" sz="3600" dirty="0"/>
              <a:t>SOLUTION</a:t>
            </a:r>
            <a:r>
              <a:rPr lang="en-IN" sz="4000" dirty="0"/>
              <a:t> / YOUR BIG IDEA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BB90A-8875-489E-94C5-A23145D6FF58}"/>
              </a:ext>
            </a:extLst>
          </p:cNvPr>
          <p:cNvSpPr txBox="1"/>
          <p:nvPr/>
        </p:nvSpPr>
        <p:spPr>
          <a:xfrm>
            <a:off x="1356273" y="1762125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Student</a:t>
            </a:r>
            <a:r>
              <a:rPr lang="en-IN" sz="4000" dirty="0"/>
              <a:t> </a:t>
            </a:r>
            <a:r>
              <a:rPr lang="en-IN" sz="3200" dirty="0"/>
              <a:t>Career Predictor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F8188-0A43-4EE0-A5C3-BC050DCEFE10}"/>
              </a:ext>
            </a:extLst>
          </p:cNvPr>
          <p:cNvSpPr txBox="1"/>
          <p:nvPr/>
        </p:nvSpPr>
        <p:spPr>
          <a:xfrm>
            <a:off x="1257299" y="2470011"/>
            <a:ext cx="100298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For the solution we must analyse the dataset.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Our application can easily reach out to student remotely and It can help to choose the right guidance.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 With Model, we predict the career area of a student based upon his capabilities, interests, personal data and other factors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875324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DDD0-CC56-46E4-AF01-C5AB2955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287" y="1214094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HOW IS THE SOLUTION INNOVATIVE?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8E34B9-8C1D-4133-98F6-89B54EEBBCFD}"/>
              </a:ext>
            </a:extLst>
          </p:cNvPr>
          <p:cNvSpPr txBox="1"/>
          <p:nvPr/>
        </p:nvSpPr>
        <p:spPr>
          <a:xfrm>
            <a:off x="1062037" y="2042920"/>
            <a:ext cx="1006792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Reduce the number of confusions and stress students have related to their career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It provides a platform where students can enrol and get the path relate with career as per interest.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Right solution within seconds at their fingertips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Save their future as our product will give nearly accurate results (model built on real data  experience of students)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0894302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FD7C-33FA-4140-BD19-B8319B5E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IMPACT ON BUSINESS / SOCIETY</a:t>
            </a:r>
            <a:br>
              <a:rPr lang="en-IN" dirty="0"/>
            </a:br>
            <a:r>
              <a:rPr lang="en-IN" dirty="0"/>
              <a:t>(How it will impact the current trend)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F630A3-25C9-49DF-9C27-513AB8850C46}"/>
              </a:ext>
            </a:extLst>
          </p:cNvPr>
          <p:cNvSpPr txBox="1"/>
          <p:nvPr/>
        </p:nvSpPr>
        <p:spPr>
          <a:xfrm>
            <a:off x="1327754" y="2276475"/>
            <a:ext cx="885447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Helpful for right guidance for students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Promotes education in society with right approach.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It can help reducing the unemployment and also can be helpful in creating great number of future warriors.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989142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179F-93A7-4559-9BFE-795B65EA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525" y="1099795"/>
            <a:ext cx="9603275" cy="900456"/>
          </a:xfrm>
        </p:spPr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C30A1B-F0D8-480C-8F76-F0FDCC1830B4}"/>
              </a:ext>
            </a:extLst>
          </p:cNvPr>
          <p:cNvSpPr txBox="1"/>
          <p:nvPr/>
        </p:nvSpPr>
        <p:spPr>
          <a:xfrm>
            <a:off x="1428750" y="2133600"/>
            <a:ext cx="76676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Easy to 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Easily get the Guidance From App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Time Saving and Stress Removal Approach will be used.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It can Provide verified sites for more information.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2549274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CDFB1-56AA-45DD-B985-9DBB7267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904" y="97596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TECHNOLOGY YOU ARE PLANNING TO USE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5C7CBE-687B-4E02-9544-7AD58E39C56D}"/>
              </a:ext>
            </a:extLst>
          </p:cNvPr>
          <p:cNvSpPr txBox="1"/>
          <p:nvPr/>
        </p:nvSpPr>
        <p:spPr>
          <a:xfrm>
            <a:off x="1200150" y="2228850"/>
            <a:ext cx="82962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800" dirty="0"/>
              <a:t>Python and dependencies.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800" dirty="0"/>
              <a:t>Machine Learning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800" dirty="0"/>
              <a:t>CNN Model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800" dirty="0"/>
              <a:t>Flutter(For Mobile App)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800" dirty="0"/>
              <a:t>AWS Cloud</a:t>
            </a:r>
          </a:p>
        </p:txBody>
      </p:sp>
    </p:spTree>
    <p:extLst>
      <p:ext uri="{BB962C8B-B14F-4D97-AF65-F5344CB8AC3E}">
        <p14:creationId xmlns:p14="http://schemas.microsoft.com/office/powerpoint/2010/main" val="222279657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5480-092F-498B-A6B8-8A9AB4FA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75994"/>
            <a:ext cx="9603275" cy="1049235"/>
          </a:xfrm>
        </p:spPr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87AF20-1F8D-40A7-9695-85E3C7AB6BCA}"/>
              </a:ext>
            </a:extLst>
          </p:cNvPr>
          <p:cNvSpPr txBox="1"/>
          <p:nvPr/>
        </p:nvSpPr>
        <p:spPr>
          <a:xfrm>
            <a:off x="1057275" y="2225229"/>
            <a:ext cx="99023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can be a good product ,If we add some kind of mentor interaction after predicting the Career Area.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can help in Promoting Education in a nation and will provide a Path as per interest.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can be a good Product to choose the right courses that can help in developing the skillset.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9159105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279</TotalTime>
  <Words>475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Project : Student Career Prediction</vt:lpstr>
      <vt:lpstr>TEAM MEMBERS</vt:lpstr>
      <vt:lpstr>PROBLEM STATEMENT</vt:lpstr>
      <vt:lpstr>SOLUTION / YOUR BIG IDEA</vt:lpstr>
      <vt:lpstr>HOW IS THE SOLUTION INNOVATIVE?</vt:lpstr>
      <vt:lpstr>IMPACT ON BUSINESS / SOCIETY (How it will impact the current trend)</vt:lpstr>
      <vt:lpstr>FEATURES</vt:lpstr>
      <vt:lpstr>TECHNOLOGY YOU ARE PLANNING TO USE</vt:lpstr>
      <vt:lpstr>FUTURE SCOPE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Raipurkar, Rahul</dc:creator>
  <cp:lastModifiedBy>Tinkal Shakya</cp:lastModifiedBy>
  <cp:revision>20</cp:revision>
  <dcterms:created xsi:type="dcterms:W3CDTF">2021-11-19T09:20:51Z</dcterms:created>
  <dcterms:modified xsi:type="dcterms:W3CDTF">2021-11-20T14:34:44Z</dcterms:modified>
</cp:coreProperties>
</file>