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8" r:id="rId4"/>
  </p:sldMasterIdLst>
  <p:notesMasterIdLst>
    <p:notesMasterId r:id="rId9"/>
  </p:notesMasterIdLst>
  <p:sldIdLst>
    <p:sldId id="306" r:id="rId5"/>
    <p:sldId id="387" r:id="rId6"/>
    <p:sldId id="320" r:id="rId7"/>
    <p:sldId id="398" r:id="rId8"/>
  </p:sldIdLst>
  <p:sldSz cx="12192000" cy="6858000"/>
  <p:notesSz cx="6858000" cy="27527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122"/>
    <a:srgbClr val="747474"/>
    <a:srgbClr val="9B8357"/>
    <a:srgbClr val="FFDF7F"/>
    <a:srgbClr val="E400F6"/>
    <a:srgbClr val="522D80"/>
    <a:srgbClr val="FF997F"/>
    <a:srgbClr val="B2FF99"/>
    <a:srgbClr val="CC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may Samak" userId="5307509c-3a6e-47da-b024-dc6909734887" providerId="ADAL" clId="{7129A8D4-EBD6-4B24-A443-33FDA29B5F74}"/>
    <pc:docChg chg="undo custSel addSld delSld modSld sldOrd">
      <pc:chgData name="Chinmay Samak" userId="5307509c-3a6e-47da-b024-dc6909734887" providerId="ADAL" clId="{7129A8D4-EBD6-4B24-A443-33FDA29B5F74}" dt="2023-09-20T13:37:59.538" v="785" actId="20577"/>
      <pc:docMkLst>
        <pc:docMk/>
      </pc:docMkLst>
      <pc:sldChg chg="modSp mod">
        <pc:chgData name="Chinmay Samak" userId="5307509c-3a6e-47da-b024-dc6909734887" providerId="ADAL" clId="{7129A8D4-EBD6-4B24-A443-33FDA29B5F74}" dt="2023-09-20T12:21:36.016" v="43" actId="20577"/>
        <pc:sldMkLst>
          <pc:docMk/>
          <pc:sldMk cId="2145474060" sldId="306"/>
        </pc:sldMkLst>
        <pc:spChg chg="mod">
          <ac:chgData name="Chinmay Samak" userId="5307509c-3a6e-47da-b024-dc6909734887" providerId="ADAL" clId="{7129A8D4-EBD6-4B24-A443-33FDA29B5F74}" dt="2023-09-20T12:21:36.016" v="43" actId="20577"/>
          <ac:spMkLst>
            <pc:docMk/>
            <pc:sldMk cId="2145474060" sldId="306"/>
            <ac:spMk id="2" creationId="{311FA87B-C4EF-9366-D633-477A8962826E}"/>
          </ac:spMkLst>
        </pc:spChg>
      </pc:sldChg>
      <pc:sldChg chg="modSp mod">
        <pc:chgData name="Chinmay Samak" userId="5307509c-3a6e-47da-b024-dc6909734887" providerId="ADAL" clId="{7129A8D4-EBD6-4B24-A443-33FDA29B5F74}" dt="2023-09-20T13:26:47.356" v="766"/>
        <pc:sldMkLst>
          <pc:docMk/>
          <pc:sldMk cId="2828526672" sldId="320"/>
        </pc:sldMkLst>
        <pc:spChg chg="mod">
          <ac:chgData name="Chinmay Samak" userId="5307509c-3a6e-47da-b024-dc6909734887" providerId="ADAL" clId="{7129A8D4-EBD6-4B24-A443-33FDA29B5F74}" dt="2023-09-20T13:26:47.356" v="766"/>
          <ac:spMkLst>
            <pc:docMk/>
            <pc:sldMk cId="2828526672" sldId="320"/>
            <ac:spMk id="3" creationId="{19F2D61E-BBDD-019A-A6F5-CF5FB6BE754B}"/>
          </ac:spMkLst>
        </pc:spChg>
      </pc:sldChg>
      <pc:sldChg chg="addSp delSp modSp mod modAnim">
        <pc:chgData name="Chinmay Samak" userId="5307509c-3a6e-47da-b024-dc6909734887" providerId="ADAL" clId="{7129A8D4-EBD6-4B24-A443-33FDA29B5F74}" dt="2023-09-20T12:26:57.624" v="223" actId="20577"/>
        <pc:sldMkLst>
          <pc:docMk/>
          <pc:sldMk cId="2129590961" sldId="323"/>
        </pc:sldMkLst>
        <pc:spChg chg="mod">
          <ac:chgData name="Chinmay Samak" userId="5307509c-3a6e-47da-b024-dc6909734887" providerId="ADAL" clId="{7129A8D4-EBD6-4B24-A443-33FDA29B5F74}" dt="2023-09-20T12:26:57.624" v="223" actId="20577"/>
          <ac:spMkLst>
            <pc:docMk/>
            <pc:sldMk cId="2129590961" sldId="323"/>
            <ac:spMk id="2" creationId="{EF04323B-6CFB-73FE-2833-63B4DB678B02}"/>
          </ac:spMkLst>
        </pc:spChg>
        <pc:spChg chg="del">
          <ac:chgData name="Chinmay Samak" userId="5307509c-3a6e-47da-b024-dc6909734887" providerId="ADAL" clId="{7129A8D4-EBD6-4B24-A443-33FDA29B5F74}" dt="2023-09-20T12:23:06.617" v="87" actId="478"/>
          <ac:spMkLst>
            <pc:docMk/>
            <pc:sldMk cId="2129590961" sldId="323"/>
            <ac:spMk id="3" creationId="{41DCB4C2-8A26-47EF-4591-53F2942F6090}"/>
          </ac:spMkLst>
        </pc:spChg>
        <pc:spChg chg="del">
          <ac:chgData name="Chinmay Samak" userId="5307509c-3a6e-47da-b024-dc6909734887" providerId="ADAL" clId="{7129A8D4-EBD6-4B24-A443-33FDA29B5F74}" dt="2023-09-20T12:23:12.299" v="90" actId="478"/>
          <ac:spMkLst>
            <pc:docMk/>
            <pc:sldMk cId="2129590961" sldId="323"/>
            <ac:spMk id="6" creationId="{1CB1E7A4-1236-C7CE-584A-B5AFA3CEC45E}"/>
          </ac:spMkLst>
        </pc:spChg>
        <pc:spChg chg="del">
          <ac:chgData name="Chinmay Samak" userId="5307509c-3a6e-47da-b024-dc6909734887" providerId="ADAL" clId="{7129A8D4-EBD6-4B24-A443-33FDA29B5F74}" dt="2023-09-20T12:23:13.685" v="91" actId="478"/>
          <ac:spMkLst>
            <pc:docMk/>
            <pc:sldMk cId="2129590961" sldId="323"/>
            <ac:spMk id="7" creationId="{5E69F361-189B-E591-427B-54FC407EF29B}"/>
          </ac:spMkLst>
        </pc:spChg>
        <pc:spChg chg="add del mod">
          <ac:chgData name="Chinmay Samak" userId="5307509c-3a6e-47da-b024-dc6909734887" providerId="ADAL" clId="{7129A8D4-EBD6-4B24-A443-33FDA29B5F74}" dt="2023-09-20T12:23:09.237" v="88" actId="478"/>
          <ac:spMkLst>
            <pc:docMk/>
            <pc:sldMk cId="2129590961" sldId="323"/>
            <ac:spMk id="10" creationId="{D83C0E3A-C96B-EF94-12B1-9167255FE8A7}"/>
          </ac:spMkLst>
        </pc:spChg>
        <pc:spChg chg="del">
          <ac:chgData name="Chinmay Samak" userId="5307509c-3a6e-47da-b024-dc6909734887" providerId="ADAL" clId="{7129A8D4-EBD6-4B24-A443-33FDA29B5F74}" dt="2023-09-20T12:23:16.518" v="93" actId="478"/>
          <ac:spMkLst>
            <pc:docMk/>
            <pc:sldMk cId="2129590961" sldId="323"/>
            <ac:spMk id="11" creationId="{BDDFCB09-ED3D-7879-05DB-98BD09FD07EF}"/>
          </ac:spMkLst>
        </pc:spChg>
        <pc:spChg chg="del">
          <ac:chgData name="Chinmay Samak" userId="5307509c-3a6e-47da-b024-dc6909734887" providerId="ADAL" clId="{7129A8D4-EBD6-4B24-A443-33FDA29B5F74}" dt="2023-09-20T12:23:15.228" v="92" actId="478"/>
          <ac:spMkLst>
            <pc:docMk/>
            <pc:sldMk cId="2129590961" sldId="323"/>
            <ac:spMk id="12" creationId="{B2726D62-133E-9B15-89F3-16B281682714}"/>
          </ac:spMkLst>
        </pc:spChg>
        <pc:graphicFrameChg chg="add del mod">
          <ac:chgData name="Chinmay Samak" userId="5307509c-3a6e-47da-b024-dc6909734887" providerId="ADAL" clId="{7129A8D4-EBD6-4B24-A443-33FDA29B5F74}" dt="2023-09-20T12:23:30.406" v="96"/>
          <ac:graphicFrameMkLst>
            <pc:docMk/>
            <pc:sldMk cId="2129590961" sldId="323"/>
            <ac:graphicFrameMk id="13" creationId="{56018520-7BD3-6A6F-6796-6CEF8198CFE2}"/>
          </ac:graphicFrameMkLst>
        </pc:graphicFrameChg>
        <pc:picChg chg="add mod">
          <ac:chgData name="Chinmay Samak" userId="5307509c-3a6e-47da-b024-dc6909734887" providerId="ADAL" clId="{7129A8D4-EBD6-4B24-A443-33FDA29B5F74}" dt="2023-09-20T12:23:48.665" v="101" actId="1076"/>
          <ac:picMkLst>
            <pc:docMk/>
            <pc:sldMk cId="2129590961" sldId="323"/>
            <ac:picMk id="14" creationId="{6CE340DA-84F7-C8D3-C00E-3E80A55A5D61}"/>
          </ac:picMkLst>
        </pc:picChg>
        <pc:cxnChg chg="del">
          <ac:chgData name="Chinmay Samak" userId="5307509c-3a6e-47da-b024-dc6909734887" providerId="ADAL" clId="{7129A8D4-EBD6-4B24-A443-33FDA29B5F74}" dt="2023-09-20T12:23:10.693" v="89" actId="478"/>
          <ac:cxnSpMkLst>
            <pc:docMk/>
            <pc:sldMk cId="2129590961" sldId="323"/>
            <ac:cxnSpMk id="9" creationId="{BEA3E2DF-B4AB-F29A-AA3F-79D71CF0F05A}"/>
          </ac:cxnSpMkLst>
        </pc:cxnChg>
      </pc:sldChg>
      <pc:sldChg chg="addSp delSp modSp mod">
        <pc:chgData name="Chinmay Samak" userId="5307509c-3a6e-47da-b024-dc6909734887" providerId="ADAL" clId="{7129A8D4-EBD6-4B24-A443-33FDA29B5F74}" dt="2023-09-20T12:57:28.880" v="485" actId="1076"/>
        <pc:sldMkLst>
          <pc:docMk/>
          <pc:sldMk cId="3851916245" sldId="326"/>
        </pc:sldMkLst>
        <pc:spChg chg="mod">
          <ac:chgData name="Chinmay Samak" userId="5307509c-3a6e-47da-b024-dc6909734887" providerId="ADAL" clId="{7129A8D4-EBD6-4B24-A443-33FDA29B5F74}" dt="2023-09-20T12:27:04.767" v="225" actId="20577"/>
          <ac:spMkLst>
            <pc:docMk/>
            <pc:sldMk cId="3851916245" sldId="326"/>
            <ac:spMk id="2" creationId="{C3F226D5-A000-7A5E-7B5B-33DBE610D848}"/>
          </ac:spMkLst>
        </pc:spChg>
        <pc:spChg chg="del">
          <ac:chgData name="Chinmay Samak" userId="5307509c-3a6e-47da-b024-dc6909734887" providerId="ADAL" clId="{7129A8D4-EBD6-4B24-A443-33FDA29B5F74}" dt="2023-09-20T12:25:48.848" v="173" actId="478"/>
          <ac:spMkLst>
            <pc:docMk/>
            <pc:sldMk cId="3851916245" sldId="326"/>
            <ac:spMk id="3" creationId="{15233B57-1E5A-21C1-E7F8-F4BB04D823C8}"/>
          </ac:spMkLst>
        </pc:spChg>
        <pc:spChg chg="del">
          <ac:chgData name="Chinmay Samak" userId="5307509c-3a6e-47da-b024-dc6909734887" providerId="ADAL" clId="{7129A8D4-EBD6-4B24-A443-33FDA29B5F74}" dt="2023-09-20T12:27:10.797" v="227" actId="478"/>
          <ac:spMkLst>
            <pc:docMk/>
            <pc:sldMk cId="3851916245" sldId="326"/>
            <ac:spMk id="10" creationId="{5E381CD2-3029-532E-CBFD-821582C56A61}"/>
          </ac:spMkLst>
        </pc:spChg>
        <pc:spChg chg="del">
          <ac:chgData name="Chinmay Samak" userId="5307509c-3a6e-47da-b024-dc6909734887" providerId="ADAL" clId="{7129A8D4-EBD6-4B24-A443-33FDA29B5F74}" dt="2023-09-20T12:27:13.475" v="229" actId="478"/>
          <ac:spMkLst>
            <pc:docMk/>
            <pc:sldMk cId="3851916245" sldId="326"/>
            <ac:spMk id="11" creationId="{78528C03-C5C0-3216-F9CC-A60D8225CDE1}"/>
          </ac:spMkLst>
        </pc:spChg>
        <pc:spChg chg="del">
          <ac:chgData name="Chinmay Samak" userId="5307509c-3a6e-47da-b024-dc6909734887" providerId="ADAL" clId="{7129A8D4-EBD6-4B24-A443-33FDA29B5F74}" dt="2023-09-20T12:27:12.219" v="228" actId="478"/>
          <ac:spMkLst>
            <pc:docMk/>
            <pc:sldMk cId="3851916245" sldId="326"/>
            <ac:spMk id="12" creationId="{B8AE5304-57F8-8FA0-11A1-9C8F482E4004}"/>
          </ac:spMkLst>
        </pc:spChg>
        <pc:spChg chg="add del mod">
          <ac:chgData name="Chinmay Samak" userId="5307509c-3a6e-47da-b024-dc6909734887" providerId="ADAL" clId="{7129A8D4-EBD6-4B24-A443-33FDA29B5F74}" dt="2023-09-20T12:25:50.283" v="174" actId="478"/>
          <ac:spMkLst>
            <pc:docMk/>
            <pc:sldMk cId="3851916245" sldId="326"/>
            <ac:spMk id="13" creationId="{989DA54E-BA84-D5F2-32B7-566AD4CEBA5C}"/>
          </ac:spMkLst>
        </pc:spChg>
        <pc:spChg chg="add mod">
          <ac:chgData name="Chinmay Samak" userId="5307509c-3a6e-47da-b024-dc6909734887" providerId="ADAL" clId="{7129A8D4-EBD6-4B24-A443-33FDA29B5F74}" dt="2023-09-20T12:39:23.473" v="319" actId="1076"/>
          <ac:spMkLst>
            <pc:docMk/>
            <pc:sldMk cId="3851916245" sldId="326"/>
            <ac:spMk id="14" creationId="{D2F71146-0F4B-3DA4-AEC2-F0BDAD20FDDD}"/>
          </ac:spMkLst>
        </pc:spChg>
        <pc:spChg chg="add mod">
          <ac:chgData name="Chinmay Samak" userId="5307509c-3a6e-47da-b024-dc6909734887" providerId="ADAL" clId="{7129A8D4-EBD6-4B24-A443-33FDA29B5F74}" dt="2023-09-20T12:45:00.536" v="416" actId="1076"/>
          <ac:spMkLst>
            <pc:docMk/>
            <pc:sldMk cId="3851916245" sldId="326"/>
            <ac:spMk id="35" creationId="{8E831ADE-3136-ECDB-A3D7-009A79B76318}"/>
          </ac:spMkLst>
        </pc:spChg>
        <pc:spChg chg="add mod">
          <ac:chgData name="Chinmay Samak" userId="5307509c-3a6e-47da-b024-dc6909734887" providerId="ADAL" clId="{7129A8D4-EBD6-4B24-A443-33FDA29B5F74}" dt="2023-09-20T12:45:09.204" v="417" actId="1076"/>
          <ac:spMkLst>
            <pc:docMk/>
            <pc:sldMk cId="3851916245" sldId="326"/>
            <ac:spMk id="36" creationId="{D2C3C17D-C665-A5D9-54AD-CCE9D8D76AF5}"/>
          </ac:spMkLst>
        </pc:spChg>
        <pc:spChg chg="add mod">
          <ac:chgData name="Chinmay Samak" userId="5307509c-3a6e-47da-b024-dc6909734887" providerId="ADAL" clId="{7129A8D4-EBD6-4B24-A443-33FDA29B5F74}" dt="2023-09-20T12:45:42.089" v="457" actId="1076"/>
          <ac:spMkLst>
            <pc:docMk/>
            <pc:sldMk cId="3851916245" sldId="326"/>
            <ac:spMk id="37" creationId="{1642D08A-B8C5-99D5-F6D2-EED66A70AF88}"/>
          </ac:spMkLst>
        </pc:spChg>
        <pc:spChg chg="add mod">
          <ac:chgData name="Chinmay Samak" userId="5307509c-3a6e-47da-b024-dc6909734887" providerId="ADAL" clId="{7129A8D4-EBD6-4B24-A443-33FDA29B5F74}" dt="2023-09-20T12:46:19.547" v="471" actId="1076"/>
          <ac:spMkLst>
            <pc:docMk/>
            <pc:sldMk cId="3851916245" sldId="326"/>
            <ac:spMk id="38" creationId="{4A607910-A28F-1784-5A25-C5ED122C7D09}"/>
          </ac:spMkLst>
        </pc:spChg>
        <pc:graphicFrameChg chg="del">
          <ac:chgData name="Chinmay Samak" userId="5307509c-3a6e-47da-b024-dc6909734887" providerId="ADAL" clId="{7129A8D4-EBD6-4B24-A443-33FDA29B5F74}" dt="2023-09-20T12:27:09.327" v="226" actId="478"/>
          <ac:graphicFrameMkLst>
            <pc:docMk/>
            <pc:sldMk cId="3851916245" sldId="326"/>
            <ac:graphicFrameMk id="6" creationId="{28BA7F1B-268A-5E5B-54EB-0A0BDCE553D6}"/>
          </ac:graphicFrameMkLst>
        </pc:graphicFrameChg>
        <pc:graphicFrameChg chg="add del mod">
          <ac:chgData name="Chinmay Samak" userId="5307509c-3a6e-47da-b024-dc6909734887" providerId="ADAL" clId="{7129A8D4-EBD6-4B24-A443-33FDA29B5F74}" dt="2023-09-20T12:27:39.411" v="234"/>
          <ac:graphicFrameMkLst>
            <pc:docMk/>
            <pc:sldMk cId="3851916245" sldId="326"/>
            <ac:graphicFrameMk id="15" creationId="{147FF89F-F7A4-CCD5-7A65-F6FB3C49F83F}"/>
          </ac:graphicFrameMkLst>
        </pc:graphicFrameChg>
        <pc:graphicFrameChg chg="add del mod">
          <ac:chgData name="Chinmay Samak" userId="5307509c-3a6e-47da-b024-dc6909734887" providerId="ADAL" clId="{7129A8D4-EBD6-4B24-A443-33FDA29B5F74}" dt="2023-09-20T12:37:51.878" v="291"/>
          <ac:graphicFrameMkLst>
            <pc:docMk/>
            <pc:sldMk cId="3851916245" sldId="326"/>
            <ac:graphicFrameMk id="24" creationId="{A826191A-AB92-D80A-2714-6A366C2BD51B}"/>
          </ac:graphicFrameMkLst>
        </pc:graphicFrameChg>
        <pc:graphicFrameChg chg="add del mod">
          <ac:chgData name="Chinmay Samak" userId="5307509c-3a6e-47da-b024-dc6909734887" providerId="ADAL" clId="{7129A8D4-EBD6-4B24-A443-33FDA29B5F74}" dt="2023-09-20T12:40:22.093" v="322"/>
          <ac:graphicFrameMkLst>
            <pc:docMk/>
            <pc:sldMk cId="3851916245" sldId="326"/>
            <ac:graphicFrameMk id="27" creationId="{0474872A-7125-7764-607E-16D1A803A033}"/>
          </ac:graphicFrameMkLst>
        </pc:graphicFrameChg>
        <pc:graphicFrameChg chg="add del mod">
          <ac:chgData name="Chinmay Samak" userId="5307509c-3a6e-47da-b024-dc6909734887" providerId="ADAL" clId="{7129A8D4-EBD6-4B24-A443-33FDA29B5F74}" dt="2023-09-20T12:41:23.346" v="340"/>
          <ac:graphicFrameMkLst>
            <pc:docMk/>
            <pc:sldMk cId="3851916245" sldId="326"/>
            <ac:graphicFrameMk id="32" creationId="{E0BE4899-0217-2B86-B017-FF3D147EF2A6}"/>
          </ac:graphicFrameMkLst>
        </pc:graphicFrameChg>
        <pc:picChg chg="del">
          <ac:chgData name="Chinmay Samak" userId="5307509c-3a6e-47da-b024-dc6909734887" providerId="ADAL" clId="{7129A8D4-EBD6-4B24-A443-33FDA29B5F74}" dt="2023-09-20T12:25:51.906" v="176" actId="478"/>
          <ac:picMkLst>
            <pc:docMk/>
            <pc:sldMk cId="3851916245" sldId="326"/>
            <ac:picMk id="7" creationId="{9BB4B291-6C38-ADE9-E465-AB92DBA2F177}"/>
          </ac:picMkLst>
        </pc:picChg>
        <pc:picChg chg="del">
          <ac:chgData name="Chinmay Samak" userId="5307509c-3a6e-47da-b024-dc6909734887" providerId="ADAL" clId="{7129A8D4-EBD6-4B24-A443-33FDA29B5F74}" dt="2023-09-20T12:25:51.174" v="175" actId="478"/>
          <ac:picMkLst>
            <pc:docMk/>
            <pc:sldMk cId="3851916245" sldId="326"/>
            <ac:picMk id="8" creationId="{9047A37F-2F0F-D537-3AF1-CA4EB215020D}"/>
          </ac:picMkLst>
        </pc:picChg>
        <pc:picChg chg="add mod">
          <ac:chgData name="Chinmay Samak" userId="5307509c-3a6e-47da-b024-dc6909734887" providerId="ADAL" clId="{7129A8D4-EBD6-4B24-A443-33FDA29B5F74}" dt="2023-09-20T12:39:09.746" v="317" actId="1076"/>
          <ac:picMkLst>
            <pc:docMk/>
            <pc:sldMk cId="3851916245" sldId="326"/>
            <ac:picMk id="17" creationId="{320AA6A2-8F8A-BE1B-B190-1B166F1C262C}"/>
          </ac:picMkLst>
        </pc:picChg>
        <pc:picChg chg="add mod">
          <ac:chgData name="Chinmay Samak" userId="5307509c-3a6e-47da-b024-dc6909734887" providerId="ADAL" clId="{7129A8D4-EBD6-4B24-A443-33FDA29B5F74}" dt="2023-09-20T12:39:05.378" v="316" actId="1076"/>
          <ac:picMkLst>
            <pc:docMk/>
            <pc:sldMk cId="3851916245" sldId="326"/>
            <ac:picMk id="19" creationId="{DA19F91B-41ED-C02B-4F8E-F58914DA238E}"/>
          </ac:picMkLst>
        </pc:picChg>
        <pc:picChg chg="add mod">
          <ac:chgData name="Chinmay Samak" userId="5307509c-3a6e-47da-b024-dc6909734887" providerId="ADAL" clId="{7129A8D4-EBD6-4B24-A443-33FDA29B5F74}" dt="2023-09-20T12:39:14.675" v="318" actId="408"/>
          <ac:picMkLst>
            <pc:docMk/>
            <pc:sldMk cId="3851916245" sldId="326"/>
            <ac:picMk id="21" creationId="{DD0C9DF3-707F-9764-26F8-4A4530A968A3}"/>
          </ac:picMkLst>
        </pc:picChg>
        <pc:picChg chg="add mod">
          <ac:chgData name="Chinmay Samak" userId="5307509c-3a6e-47da-b024-dc6909734887" providerId="ADAL" clId="{7129A8D4-EBD6-4B24-A443-33FDA29B5F74}" dt="2023-09-20T12:39:14.675" v="318" actId="408"/>
          <ac:picMkLst>
            <pc:docMk/>
            <pc:sldMk cId="3851916245" sldId="326"/>
            <ac:picMk id="23" creationId="{456B6858-6ED2-7BE4-6236-45E5F89EDB65}"/>
          </ac:picMkLst>
        </pc:picChg>
        <pc:picChg chg="add del mod">
          <ac:chgData name="Chinmay Samak" userId="5307509c-3a6e-47da-b024-dc6909734887" providerId="ADAL" clId="{7129A8D4-EBD6-4B24-A443-33FDA29B5F74}" dt="2023-09-20T12:37:51.878" v="291"/>
          <ac:picMkLst>
            <pc:docMk/>
            <pc:sldMk cId="3851916245" sldId="326"/>
            <ac:picMk id="26" creationId="{C80BE79D-437C-ED28-E3FB-BB1402F497C4}"/>
          </ac:picMkLst>
        </pc:picChg>
        <pc:picChg chg="add mod">
          <ac:chgData name="Chinmay Samak" userId="5307509c-3a6e-47da-b024-dc6909734887" providerId="ADAL" clId="{7129A8D4-EBD6-4B24-A443-33FDA29B5F74}" dt="2023-09-20T12:41:06.082" v="337" actId="1076"/>
          <ac:picMkLst>
            <pc:docMk/>
            <pc:sldMk cId="3851916245" sldId="326"/>
            <ac:picMk id="29" creationId="{5B80CA1A-1EDF-7CA3-B1CA-A01751A1C05A}"/>
          </ac:picMkLst>
        </pc:picChg>
        <pc:picChg chg="add mod">
          <ac:chgData name="Chinmay Samak" userId="5307509c-3a6e-47da-b024-dc6909734887" providerId="ADAL" clId="{7129A8D4-EBD6-4B24-A443-33FDA29B5F74}" dt="2023-09-20T12:41:04.363" v="336" actId="1076"/>
          <ac:picMkLst>
            <pc:docMk/>
            <pc:sldMk cId="3851916245" sldId="326"/>
            <ac:picMk id="31" creationId="{6A66E2A8-57DB-EB3F-514D-2A988442D14D}"/>
          </ac:picMkLst>
        </pc:picChg>
        <pc:picChg chg="add mod">
          <ac:chgData name="Chinmay Samak" userId="5307509c-3a6e-47da-b024-dc6909734887" providerId="ADAL" clId="{7129A8D4-EBD6-4B24-A443-33FDA29B5F74}" dt="2023-09-20T12:41:43.876" v="347" actId="1076"/>
          <ac:picMkLst>
            <pc:docMk/>
            <pc:sldMk cId="3851916245" sldId="326"/>
            <ac:picMk id="34" creationId="{7778A2E1-78D2-AD0C-56FF-D05FE82D4D42}"/>
          </ac:picMkLst>
        </pc:picChg>
        <pc:picChg chg="add mod">
          <ac:chgData name="Chinmay Samak" userId="5307509c-3a6e-47da-b024-dc6909734887" providerId="ADAL" clId="{7129A8D4-EBD6-4B24-A443-33FDA29B5F74}" dt="2023-09-20T12:57:28.880" v="485" actId="1076"/>
          <ac:picMkLst>
            <pc:docMk/>
            <pc:sldMk cId="3851916245" sldId="326"/>
            <ac:picMk id="39" creationId="{C3100733-761B-DB5B-34D1-FE9255C7B5F7}"/>
          </ac:picMkLst>
        </pc:picChg>
        <pc:picChg chg="del">
          <ac:chgData name="Chinmay Samak" userId="5307509c-3a6e-47da-b024-dc6909734887" providerId="ADAL" clId="{7129A8D4-EBD6-4B24-A443-33FDA29B5F74}" dt="2023-09-20T12:25:52.406" v="177" actId="478"/>
          <ac:picMkLst>
            <pc:docMk/>
            <pc:sldMk cId="3851916245" sldId="326"/>
            <ac:picMk id="2050" creationId="{63B24B71-0DE9-E7A2-8B04-18322A07C2B1}"/>
          </ac:picMkLst>
        </pc:picChg>
        <pc:picChg chg="del">
          <ac:chgData name="Chinmay Samak" userId="5307509c-3a6e-47da-b024-dc6909734887" providerId="ADAL" clId="{7129A8D4-EBD6-4B24-A443-33FDA29B5F74}" dt="2023-09-20T12:25:52.933" v="178" actId="478"/>
          <ac:picMkLst>
            <pc:docMk/>
            <pc:sldMk cId="3851916245" sldId="326"/>
            <ac:picMk id="4098" creationId="{992B7CC5-68B0-7975-BB15-7D968957B33A}"/>
          </ac:picMkLst>
        </pc:picChg>
      </pc:sldChg>
      <pc:sldChg chg="modSp mod ord">
        <pc:chgData name="Chinmay Samak" userId="5307509c-3a6e-47da-b024-dc6909734887" providerId="ADAL" clId="{7129A8D4-EBD6-4B24-A443-33FDA29B5F74}" dt="2023-09-20T12:26:52.086" v="221" actId="20577"/>
        <pc:sldMkLst>
          <pc:docMk/>
          <pc:sldMk cId="3808121496" sldId="327"/>
        </pc:sldMkLst>
        <pc:spChg chg="mod">
          <ac:chgData name="Chinmay Samak" userId="5307509c-3a6e-47da-b024-dc6909734887" providerId="ADAL" clId="{7129A8D4-EBD6-4B24-A443-33FDA29B5F74}" dt="2023-09-20T12:26:42.593" v="211" actId="20577"/>
          <ac:spMkLst>
            <pc:docMk/>
            <pc:sldMk cId="3808121496" sldId="327"/>
            <ac:spMk id="2" creationId="{C3F226D5-A000-7A5E-7B5B-33DBE610D848}"/>
          </ac:spMkLst>
        </pc:spChg>
        <pc:spChg chg="mod">
          <ac:chgData name="Chinmay Samak" userId="5307509c-3a6e-47da-b024-dc6909734887" providerId="ADAL" clId="{7129A8D4-EBD6-4B24-A443-33FDA29B5F74}" dt="2023-09-20T12:26:52.086" v="221" actId="20577"/>
          <ac:spMkLst>
            <pc:docMk/>
            <pc:sldMk cId="3808121496" sldId="327"/>
            <ac:spMk id="3" creationId="{15233B57-1E5A-21C1-E7F8-F4BB04D823C8}"/>
          </ac:spMkLst>
        </pc:spChg>
      </pc:sldChg>
      <pc:sldChg chg="del">
        <pc:chgData name="Chinmay Samak" userId="5307509c-3a6e-47da-b024-dc6909734887" providerId="ADAL" clId="{7129A8D4-EBD6-4B24-A443-33FDA29B5F74}" dt="2023-09-20T13:05:39.933" v="552" actId="47"/>
        <pc:sldMkLst>
          <pc:docMk/>
          <pc:sldMk cId="1867173123" sldId="328"/>
        </pc:sldMkLst>
      </pc:sldChg>
      <pc:sldChg chg="del">
        <pc:chgData name="Chinmay Samak" userId="5307509c-3a6e-47da-b024-dc6909734887" providerId="ADAL" clId="{7129A8D4-EBD6-4B24-A443-33FDA29B5F74}" dt="2023-09-20T13:05:39.933" v="552" actId="47"/>
        <pc:sldMkLst>
          <pc:docMk/>
          <pc:sldMk cId="4221258853" sldId="329"/>
        </pc:sldMkLst>
      </pc:sldChg>
      <pc:sldChg chg="del">
        <pc:chgData name="Chinmay Samak" userId="5307509c-3a6e-47da-b024-dc6909734887" providerId="ADAL" clId="{7129A8D4-EBD6-4B24-A443-33FDA29B5F74}" dt="2023-09-20T13:05:39.933" v="552" actId="47"/>
        <pc:sldMkLst>
          <pc:docMk/>
          <pc:sldMk cId="2258087108" sldId="330"/>
        </pc:sldMkLst>
      </pc:sldChg>
      <pc:sldChg chg="del">
        <pc:chgData name="Chinmay Samak" userId="5307509c-3a6e-47da-b024-dc6909734887" providerId="ADAL" clId="{7129A8D4-EBD6-4B24-A443-33FDA29B5F74}" dt="2023-09-20T13:05:39.933" v="552" actId="47"/>
        <pc:sldMkLst>
          <pc:docMk/>
          <pc:sldMk cId="2334089898" sldId="331"/>
        </pc:sldMkLst>
      </pc:sldChg>
      <pc:sldChg chg="modSp mod ord">
        <pc:chgData name="Chinmay Samak" userId="5307509c-3a6e-47da-b024-dc6909734887" providerId="ADAL" clId="{7129A8D4-EBD6-4B24-A443-33FDA29B5F74}" dt="2023-09-20T13:25:40.147" v="763" actId="1076"/>
        <pc:sldMkLst>
          <pc:docMk/>
          <pc:sldMk cId="449753478" sldId="332"/>
        </pc:sldMkLst>
        <pc:spChg chg="mod">
          <ac:chgData name="Chinmay Samak" userId="5307509c-3a6e-47da-b024-dc6909734887" providerId="ADAL" clId="{7129A8D4-EBD6-4B24-A443-33FDA29B5F74}" dt="2023-09-20T12:26:27.052" v="195" actId="20577"/>
          <ac:spMkLst>
            <pc:docMk/>
            <pc:sldMk cId="449753478" sldId="332"/>
            <ac:spMk id="2" creationId="{C3F226D5-A000-7A5E-7B5B-33DBE610D848}"/>
          </ac:spMkLst>
        </pc:spChg>
        <pc:spChg chg="mod">
          <ac:chgData name="Chinmay Samak" userId="5307509c-3a6e-47da-b024-dc6909734887" providerId="ADAL" clId="{7129A8D4-EBD6-4B24-A443-33FDA29B5F74}" dt="2023-09-20T13:24:47.552" v="747" actId="20577"/>
          <ac:spMkLst>
            <pc:docMk/>
            <pc:sldMk cId="449753478" sldId="332"/>
            <ac:spMk id="3" creationId="{15233B57-1E5A-21C1-E7F8-F4BB04D823C8}"/>
          </ac:spMkLst>
        </pc:spChg>
        <pc:graphicFrameChg chg="mod modGraphic">
          <ac:chgData name="Chinmay Samak" userId="5307509c-3a6e-47da-b024-dc6909734887" providerId="ADAL" clId="{7129A8D4-EBD6-4B24-A443-33FDA29B5F74}" dt="2023-09-20T13:25:40.147" v="763" actId="1076"/>
          <ac:graphicFrameMkLst>
            <pc:docMk/>
            <pc:sldMk cId="449753478" sldId="332"/>
            <ac:graphicFrameMk id="6" creationId="{28BA7F1B-268A-5E5B-54EB-0A0BDCE553D6}"/>
          </ac:graphicFrameMkLst>
        </pc:graphicFrameChg>
      </pc:sldChg>
      <pc:sldChg chg="del">
        <pc:chgData name="Chinmay Samak" userId="5307509c-3a6e-47da-b024-dc6909734887" providerId="ADAL" clId="{7129A8D4-EBD6-4B24-A443-33FDA29B5F74}" dt="2023-09-20T13:05:39.933" v="552" actId="47"/>
        <pc:sldMkLst>
          <pc:docMk/>
          <pc:sldMk cId="3389412111" sldId="333"/>
        </pc:sldMkLst>
      </pc:sldChg>
      <pc:sldChg chg="del">
        <pc:chgData name="Chinmay Samak" userId="5307509c-3a6e-47da-b024-dc6909734887" providerId="ADAL" clId="{7129A8D4-EBD6-4B24-A443-33FDA29B5F74}" dt="2023-09-20T13:05:39.933" v="552" actId="47"/>
        <pc:sldMkLst>
          <pc:docMk/>
          <pc:sldMk cId="2372990413" sldId="334"/>
        </pc:sldMkLst>
      </pc:sldChg>
      <pc:sldChg chg="modSp del mod">
        <pc:chgData name="Chinmay Samak" userId="5307509c-3a6e-47da-b024-dc6909734887" providerId="ADAL" clId="{7129A8D4-EBD6-4B24-A443-33FDA29B5F74}" dt="2023-09-20T13:26:50.618" v="767" actId="47"/>
        <pc:sldMkLst>
          <pc:docMk/>
          <pc:sldMk cId="1352388576" sldId="335"/>
        </pc:sldMkLst>
        <pc:spChg chg="mod">
          <ac:chgData name="Chinmay Samak" userId="5307509c-3a6e-47da-b024-dc6909734887" providerId="ADAL" clId="{7129A8D4-EBD6-4B24-A443-33FDA29B5F74}" dt="2023-09-20T13:06:41.697" v="559" actId="20577"/>
          <ac:spMkLst>
            <pc:docMk/>
            <pc:sldMk cId="1352388576" sldId="335"/>
            <ac:spMk id="3" creationId="{19F2D61E-BBDD-019A-A6F5-CF5FB6BE754B}"/>
          </ac:spMkLst>
        </pc:spChg>
      </pc:sldChg>
      <pc:sldChg chg="del">
        <pc:chgData name="Chinmay Samak" userId="5307509c-3a6e-47da-b024-dc6909734887" providerId="ADAL" clId="{7129A8D4-EBD6-4B24-A443-33FDA29B5F74}" dt="2023-09-20T13:05:39.933" v="552" actId="47"/>
        <pc:sldMkLst>
          <pc:docMk/>
          <pc:sldMk cId="3265705028" sldId="336"/>
        </pc:sldMkLst>
      </pc:sldChg>
      <pc:sldChg chg="del">
        <pc:chgData name="Chinmay Samak" userId="5307509c-3a6e-47da-b024-dc6909734887" providerId="ADAL" clId="{7129A8D4-EBD6-4B24-A443-33FDA29B5F74}" dt="2023-09-20T13:06:06.854" v="553" actId="47"/>
        <pc:sldMkLst>
          <pc:docMk/>
          <pc:sldMk cId="1992258974" sldId="337"/>
        </pc:sldMkLst>
      </pc:sldChg>
      <pc:sldChg chg="addSp delSp modSp add mod addAnim delAnim modAnim">
        <pc:chgData name="Chinmay Samak" userId="5307509c-3a6e-47da-b024-dc6909734887" providerId="ADAL" clId="{7129A8D4-EBD6-4B24-A443-33FDA29B5F74}" dt="2023-09-20T13:37:34.874" v="781" actId="14100"/>
        <pc:sldMkLst>
          <pc:docMk/>
          <pc:sldMk cId="575264544" sldId="338"/>
        </pc:sldMkLst>
        <pc:spChg chg="mod">
          <ac:chgData name="Chinmay Samak" userId="5307509c-3a6e-47da-b024-dc6909734887" providerId="ADAL" clId="{7129A8D4-EBD6-4B24-A443-33FDA29B5F74}" dt="2023-09-20T12:59:57.172" v="497" actId="20577"/>
          <ac:spMkLst>
            <pc:docMk/>
            <pc:sldMk cId="575264544" sldId="338"/>
            <ac:spMk id="2" creationId="{C3F226D5-A000-7A5E-7B5B-33DBE610D848}"/>
          </ac:spMkLst>
        </pc:spChg>
        <pc:spChg chg="add mod">
          <ac:chgData name="Chinmay Samak" userId="5307509c-3a6e-47da-b024-dc6909734887" providerId="ADAL" clId="{7129A8D4-EBD6-4B24-A443-33FDA29B5F74}" dt="2023-09-20T12:56:19.824" v="475"/>
          <ac:spMkLst>
            <pc:docMk/>
            <pc:sldMk cId="575264544" sldId="338"/>
            <ac:spMk id="9" creationId="{80A89E33-333A-84C1-0DCE-1456CA667786}"/>
          </ac:spMkLst>
        </pc:spChg>
        <pc:spChg chg="add mod">
          <ac:chgData name="Chinmay Samak" userId="5307509c-3a6e-47da-b024-dc6909734887" providerId="ADAL" clId="{7129A8D4-EBD6-4B24-A443-33FDA29B5F74}" dt="2023-09-20T12:56:19.824" v="475"/>
          <ac:spMkLst>
            <pc:docMk/>
            <pc:sldMk cId="575264544" sldId="338"/>
            <ac:spMk id="10" creationId="{345E2D07-68D4-80DC-36CB-5D97746E942D}"/>
          </ac:spMkLst>
        </pc:spChg>
        <pc:spChg chg="del">
          <ac:chgData name="Chinmay Samak" userId="5307509c-3a6e-47da-b024-dc6909734887" providerId="ADAL" clId="{7129A8D4-EBD6-4B24-A443-33FDA29B5F74}" dt="2023-09-20T13:29:33.569" v="770" actId="478"/>
          <ac:spMkLst>
            <pc:docMk/>
            <pc:sldMk cId="575264544" sldId="338"/>
            <ac:spMk id="14" creationId="{D2F71146-0F4B-3DA4-AEC2-F0BDAD20FDDD}"/>
          </ac:spMkLst>
        </pc:spChg>
        <pc:spChg chg="add mod">
          <ac:chgData name="Chinmay Samak" userId="5307509c-3a6e-47da-b024-dc6909734887" providerId="ADAL" clId="{7129A8D4-EBD6-4B24-A443-33FDA29B5F74}" dt="2023-09-20T12:56:19.428" v="474"/>
          <ac:spMkLst>
            <pc:docMk/>
            <pc:sldMk cId="575264544" sldId="338"/>
            <ac:spMk id="20" creationId="{0599851F-A8B3-A186-8ABA-62FEB849C68E}"/>
          </ac:spMkLst>
        </pc:spChg>
        <pc:spChg chg="add mod">
          <ac:chgData name="Chinmay Samak" userId="5307509c-3a6e-47da-b024-dc6909734887" providerId="ADAL" clId="{7129A8D4-EBD6-4B24-A443-33FDA29B5F74}" dt="2023-09-20T12:56:19.428" v="474"/>
          <ac:spMkLst>
            <pc:docMk/>
            <pc:sldMk cId="575264544" sldId="338"/>
            <ac:spMk id="22" creationId="{EA9084D5-FF84-BF4E-E5E7-7E823E2FBC38}"/>
          </ac:spMkLst>
        </pc:spChg>
        <pc:spChg chg="add mod">
          <ac:chgData name="Chinmay Samak" userId="5307509c-3a6e-47da-b024-dc6909734887" providerId="ADAL" clId="{7129A8D4-EBD6-4B24-A443-33FDA29B5F74}" dt="2023-09-20T13:00:49.992" v="533" actId="20577"/>
          <ac:spMkLst>
            <pc:docMk/>
            <pc:sldMk cId="575264544" sldId="338"/>
            <ac:spMk id="66" creationId="{0CEDA9A4-B1BD-CEFD-9D8B-3990B487BF91}"/>
          </ac:spMkLst>
        </pc:spChg>
        <pc:grpChg chg="add mod">
          <ac:chgData name="Chinmay Samak" userId="5307509c-3a6e-47da-b024-dc6909734887" providerId="ADAL" clId="{7129A8D4-EBD6-4B24-A443-33FDA29B5F74}" dt="2023-09-20T12:56:19.824" v="475"/>
          <ac:grpSpMkLst>
            <pc:docMk/>
            <pc:sldMk cId="575264544" sldId="338"/>
            <ac:grpSpMk id="6" creationId="{7F574C34-B675-E662-E2D1-8FE5262CC7E2}"/>
          </ac:grpSpMkLst>
        </pc:grpChg>
        <pc:grpChg chg="add mod">
          <ac:chgData name="Chinmay Samak" userId="5307509c-3a6e-47da-b024-dc6909734887" providerId="ADAL" clId="{7129A8D4-EBD6-4B24-A443-33FDA29B5F74}" dt="2023-09-20T12:56:19.428" v="474"/>
          <ac:grpSpMkLst>
            <pc:docMk/>
            <pc:sldMk cId="575264544" sldId="338"/>
            <ac:grpSpMk id="15" creationId="{70A517DE-B297-4379-003C-D1FE0A191C75}"/>
          </ac:grpSpMkLst>
        </pc:grpChg>
        <pc:grpChg chg="add del mod">
          <ac:chgData name="Chinmay Samak" userId="5307509c-3a6e-47da-b024-dc6909734887" providerId="ADAL" clId="{7129A8D4-EBD6-4B24-A443-33FDA29B5F74}" dt="2023-09-20T13:01:55.914" v="542" actId="478"/>
          <ac:grpSpMkLst>
            <pc:docMk/>
            <pc:sldMk cId="575264544" sldId="338"/>
            <ac:grpSpMk id="27" creationId="{98096ED1-E77A-2B14-0233-CDA8866DE05D}"/>
          </ac:grpSpMkLst>
        </pc:grpChg>
        <pc:grpChg chg="add del mod">
          <ac:chgData name="Chinmay Samak" userId="5307509c-3a6e-47da-b024-dc6909734887" providerId="ADAL" clId="{7129A8D4-EBD6-4B24-A443-33FDA29B5F74}" dt="2023-09-20T13:02:38.321" v="550" actId="478"/>
          <ac:grpSpMkLst>
            <pc:docMk/>
            <pc:sldMk cId="575264544" sldId="338"/>
            <ac:grpSpMk id="45" creationId="{C0D4C1DD-7D8A-ECD5-CC6F-416F34F70B84}"/>
          </ac:grpSpMkLst>
        </pc:grpChg>
        <pc:grpChg chg="add del mod">
          <ac:chgData name="Chinmay Samak" userId="5307509c-3a6e-47da-b024-dc6909734887" providerId="ADAL" clId="{7129A8D4-EBD6-4B24-A443-33FDA29B5F74}" dt="2023-09-20T13:01:55.147" v="541"/>
          <ac:grpSpMkLst>
            <pc:docMk/>
            <pc:sldMk cId="575264544" sldId="338"/>
            <ac:grpSpMk id="67" creationId="{4A99F107-B7F8-0518-1BCF-51A9E539C26C}"/>
          </ac:grpSpMkLst>
        </pc:grpChg>
        <pc:grpChg chg="add del mod">
          <ac:chgData name="Chinmay Samak" userId="5307509c-3a6e-47da-b024-dc6909734887" providerId="ADAL" clId="{7129A8D4-EBD6-4B24-A443-33FDA29B5F74}" dt="2023-09-20T13:01:55.147" v="541"/>
          <ac:grpSpMkLst>
            <pc:docMk/>
            <pc:sldMk cId="575264544" sldId="338"/>
            <ac:grpSpMk id="82" creationId="{9FEEDE9E-1065-553D-FC57-A275F32F5193}"/>
          </ac:grpSpMkLst>
        </pc:grpChg>
        <pc:picChg chg="add mod">
          <ac:chgData name="Chinmay Samak" userId="5307509c-3a6e-47da-b024-dc6909734887" providerId="ADAL" clId="{7129A8D4-EBD6-4B24-A443-33FDA29B5F74}" dt="2023-09-20T12:56:19.824" v="475"/>
          <ac:picMkLst>
            <pc:docMk/>
            <pc:sldMk cId="575264544" sldId="338"/>
            <ac:picMk id="7" creationId="{71777D88-1101-AD0C-5D46-3FEA8CE5E7A6}"/>
          </ac:picMkLst>
        </pc:picChg>
        <pc:picChg chg="add mod">
          <ac:chgData name="Chinmay Samak" userId="5307509c-3a6e-47da-b024-dc6909734887" providerId="ADAL" clId="{7129A8D4-EBD6-4B24-A443-33FDA29B5F74}" dt="2023-09-20T12:56:19.824" v="475"/>
          <ac:picMkLst>
            <pc:docMk/>
            <pc:sldMk cId="575264544" sldId="338"/>
            <ac:picMk id="8" creationId="{7C5045B5-55DD-3164-40AB-982A65897DBA}"/>
          </ac:picMkLst>
        </pc:picChg>
        <pc:picChg chg="add mod">
          <ac:chgData name="Chinmay Samak" userId="5307509c-3a6e-47da-b024-dc6909734887" providerId="ADAL" clId="{7129A8D4-EBD6-4B24-A443-33FDA29B5F74}" dt="2023-09-20T12:56:19.824" v="475"/>
          <ac:picMkLst>
            <pc:docMk/>
            <pc:sldMk cId="575264544" sldId="338"/>
            <ac:picMk id="11" creationId="{2D87C470-CCA8-15A0-F7BA-A769FB00E853}"/>
          </ac:picMkLst>
        </pc:picChg>
        <pc:picChg chg="add mod">
          <ac:chgData name="Chinmay Samak" userId="5307509c-3a6e-47da-b024-dc6909734887" providerId="ADAL" clId="{7129A8D4-EBD6-4B24-A443-33FDA29B5F74}" dt="2023-09-20T12:56:19.824" v="475"/>
          <ac:picMkLst>
            <pc:docMk/>
            <pc:sldMk cId="575264544" sldId="338"/>
            <ac:picMk id="12" creationId="{4980B0DD-94E0-669B-43FB-BF6EFC636B7E}"/>
          </ac:picMkLst>
        </pc:picChg>
        <pc:picChg chg="add mod">
          <ac:chgData name="Chinmay Samak" userId="5307509c-3a6e-47da-b024-dc6909734887" providerId="ADAL" clId="{7129A8D4-EBD6-4B24-A443-33FDA29B5F74}" dt="2023-09-20T12:56:19.428" v="474"/>
          <ac:picMkLst>
            <pc:docMk/>
            <pc:sldMk cId="575264544" sldId="338"/>
            <ac:picMk id="16" creationId="{EA94E8ED-5664-339C-5737-390602545FB9}"/>
          </ac:picMkLst>
        </pc:picChg>
        <pc:picChg chg="del">
          <ac:chgData name="Chinmay Samak" userId="5307509c-3a6e-47da-b024-dc6909734887" providerId="ADAL" clId="{7129A8D4-EBD6-4B24-A443-33FDA29B5F74}" dt="2023-09-20T12:42:58.590" v="368" actId="478"/>
          <ac:picMkLst>
            <pc:docMk/>
            <pc:sldMk cId="575264544" sldId="338"/>
            <ac:picMk id="17" creationId="{320AA6A2-8F8A-BE1B-B190-1B166F1C262C}"/>
          </ac:picMkLst>
        </pc:picChg>
        <pc:picChg chg="add mod">
          <ac:chgData name="Chinmay Samak" userId="5307509c-3a6e-47da-b024-dc6909734887" providerId="ADAL" clId="{7129A8D4-EBD6-4B24-A443-33FDA29B5F74}" dt="2023-09-20T12:56:19.428" v="474"/>
          <ac:picMkLst>
            <pc:docMk/>
            <pc:sldMk cId="575264544" sldId="338"/>
            <ac:picMk id="18" creationId="{D22FA6F4-87EE-0210-A297-2AF48FBC1D7A}"/>
          </ac:picMkLst>
        </pc:picChg>
        <pc:picChg chg="del">
          <ac:chgData name="Chinmay Samak" userId="5307509c-3a6e-47da-b024-dc6909734887" providerId="ADAL" clId="{7129A8D4-EBD6-4B24-A443-33FDA29B5F74}" dt="2023-09-20T12:42:58.590" v="368" actId="478"/>
          <ac:picMkLst>
            <pc:docMk/>
            <pc:sldMk cId="575264544" sldId="338"/>
            <ac:picMk id="19" creationId="{DA19F91B-41ED-C02B-4F8E-F58914DA238E}"/>
          </ac:picMkLst>
        </pc:picChg>
        <pc:picChg chg="del">
          <ac:chgData name="Chinmay Samak" userId="5307509c-3a6e-47da-b024-dc6909734887" providerId="ADAL" clId="{7129A8D4-EBD6-4B24-A443-33FDA29B5F74}" dt="2023-09-20T12:42:58.590" v="368" actId="478"/>
          <ac:picMkLst>
            <pc:docMk/>
            <pc:sldMk cId="575264544" sldId="338"/>
            <ac:picMk id="21" creationId="{DD0C9DF3-707F-9764-26F8-4A4530A968A3}"/>
          </ac:picMkLst>
        </pc:picChg>
        <pc:picChg chg="del">
          <ac:chgData name="Chinmay Samak" userId="5307509c-3a6e-47da-b024-dc6909734887" providerId="ADAL" clId="{7129A8D4-EBD6-4B24-A443-33FDA29B5F74}" dt="2023-09-20T12:42:58.590" v="368" actId="478"/>
          <ac:picMkLst>
            <pc:docMk/>
            <pc:sldMk cId="575264544" sldId="338"/>
            <ac:picMk id="23" creationId="{456B6858-6ED2-7BE4-6236-45E5F89EDB65}"/>
          </ac:picMkLst>
        </pc:picChg>
        <pc:picChg chg="add mod">
          <ac:chgData name="Chinmay Samak" userId="5307509c-3a6e-47da-b024-dc6909734887" providerId="ADAL" clId="{7129A8D4-EBD6-4B24-A443-33FDA29B5F74}" dt="2023-09-20T12:56:19.428" v="474"/>
          <ac:picMkLst>
            <pc:docMk/>
            <pc:sldMk cId="575264544" sldId="338"/>
            <ac:picMk id="24" creationId="{83CDA52B-2DC5-B877-26CB-8B5A193A583A}"/>
          </ac:picMkLst>
        </pc:picChg>
        <pc:picChg chg="add mod">
          <ac:chgData name="Chinmay Samak" userId="5307509c-3a6e-47da-b024-dc6909734887" providerId="ADAL" clId="{7129A8D4-EBD6-4B24-A443-33FDA29B5F74}" dt="2023-09-20T12:56:19.428" v="474"/>
          <ac:picMkLst>
            <pc:docMk/>
            <pc:sldMk cId="575264544" sldId="338"/>
            <ac:picMk id="25" creationId="{7788DA3E-E017-382F-3A44-7BDC4FAD8270}"/>
          </ac:picMkLst>
        </pc:picChg>
        <pc:picChg chg="add del mod">
          <ac:chgData name="Chinmay Samak" userId="5307509c-3a6e-47da-b024-dc6909734887" providerId="ADAL" clId="{7129A8D4-EBD6-4B24-A443-33FDA29B5F74}" dt="2023-09-20T12:57:17.569" v="482" actId="21"/>
          <ac:picMkLst>
            <pc:docMk/>
            <pc:sldMk cId="575264544" sldId="338"/>
            <ac:picMk id="26" creationId="{B129BBF6-37FD-16B2-F0F4-1FA3628DD454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28" creationId="{E515A8E8-2547-333A-E530-36B2F35E7E76}"/>
          </ac:picMkLst>
        </pc:picChg>
        <pc:picChg chg="del">
          <ac:chgData name="Chinmay Samak" userId="5307509c-3a6e-47da-b024-dc6909734887" providerId="ADAL" clId="{7129A8D4-EBD6-4B24-A443-33FDA29B5F74}" dt="2023-09-20T12:42:58.590" v="368" actId="478"/>
          <ac:picMkLst>
            <pc:docMk/>
            <pc:sldMk cId="575264544" sldId="338"/>
            <ac:picMk id="29" creationId="{5B80CA1A-1EDF-7CA3-B1CA-A01751A1C05A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30" creationId="{3C484C26-48AF-C9DC-4E26-B3467F398D8C}"/>
          </ac:picMkLst>
        </pc:picChg>
        <pc:picChg chg="del">
          <ac:chgData name="Chinmay Samak" userId="5307509c-3a6e-47da-b024-dc6909734887" providerId="ADAL" clId="{7129A8D4-EBD6-4B24-A443-33FDA29B5F74}" dt="2023-09-20T12:42:58.590" v="368" actId="478"/>
          <ac:picMkLst>
            <pc:docMk/>
            <pc:sldMk cId="575264544" sldId="338"/>
            <ac:picMk id="31" creationId="{6A66E2A8-57DB-EB3F-514D-2A988442D14D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32" creationId="{6FD89E30-D96C-9BA2-8392-5E2FBBF60EAF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33" creationId="{2179B464-2C59-9DB9-6C66-CE816EFB5576}"/>
          </ac:picMkLst>
        </pc:picChg>
        <pc:picChg chg="del">
          <ac:chgData name="Chinmay Samak" userId="5307509c-3a6e-47da-b024-dc6909734887" providerId="ADAL" clId="{7129A8D4-EBD6-4B24-A443-33FDA29B5F74}" dt="2023-09-20T12:42:58.590" v="368" actId="478"/>
          <ac:picMkLst>
            <pc:docMk/>
            <pc:sldMk cId="575264544" sldId="338"/>
            <ac:picMk id="34" creationId="{7778A2E1-78D2-AD0C-56FF-D05FE82D4D42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35" creationId="{4F7B23B3-9CE6-4DD1-4E81-D338C29C0F7C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36" creationId="{899D7315-CB50-343B-4B1E-3BB603F09260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37" creationId="{7E63A5CC-A765-29FF-A516-6EA6074DC1CC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38" creationId="{A984486D-C4E4-1A90-DB63-02FDC1ABBF98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39" creationId="{C9DE54BE-2146-9E47-BA27-DD64E70362AC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40" creationId="{AEC6D097-21F8-17F9-C57F-4FFC1E990F5F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41" creationId="{562DD06F-CB57-B8B6-0774-A510E5895306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42" creationId="{7118A776-3F78-3FC9-0378-423AC828649D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43" creationId="{2AFA0A98-CFAD-8113-DD8B-AD9D4C7D1961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44" creationId="{32DBF030-DF8E-4D5B-A99B-7579F79A44D0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46" creationId="{FB90A3A6-64EE-1BCC-AF83-924569CC7F37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47" creationId="{F1D3B847-CF55-71E8-C47C-22369D4257BE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48" creationId="{E2CAEEB2-3032-5077-2023-FE55B78B0910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49" creationId="{7DA48C9A-E895-4871-59B8-1B542520418D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50" creationId="{F887CF7E-0282-DF4C-1F5C-6BA090ADF561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51" creationId="{7267EA9E-07D8-7156-061B-8924F15AA495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52" creationId="{2499BA6B-FCF2-26A5-B2CC-786A72D4AA82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53" creationId="{C1250F52-B0EA-E372-4B08-1AEE683186ED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54" creationId="{F8CE383B-A3D3-213B-ABD7-2C520D501776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55" creationId="{5EBEF89D-740A-A311-FC27-5556FFC611EB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56" creationId="{8B911381-E7D6-9F60-5C85-9069EF687A8C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57" creationId="{B4949888-DF31-77B4-F46C-7685B7AE6C21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58" creationId="{3B0E3B9A-0D24-BB66-BA8F-E8BCF94433EB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59" creationId="{3E304038-95A2-8935-6206-65B65109C651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60" creationId="{9222C563-26CE-5024-137D-E32747A38BE6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61" creationId="{9B542F19-A751-2B96-152B-EB0FC9EC7298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62" creationId="{B8D5504C-05B9-2E6F-0D38-C007A073E900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63" creationId="{C5A59B61-E6FC-8EDA-32D5-960DC89D27D7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64" creationId="{0522478E-3B6E-6EC3-9F24-4A1677100107}"/>
          </ac:picMkLst>
        </pc:picChg>
        <pc:picChg chg="mod">
          <ac:chgData name="Chinmay Samak" userId="5307509c-3a6e-47da-b024-dc6909734887" providerId="ADAL" clId="{7129A8D4-EBD6-4B24-A443-33FDA29B5F74}" dt="2023-09-20T12:58:39.542" v="492"/>
          <ac:picMkLst>
            <pc:docMk/>
            <pc:sldMk cId="575264544" sldId="338"/>
            <ac:picMk id="65" creationId="{0BB99C29-9A99-C942-1ABE-D8ECA7798225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68" creationId="{49D32B6A-00DD-C182-D0EB-EA9012A35BA7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69" creationId="{361CCCFA-7498-3FD2-3E65-20D6DBD86A21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70" creationId="{1C2D646A-CFBB-8BE7-BEB5-F6BEB7940574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71" creationId="{76A5355D-1180-8C44-002F-CD5D5B26B581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72" creationId="{686EC5FD-B34E-765C-BCBA-258E6FFD94F6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73" creationId="{3F56800E-344F-B1CF-DF61-D57D02BF607C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74" creationId="{9F2DAD0A-941F-63F3-FF53-262D42076B81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75" creationId="{9497E384-35F1-9E57-328B-88364C5E5549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76" creationId="{3B08015C-5F8F-4AA7-BF80-087327DE1263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77" creationId="{BC6EFC6E-3228-2E50-7F42-B5A7D8FC8428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78" creationId="{D1319D82-7769-FE2E-760C-2D7E85353E80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79" creationId="{F29601CE-FD3C-C40C-7422-8B7B6DA74416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80" creationId="{99C9D1C7-4F32-9786-30BC-B4003A1765AF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81" creationId="{8B185C5D-CA15-D203-57A3-F361DEDFC1B2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83" creationId="{77CCD140-4E8F-F531-B18C-795EC2651EFD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84" creationId="{427EC6FF-ACF5-7362-C080-F6F485EEE61D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85" creationId="{643A1597-9302-EF40-C58F-A733051460B4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86" creationId="{BA7A9FB6-7233-6B30-68D6-CB0B7086CAEC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87" creationId="{2F06AD00-172F-B191-1E9B-6DDE713B0D15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88" creationId="{16B8133E-7330-0BBC-6BAA-C4CDE51C6162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89" creationId="{2112A23C-2258-5D1D-D0D5-3BC8975F9BF9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90" creationId="{E139EA18-5E8A-639D-EAF0-AD9C08BA3007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91" creationId="{33873198-A428-0006-1897-16C8041A08B1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92" creationId="{F94396D6-81B1-361D-0017-5AAC822D09AB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93" creationId="{0CDC88C4-670C-F7B6-1620-BA9EAEAC8C57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94" creationId="{794874BC-5BED-0EFB-D2E9-340B0FAE2856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95" creationId="{2049D179-44EE-5D88-6D3B-963542A75951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96" creationId="{819F426B-E13F-942D-924E-09CDADCC1A99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97" creationId="{B96C7431-2FAE-4F46-EDEC-A3CBFCFF9A2E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98" creationId="{ECF948F4-7E03-A59A-34D0-165EA633F1F2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99" creationId="{7A19D92F-8DCB-2274-D7A5-BA93E6900CCD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100" creationId="{20643E76-87EE-7289-2670-6CAD5F0A05CE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101" creationId="{2E49DFD7-32AA-C83D-257F-A6F6174B4657}"/>
          </ac:picMkLst>
        </pc:picChg>
        <pc:picChg chg="mod">
          <ac:chgData name="Chinmay Samak" userId="5307509c-3a6e-47da-b024-dc6909734887" providerId="ADAL" clId="{7129A8D4-EBD6-4B24-A443-33FDA29B5F74}" dt="2023-09-20T13:01:43.937" v="540"/>
          <ac:picMkLst>
            <pc:docMk/>
            <pc:sldMk cId="575264544" sldId="338"/>
            <ac:picMk id="102" creationId="{633F9B0F-7E43-15A0-2D9A-97D0F9AD5AE6}"/>
          </ac:picMkLst>
        </pc:picChg>
        <pc:picChg chg="add del mod">
          <ac:chgData name="Chinmay Samak" userId="5307509c-3a6e-47da-b024-dc6909734887" providerId="ADAL" clId="{7129A8D4-EBD6-4B24-A443-33FDA29B5F74}" dt="2023-09-20T13:13:33.863" v="643" actId="478"/>
          <ac:picMkLst>
            <pc:docMk/>
            <pc:sldMk cId="575264544" sldId="338"/>
            <ac:picMk id="103" creationId="{6B578CD3-0E95-0D3E-BCF4-3F1CA58DA1F0}"/>
          </ac:picMkLst>
        </pc:picChg>
        <pc:picChg chg="add del mod">
          <ac:chgData name="Chinmay Samak" userId="5307509c-3a6e-47da-b024-dc6909734887" providerId="ADAL" clId="{7129A8D4-EBD6-4B24-A443-33FDA29B5F74}" dt="2023-09-20T13:07:47.145" v="562" actId="478"/>
          <ac:picMkLst>
            <pc:docMk/>
            <pc:sldMk cId="575264544" sldId="338"/>
            <ac:picMk id="104" creationId="{2B34BF80-D723-E531-109E-2F23681E36DE}"/>
          </ac:picMkLst>
        </pc:picChg>
        <pc:picChg chg="add mod">
          <ac:chgData name="Chinmay Samak" userId="5307509c-3a6e-47da-b024-dc6909734887" providerId="ADAL" clId="{7129A8D4-EBD6-4B24-A443-33FDA29B5F74}" dt="2023-09-20T13:37:34.874" v="781" actId="14100"/>
          <ac:picMkLst>
            <pc:docMk/>
            <pc:sldMk cId="575264544" sldId="338"/>
            <ac:picMk id="105" creationId="{78CAC66B-A49C-AD6F-A7F2-FEE22918F77D}"/>
          </ac:picMkLst>
        </pc:picChg>
      </pc:sldChg>
      <pc:sldChg chg="delSp modSp add del mod delAnim">
        <pc:chgData name="Chinmay Samak" userId="5307509c-3a6e-47da-b024-dc6909734887" providerId="ADAL" clId="{7129A8D4-EBD6-4B24-A443-33FDA29B5F74}" dt="2023-09-20T13:02:11.954" v="549" actId="47"/>
        <pc:sldMkLst>
          <pc:docMk/>
          <pc:sldMk cId="1901210539" sldId="339"/>
        </pc:sldMkLst>
        <pc:spChg chg="mod">
          <ac:chgData name="Chinmay Samak" userId="5307509c-3a6e-47da-b024-dc6909734887" providerId="ADAL" clId="{7129A8D4-EBD6-4B24-A443-33FDA29B5F74}" dt="2023-09-20T12:58:14.571" v="486"/>
          <ac:spMkLst>
            <pc:docMk/>
            <pc:sldMk cId="1901210539" sldId="339"/>
            <ac:spMk id="14" creationId="{0C60016E-7EAA-FC60-D747-D26E440F50AA}"/>
          </ac:spMkLst>
        </pc:spChg>
        <pc:picChg chg="del">
          <ac:chgData name="Chinmay Samak" userId="5307509c-3a6e-47da-b024-dc6909734887" providerId="ADAL" clId="{7129A8D4-EBD6-4B24-A443-33FDA29B5F74}" dt="2023-09-20T12:58:19.188" v="487" actId="478"/>
          <ac:picMkLst>
            <pc:docMk/>
            <pc:sldMk cId="1901210539" sldId="339"/>
            <ac:picMk id="8" creationId="{672EF128-C446-547E-53A7-694FC57D2973}"/>
          </ac:picMkLst>
        </pc:picChg>
        <pc:picChg chg="del mod">
          <ac:chgData name="Chinmay Samak" userId="5307509c-3a6e-47da-b024-dc6909734887" providerId="ADAL" clId="{7129A8D4-EBD6-4B24-A443-33FDA29B5F74}" dt="2023-09-20T12:58:30.676" v="491" actId="478"/>
          <ac:picMkLst>
            <pc:docMk/>
            <pc:sldMk cId="1901210539" sldId="339"/>
            <ac:picMk id="20" creationId="{7A2978A9-D3E4-EAB9-028F-D6ED58FBF02B}"/>
          </ac:picMkLst>
        </pc:picChg>
        <pc:picChg chg="del">
          <ac:chgData name="Chinmay Samak" userId="5307509c-3a6e-47da-b024-dc6909734887" providerId="ADAL" clId="{7129A8D4-EBD6-4B24-A443-33FDA29B5F74}" dt="2023-09-20T12:58:21.681" v="489" actId="478"/>
          <ac:picMkLst>
            <pc:docMk/>
            <pc:sldMk cId="1901210539" sldId="339"/>
            <ac:picMk id="79" creationId="{A59BFE55-F8CD-6F46-002A-B6C991E5FB29}"/>
          </ac:picMkLst>
        </pc:picChg>
        <pc:picChg chg="del">
          <ac:chgData name="Chinmay Samak" userId="5307509c-3a6e-47da-b024-dc6909734887" providerId="ADAL" clId="{7129A8D4-EBD6-4B24-A443-33FDA29B5F74}" dt="2023-09-20T12:58:20.594" v="488" actId="478"/>
          <ac:picMkLst>
            <pc:docMk/>
            <pc:sldMk cId="1901210539" sldId="339"/>
            <ac:picMk id="80" creationId="{4760D641-B61B-F5EC-3335-B5624333F74E}"/>
          </ac:picMkLst>
        </pc:picChg>
      </pc:sldChg>
      <pc:sldChg chg="addSp delSp modSp add mod delAnim modAnim">
        <pc:chgData name="Chinmay Samak" userId="5307509c-3a6e-47da-b024-dc6909734887" providerId="ADAL" clId="{7129A8D4-EBD6-4B24-A443-33FDA29B5F74}" dt="2023-09-20T13:37:59.538" v="785" actId="20577"/>
        <pc:sldMkLst>
          <pc:docMk/>
          <pc:sldMk cId="2914509446" sldId="340"/>
        </pc:sldMkLst>
        <pc:spChg chg="del">
          <ac:chgData name="Chinmay Samak" userId="5307509c-3a6e-47da-b024-dc6909734887" providerId="ADAL" clId="{7129A8D4-EBD6-4B24-A443-33FDA29B5F74}" dt="2023-09-20T13:29:38.292" v="771" actId="478"/>
          <ac:spMkLst>
            <pc:docMk/>
            <pc:sldMk cId="2914509446" sldId="340"/>
            <ac:spMk id="14" creationId="{D2F71146-0F4B-3DA4-AEC2-F0BDAD20FDDD}"/>
          </ac:spMkLst>
        </pc:spChg>
        <pc:spChg chg="mod">
          <ac:chgData name="Chinmay Samak" userId="5307509c-3a6e-47da-b024-dc6909734887" providerId="ADAL" clId="{7129A8D4-EBD6-4B24-A443-33FDA29B5F74}" dt="2023-09-20T13:37:59.538" v="785" actId="20577"/>
          <ac:spMkLst>
            <pc:docMk/>
            <pc:sldMk cId="2914509446" sldId="340"/>
            <ac:spMk id="66" creationId="{0CEDA9A4-B1BD-CEFD-9D8B-3990B487BF91}"/>
          </ac:spMkLst>
        </pc:spChg>
        <pc:grpChg chg="del mod">
          <ac:chgData name="Chinmay Samak" userId="5307509c-3a6e-47da-b024-dc6909734887" providerId="ADAL" clId="{7129A8D4-EBD6-4B24-A443-33FDA29B5F74}" dt="2023-09-20T13:02:44.656" v="551" actId="478"/>
          <ac:grpSpMkLst>
            <pc:docMk/>
            <pc:sldMk cId="2914509446" sldId="340"/>
            <ac:grpSpMk id="27" creationId="{98096ED1-E77A-2B14-0233-CDA8866DE05D}"/>
          </ac:grpSpMkLst>
        </pc:grpChg>
        <pc:grpChg chg="mod">
          <ac:chgData name="Chinmay Samak" userId="5307509c-3a6e-47da-b024-dc6909734887" providerId="ADAL" clId="{7129A8D4-EBD6-4B24-A443-33FDA29B5F74}" dt="2023-09-20T13:01:59.512" v="544" actId="1076"/>
          <ac:grpSpMkLst>
            <pc:docMk/>
            <pc:sldMk cId="2914509446" sldId="340"/>
            <ac:grpSpMk id="45" creationId="{C0D4C1DD-7D8A-ECD5-CC6F-416F34F70B84}"/>
          </ac:grpSpMkLst>
        </pc:grpChg>
        <pc:picChg chg="add del mod">
          <ac:chgData name="Chinmay Samak" userId="5307509c-3a6e-47da-b024-dc6909734887" providerId="ADAL" clId="{7129A8D4-EBD6-4B24-A443-33FDA29B5F74}" dt="2023-09-20T13:37:41.093" v="783" actId="478"/>
          <ac:picMkLst>
            <pc:docMk/>
            <pc:sldMk cId="2914509446" sldId="340"/>
            <ac:picMk id="3" creationId="{A4BA38A3-A91A-5712-B48D-854906C307E2}"/>
          </ac:picMkLst>
        </pc:picChg>
        <pc:picChg chg="add mod">
          <ac:chgData name="Chinmay Samak" userId="5307509c-3a6e-47da-b024-dc6909734887" providerId="ADAL" clId="{7129A8D4-EBD6-4B24-A443-33FDA29B5F74}" dt="2023-09-20T13:37:38.986" v="782"/>
          <ac:picMkLst>
            <pc:docMk/>
            <pc:sldMk cId="2914509446" sldId="340"/>
            <ac:picMk id="6" creationId="{7475585A-B10F-A333-151A-2BA366BEFECC}"/>
          </ac:picMkLst>
        </pc:picChg>
      </pc:sldChg>
      <pc:sldChg chg="addSp delSp modSp add mod delAnim">
        <pc:chgData name="Chinmay Samak" userId="5307509c-3a6e-47da-b024-dc6909734887" providerId="ADAL" clId="{7129A8D4-EBD6-4B24-A443-33FDA29B5F74}" dt="2023-09-20T13:29:40.944" v="772" actId="478"/>
        <pc:sldMkLst>
          <pc:docMk/>
          <pc:sldMk cId="1948074296" sldId="341"/>
        </pc:sldMkLst>
        <pc:spChg chg="add del mod">
          <ac:chgData name="Chinmay Samak" userId="5307509c-3a6e-47da-b024-dc6909734887" providerId="ADAL" clId="{7129A8D4-EBD6-4B24-A443-33FDA29B5F74}" dt="2023-09-20T13:09:08.013" v="569" actId="478"/>
          <ac:spMkLst>
            <pc:docMk/>
            <pc:sldMk cId="1948074296" sldId="341"/>
            <ac:spMk id="7" creationId="{B17187AD-A1E5-68B4-1BE5-29BE49F831F2}"/>
          </ac:spMkLst>
        </pc:spChg>
        <pc:spChg chg="del">
          <ac:chgData name="Chinmay Samak" userId="5307509c-3a6e-47da-b024-dc6909734887" providerId="ADAL" clId="{7129A8D4-EBD6-4B24-A443-33FDA29B5F74}" dt="2023-09-20T13:29:40.944" v="772" actId="478"/>
          <ac:spMkLst>
            <pc:docMk/>
            <pc:sldMk cId="1948074296" sldId="341"/>
            <ac:spMk id="14" creationId="{D2F71146-0F4B-3DA4-AEC2-F0BDAD20FDDD}"/>
          </ac:spMkLst>
        </pc:spChg>
        <pc:spChg chg="del">
          <ac:chgData name="Chinmay Samak" userId="5307509c-3a6e-47da-b024-dc6909734887" providerId="ADAL" clId="{7129A8D4-EBD6-4B24-A443-33FDA29B5F74}" dt="2023-09-20T13:09:06.648" v="568" actId="478"/>
          <ac:spMkLst>
            <pc:docMk/>
            <pc:sldMk cId="1948074296" sldId="341"/>
            <ac:spMk id="66" creationId="{0CEDA9A4-B1BD-CEFD-9D8B-3990B487BF91}"/>
          </ac:spMkLst>
        </pc:spChg>
        <pc:grpChg chg="del">
          <ac:chgData name="Chinmay Samak" userId="5307509c-3a6e-47da-b024-dc6909734887" providerId="ADAL" clId="{7129A8D4-EBD6-4B24-A443-33FDA29B5F74}" dt="2023-09-20T13:09:08.556" v="570" actId="478"/>
          <ac:grpSpMkLst>
            <pc:docMk/>
            <pc:sldMk cId="1948074296" sldId="341"/>
            <ac:grpSpMk id="45" creationId="{C0D4C1DD-7D8A-ECD5-CC6F-416F34F70B84}"/>
          </ac:grpSpMkLst>
        </pc:grpChg>
        <pc:graphicFrameChg chg="add del mod">
          <ac:chgData name="Chinmay Samak" userId="5307509c-3a6e-47da-b024-dc6909734887" providerId="ADAL" clId="{7129A8D4-EBD6-4B24-A443-33FDA29B5F74}" dt="2023-09-20T13:10:01.245" v="574"/>
          <ac:graphicFrameMkLst>
            <pc:docMk/>
            <pc:sldMk cId="1948074296" sldId="341"/>
            <ac:graphicFrameMk id="8" creationId="{65C2D7D0-4060-CE10-FCAB-BE69A73C559F}"/>
          </ac:graphicFrameMkLst>
        </pc:graphicFrameChg>
        <pc:picChg chg="del">
          <ac:chgData name="Chinmay Samak" userId="5307509c-3a6e-47da-b024-dc6909734887" providerId="ADAL" clId="{7129A8D4-EBD6-4B24-A443-33FDA29B5F74}" dt="2023-09-20T13:09:09.163" v="571" actId="478"/>
          <ac:picMkLst>
            <pc:docMk/>
            <pc:sldMk cId="1948074296" sldId="341"/>
            <ac:picMk id="3" creationId="{A4BA38A3-A91A-5712-B48D-854906C307E2}"/>
          </ac:picMkLst>
        </pc:picChg>
        <pc:picChg chg="add mod">
          <ac:chgData name="Chinmay Samak" userId="5307509c-3a6e-47da-b024-dc6909734887" providerId="ADAL" clId="{7129A8D4-EBD6-4B24-A443-33FDA29B5F74}" dt="2023-09-20T13:14:55.640" v="660" actId="1076"/>
          <ac:picMkLst>
            <pc:docMk/>
            <pc:sldMk cId="1948074296" sldId="341"/>
            <ac:picMk id="10" creationId="{CA5454B6-7638-3A26-DDD2-19056A7FFBDF}"/>
          </ac:picMkLst>
        </pc:picChg>
        <pc:picChg chg="add del mod">
          <ac:chgData name="Chinmay Samak" userId="5307509c-3a6e-47da-b024-dc6909734887" providerId="ADAL" clId="{7129A8D4-EBD6-4B24-A443-33FDA29B5F74}" dt="2023-09-20T13:10:24.625" v="604" actId="478"/>
          <ac:picMkLst>
            <pc:docMk/>
            <pc:sldMk cId="1948074296" sldId="341"/>
            <ac:picMk id="12" creationId="{E8390C60-337E-03AE-1631-646EF811D473}"/>
          </ac:picMkLst>
        </pc:picChg>
        <pc:picChg chg="add del mod">
          <ac:chgData name="Chinmay Samak" userId="5307509c-3a6e-47da-b024-dc6909734887" providerId="ADAL" clId="{7129A8D4-EBD6-4B24-A443-33FDA29B5F74}" dt="2023-09-20T13:14:24.930" v="654" actId="478"/>
          <ac:picMkLst>
            <pc:docMk/>
            <pc:sldMk cId="1948074296" sldId="341"/>
            <ac:picMk id="15" creationId="{7A959505-18B0-22A6-9128-626661640360}"/>
          </ac:picMkLst>
        </pc:picChg>
        <pc:picChg chg="add del mod">
          <ac:chgData name="Chinmay Samak" userId="5307509c-3a6e-47da-b024-dc6909734887" providerId="ADAL" clId="{7129A8D4-EBD6-4B24-A443-33FDA29B5F74}" dt="2023-09-20T13:14:24.930" v="654" actId="478"/>
          <ac:picMkLst>
            <pc:docMk/>
            <pc:sldMk cId="1948074296" sldId="341"/>
            <ac:picMk id="17" creationId="{AC49D24C-4DD8-8C40-6E01-799BCECC6C85}"/>
          </ac:picMkLst>
        </pc:picChg>
        <pc:picChg chg="add del mod">
          <ac:chgData name="Chinmay Samak" userId="5307509c-3a6e-47da-b024-dc6909734887" providerId="ADAL" clId="{7129A8D4-EBD6-4B24-A443-33FDA29B5F74}" dt="2023-09-20T13:14:24.930" v="654" actId="478"/>
          <ac:picMkLst>
            <pc:docMk/>
            <pc:sldMk cId="1948074296" sldId="341"/>
            <ac:picMk id="19" creationId="{1464AC1E-0958-A772-C6F1-266F7DE950B9}"/>
          </ac:picMkLst>
        </pc:picChg>
        <pc:picChg chg="add del mod">
          <ac:chgData name="Chinmay Samak" userId="5307509c-3a6e-47da-b024-dc6909734887" providerId="ADAL" clId="{7129A8D4-EBD6-4B24-A443-33FDA29B5F74}" dt="2023-09-20T13:14:24.930" v="654" actId="478"/>
          <ac:picMkLst>
            <pc:docMk/>
            <pc:sldMk cId="1948074296" sldId="341"/>
            <ac:picMk id="21" creationId="{5E904FEE-E6C1-961D-7875-65904E224F50}"/>
          </ac:picMkLst>
        </pc:picChg>
        <pc:picChg chg="add del mod">
          <ac:chgData name="Chinmay Samak" userId="5307509c-3a6e-47da-b024-dc6909734887" providerId="ADAL" clId="{7129A8D4-EBD6-4B24-A443-33FDA29B5F74}" dt="2023-09-20T13:14:24.930" v="654" actId="478"/>
          <ac:picMkLst>
            <pc:docMk/>
            <pc:sldMk cId="1948074296" sldId="341"/>
            <ac:picMk id="23" creationId="{AF122D77-ACE3-E732-0EB9-CF3D79461985}"/>
          </ac:picMkLst>
        </pc:picChg>
        <pc:picChg chg="add del mod">
          <ac:chgData name="Chinmay Samak" userId="5307509c-3a6e-47da-b024-dc6909734887" providerId="ADAL" clId="{7129A8D4-EBD6-4B24-A443-33FDA29B5F74}" dt="2023-09-20T13:14:24.930" v="654" actId="478"/>
          <ac:picMkLst>
            <pc:docMk/>
            <pc:sldMk cId="1948074296" sldId="341"/>
            <ac:picMk id="25" creationId="{C1704F69-0D15-9293-479B-C71BB1ED2D40}"/>
          </ac:picMkLst>
        </pc:picChg>
        <pc:picChg chg="add del mod">
          <ac:chgData name="Chinmay Samak" userId="5307509c-3a6e-47da-b024-dc6909734887" providerId="ADAL" clId="{7129A8D4-EBD6-4B24-A443-33FDA29B5F74}" dt="2023-09-20T13:14:24.930" v="654" actId="478"/>
          <ac:picMkLst>
            <pc:docMk/>
            <pc:sldMk cId="1948074296" sldId="341"/>
            <ac:picMk id="27" creationId="{2E82C14F-B13C-9858-6666-D186E0F6862B}"/>
          </ac:picMkLst>
        </pc:picChg>
        <pc:picChg chg="add del mod">
          <ac:chgData name="Chinmay Samak" userId="5307509c-3a6e-47da-b024-dc6909734887" providerId="ADAL" clId="{7129A8D4-EBD6-4B24-A443-33FDA29B5F74}" dt="2023-09-20T13:14:24.930" v="654" actId="478"/>
          <ac:picMkLst>
            <pc:docMk/>
            <pc:sldMk cId="1948074296" sldId="341"/>
            <ac:picMk id="29" creationId="{2412683F-528D-5EAB-6259-DF78BA2F540C}"/>
          </ac:picMkLst>
        </pc:picChg>
      </pc:sldChg>
      <pc:sldChg chg="delSp modSp add mod">
        <pc:chgData name="Chinmay Samak" userId="5307509c-3a6e-47da-b024-dc6909734887" providerId="ADAL" clId="{7129A8D4-EBD6-4B24-A443-33FDA29B5F74}" dt="2023-09-20T13:29:43.713" v="773" actId="478"/>
        <pc:sldMkLst>
          <pc:docMk/>
          <pc:sldMk cId="2265240718" sldId="342"/>
        </pc:sldMkLst>
        <pc:spChg chg="del">
          <ac:chgData name="Chinmay Samak" userId="5307509c-3a6e-47da-b024-dc6909734887" providerId="ADAL" clId="{7129A8D4-EBD6-4B24-A443-33FDA29B5F74}" dt="2023-09-20T13:29:43.713" v="773" actId="478"/>
          <ac:spMkLst>
            <pc:docMk/>
            <pc:sldMk cId="2265240718" sldId="342"/>
            <ac:spMk id="14" creationId="{D2F71146-0F4B-3DA4-AEC2-F0BDAD20FDDD}"/>
          </ac:spMkLst>
        </pc:spChg>
        <pc:picChg chg="del">
          <ac:chgData name="Chinmay Samak" userId="5307509c-3a6e-47da-b024-dc6909734887" providerId="ADAL" clId="{7129A8D4-EBD6-4B24-A443-33FDA29B5F74}" dt="2023-09-20T13:15:08.924" v="661" actId="478"/>
          <ac:picMkLst>
            <pc:docMk/>
            <pc:sldMk cId="2265240718" sldId="342"/>
            <ac:picMk id="10" creationId="{CA5454B6-7638-3A26-DDD2-19056A7FFBDF}"/>
          </ac:picMkLst>
        </pc:picChg>
        <pc:picChg chg="del">
          <ac:chgData name="Chinmay Samak" userId="5307509c-3a6e-47da-b024-dc6909734887" providerId="ADAL" clId="{7129A8D4-EBD6-4B24-A443-33FDA29B5F74}" dt="2023-09-20T13:15:13.258" v="662" actId="478"/>
          <ac:picMkLst>
            <pc:docMk/>
            <pc:sldMk cId="2265240718" sldId="342"/>
            <ac:picMk id="15" creationId="{7A959505-18B0-22A6-9128-626661640360}"/>
          </ac:picMkLst>
        </pc:picChg>
        <pc:picChg chg="del">
          <ac:chgData name="Chinmay Samak" userId="5307509c-3a6e-47da-b024-dc6909734887" providerId="ADAL" clId="{7129A8D4-EBD6-4B24-A443-33FDA29B5F74}" dt="2023-09-20T13:15:13.258" v="662" actId="478"/>
          <ac:picMkLst>
            <pc:docMk/>
            <pc:sldMk cId="2265240718" sldId="342"/>
            <ac:picMk id="17" creationId="{AC49D24C-4DD8-8C40-6E01-799BCECC6C85}"/>
          </ac:picMkLst>
        </pc:picChg>
        <pc:picChg chg="del">
          <ac:chgData name="Chinmay Samak" userId="5307509c-3a6e-47da-b024-dc6909734887" providerId="ADAL" clId="{7129A8D4-EBD6-4B24-A443-33FDA29B5F74}" dt="2023-09-20T13:15:13.258" v="662" actId="478"/>
          <ac:picMkLst>
            <pc:docMk/>
            <pc:sldMk cId="2265240718" sldId="342"/>
            <ac:picMk id="19" creationId="{1464AC1E-0958-A772-C6F1-266F7DE950B9}"/>
          </ac:picMkLst>
        </pc:picChg>
        <pc:picChg chg="del">
          <ac:chgData name="Chinmay Samak" userId="5307509c-3a6e-47da-b024-dc6909734887" providerId="ADAL" clId="{7129A8D4-EBD6-4B24-A443-33FDA29B5F74}" dt="2023-09-20T13:15:13.258" v="662" actId="478"/>
          <ac:picMkLst>
            <pc:docMk/>
            <pc:sldMk cId="2265240718" sldId="342"/>
            <ac:picMk id="21" creationId="{5E904FEE-E6C1-961D-7875-65904E224F50}"/>
          </ac:picMkLst>
        </pc:picChg>
        <pc:picChg chg="mod">
          <ac:chgData name="Chinmay Samak" userId="5307509c-3a6e-47da-b024-dc6909734887" providerId="ADAL" clId="{7129A8D4-EBD6-4B24-A443-33FDA29B5F74}" dt="2023-09-20T13:20:41.939" v="695" actId="1076"/>
          <ac:picMkLst>
            <pc:docMk/>
            <pc:sldMk cId="2265240718" sldId="342"/>
            <ac:picMk id="23" creationId="{AF122D77-ACE3-E732-0EB9-CF3D79461985}"/>
          </ac:picMkLst>
        </pc:picChg>
        <pc:picChg chg="del">
          <ac:chgData name="Chinmay Samak" userId="5307509c-3a6e-47da-b024-dc6909734887" providerId="ADAL" clId="{7129A8D4-EBD6-4B24-A443-33FDA29B5F74}" dt="2023-09-20T13:15:13.258" v="662" actId="478"/>
          <ac:picMkLst>
            <pc:docMk/>
            <pc:sldMk cId="2265240718" sldId="342"/>
            <ac:picMk id="25" creationId="{C1704F69-0D15-9293-479B-C71BB1ED2D40}"/>
          </ac:picMkLst>
        </pc:picChg>
        <pc:picChg chg="del">
          <ac:chgData name="Chinmay Samak" userId="5307509c-3a6e-47da-b024-dc6909734887" providerId="ADAL" clId="{7129A8D4-EBD6-4B24-A443-33FDA29B5F74}" dt="2023-09-20T13:15:13.258" v="662" actId="478"/>
          <ac:picMkLst>
            <pc:docMk/>
            <pc:sldMk cId="2265240718" sldId="342"/>
            <ac:picMk id="27" creationId="{2E82C14F-B13C-9858-6666-D186E0F6862B}"/>
          </ac:picMkLst>
        </pc:picChg>
        <pc:picChg chg="del">
          <ac:chgData name="Chinmay Samak" userId="5307509c-3a6e-47da-b024-dc6909734887" providerId="ADAL" clId="{7129A8D4-EBD6-4B24-A443-33FDA29B5F74}" dt="2023-09-20T13:15:13.258" v="662" actId="478"/>
          <ac:picMkLst>
            <pc:docMk/>
            <pc:sldMk cId="2265240718" sldId="342"/>
            <ac:picMk id="29" creationId="{2412683F-528D-5EAB-6259-DF78BA2F540C}"/>
          </ac:picMkLst>
        </pc:picChg>
      </pc:sldChg>
      <pc:sldChg chg="delSp modSp add mod">
        <pc:chgData name="Chinmay Samak" userId="5307509c-3a6e-47da-b024-dc6909734887" providerId="ADAL" clId="{7129A8D4-EBD6-4B24-A443-33FDA29B5F74}" dt="2023-09-20T13:29:49.800" v="775" actId="478"/>
        <pc:sldMkLst>
          <pc:docMk/>
          <pc:sldMk cId="277864001" sldId="343"/>
        </pc:sldMkLst>
        <pc:spChg chg="del">
          <ac:chgData name="Chinmay Samak" userId="5307509c-3a6e-47da-b024-dc6909734887" providerId="ADAL" clId="{7129A8D4-EBD6-4B24-A443-33FDA29B5F74}" dt="2023-09-20T13:29:49.800" v="775" actId="478"/>
          <ac:spMkLst>
            <pc:docMk/>
            <pc:sldMk cId="277864001" sldId="343"/>
            <ac:spMk id="14" creationId="{D2F71146-0F4B-3DA4-AEC2-F0BDAD20FDDD}"/>
          </ac:spMkLst>
        </pc:spChg>
        <pc:picChg chg="del">
          <ac:chgData name="Chinmay Samak" userId="5307509c-3a6e-47da-b024-dc6909734887" providerId="ADAL" clId="{7129A8D4-EBD6-4B24-A443-33FDA29B5F74}" dt="2023-09-20T13:15:32.246" v="663" actId="478"/>
          <ac:picMkLst>
            <pc:docMk/>
            <pc:sldMk cId="277864001" sldId="343"/>
            <ac:picMk id="10" creationId="{CA5454B6-7638-3A26-DDD2-19056A7FFBDF}"/>
          </ac:picMkLst>
        </pc:picChg>
        <pc:picChg chg="del">
          <ac:chgData name="Chinmay Samak" userId="5307509c-3a6e-47da-b024-dc6909734887" providerId="ADAL" clId="{7129A8D4-EBD6-4B24-A443-33FDA29B5F74}" dt="2023-09-20T13:15:32.246" v="663" actId="478"/>
          <ac:picMkLst>
            <pc:docMk/>
            <pc:sldMk cId="277864001" sldId="343"/>
            <ac:picMk id="15" creationId="{7A959505-18B0-22A6-9128-626661640360}"/>
          </ac:picMkLst>
        </pc:picChg>
        <pc:picChg chg="del">
          <ac:chgData name="Chinmay Samak" userId="5307509c-3a6e-47da-b024-dc6909734887" providerId="ADAL" clId="{7129A8D4-EBD6-4B24-A443-33FDA29B5F74}" dt="2023-09-20T13:15:32.246" v="663" actId="478"/>
          <ac:picMkLst>
            <pc:docMk/>
            <pc:sldMk cId="277864001" sldId="343"/>
            <ac:picMk id="17" creationId="{AC49D24C-4DD8-8C40-6E01-799BCECC6C85}"/>
          </ac:picMkLst>
        </pc:picChg>
        <pc:picChg chg="mod">
          <ac:chgData name="Chinmay Samak" userId="5307509c-3a6e-47da-b024-dc6909734887" providerId="ADAL" clId="{7129A8D4-EBD6-4B24-A443-33FDA29B5F74}" dt="2023-09-20T13:20:55.084" v="697" actId="1076"/>
          <ac:picMkLst>
            <pc:docMk/>
            <pc:sldMk cId="277864001" sldId="343"/>
            <ac:picMk id="19" creationId="{1464AC1E-0958-A772-C6F1-266F7DE950B9}"/>
          </ac:picMkLst>
        </pc:picChg>
        <pc:picChg chg="del">
          <ac:chgData name="Chinmay Samak" userId="5307509c-3a6e-47da-b024-dc6909734887" providerId="ADAL" clId="{7129A8D4-EBD6-4B24-A443-33FDA29B5F74}" dt="2023-09-20T13:15:32.246" v="663" actId="478"/>
          <ac:picMkLst>
            <pc:docMk/>
            <pc:sldMk cId="277864001" sldId="343"/>
            <ac:picMk id="21" creationId="{5E904FEE-E6C1-961D-7875-65904E224F50}"/>
          </ac:picMkLst>
        </pc:picChg>
        <pc:picChg chg="del">
          <ac:chgData name="Chinmay Samak" userId="5307509c-3a6e-47da-b024-dc6909734887" providerId="ADAL" clId="{7129A8D4-EBD6-4B24-A443-33FDA29B5F74}" dt="2023-09-20T13:15:32.246" v="663" actId="478"/>
          <ac:picMkLst>
            <pc:docMk/>
            <pc:sldMk cId="277864001" sldId="343"/>
            <ac:picMk id="23" creationId="{AF122D77-ACE3-E732-0EB9-CF3D79461985}"/>
          </ac:picMkLst>
        </pc:picChg>
        <pc:picChg chg="del">
          <ac:chgData name="Chinmay Samak" userId="5307509c-3a6e-47da-b024-dc6909734887" providerId="ADAL" clId="{7129A8D4-EBD6-4B24-A443-33FDA29B5F74}" dt="2023-09-20T13:15:32.246" v="663" actId="478"/>
          <ac:picMkLst>
            <pc:docMk/>
            <pc:sldMk cId="277864001" sldId="343"/>
            <ac:picMk id="25" creationId="{C1704F69-0D15-9293-479B-C71BB1ED2D40}"/>
          </ac:picMkLst>
        </pc:picChg>
        <pc:picChg chg="del">
          <ac:chgData name="Chinmay Samak" userId="5307509c-3a6e-47da-b024-dc6909734887" providerId="ADAL" clId="{7129A8D4-EBD6-4B24-A443-33FDA29B5F74}" dt="2023-09-20T13:15:32.246" v="663" actId="478"/>
          <ac:picMkLst>
            <pc:docMk/>
            <pc:sldMk cId="277864001" sldId="343"/>
            <ac:picMk id="27" creationId="{2E82C14F-B13C-9858-6666-D186E0F6862B}"/>
          </ac:picMkLst>
        </pc:picChg>
        <pc:picChg chg="del">
          <ac:chgData name="Chinmay Samak" userId="5307509c-3a6e-47da-b024-dc6909734887" providerId="ADAL" clId="{7129A8D4-EBD6-4B24-A443-33FDA29B5F74}" dt="2023-09-20T13:15:32.246" v="663" actId="478"/>
          <ac:picMkLst>
            <pc:docMk/>
            <pc:sldMk cId="277864001" sldId="343"/>
            <ac:picMk id="29" creationId="{2412683F-528D-5EAB-6259-DF78BA2F540C}"/>
          </ac:picMkLst>
        </pc:picChg>
      </pc:sldChg>
      <pc:sldChg chg="delSp modSp add mod ord">
        <pc:chgData name="Chinmay Samak" userId="5307509c-3a6e-47da-b024-dc6909734887" providerId="ADAL" clId="{7129A8D4-EBD6-4B24-A443-33FDA29B5F74}" dt="2023-09-20T13:29:46.317" v="774" actId="478"/>
        <pc:sldMkLst>
          <pc:docMk/>
          <pc:sldMk cId="3463322478" sldId="344"/>
        </pc:sldMkLst>
        <pc:spChg chg="del">
          <ac:chgData name="Chinmay Samak" userId="5307509c-3a6e-47da-b024-dc6909734887" providerId="ADAL" clId="{7129A8D4-EBD6-4B24-A443-33FDA29B5F74}" dt="2023-09-20T13:29:46.317" v="774" actId="478"/>
          <ac:spMkLst>
            <pc:docMk/>
            <pc:sldMk cId="3463322478" sldId="344"/>
            <ac:spMk id="14" creationId="{D2F71146-0F4B-3DA4-AEC2-F0BDAD20FDDD}"/>
          </ac:spMkLst>
        </pc:spChg>
        <pc:picChg chg="del">
          <ac:chgData name="Chinmay Samak" userId="5307509c-3a6e-47da-b024-dc6909734887" providerId="ADAL" clId="{7129A8D4-EBD6-4B24-A443-33FDA29B5F74}" dt="2023-09-20T13:15:44.302" v="664" actId="478"/>
          <ac:picMkLst>
            <pc:docMk/>
            <pc:sldMk cId="3463322478" sldId="344"/>
            <ac:picMk id="10" creationId="{CA5454B6-7638-3A26-DDD2-19056A7FFBDF}"/>
          </ac:picMkLst>
        </pc:picChg>
        <pc:picChg chg="del">
          <ac:chgData name="Chinmay Samak" userId="5307509c-3a6e-47da-b024-dc6909734887" providerId="ADAL" clId="{7129A8D4-EBD6-4B24-A443-33FDA29B5F74}" dt="2023-09-20T13:15:44.302" v="664" actId="478"/>
          <ac:picMkLst>
            <pc:docMk/>
            <pc:sldMk cId="3463322478" sldId="344"/>
            <ac:picMk id="15" creationId="{7A959505-18B0-22A6-9128-626661640360}"/>
          </ac:picMkLst>
        </pc:picChg>
        <pc:picChg chg="mod">
          <ac:chgData name="Chinmay Samak" userId="5307509c-3a6e-47da-b024-dc6909734887" providerId="ADAL" clId="{7129A8D4-EBD6-4B24-A443-33FDA29B5F74}" dt="2023-09-20T13:20:23.230" v="692" actId="1076"/>
          <ac:picMkLst>
            <pc:docMk/>
            <pc:sldMk cId="3463322478" sldId="344"/>
            <ac:picMk id="17" creationId="{AC49D24C-4DD8-8C40-6E01-799BCECC6C85}"/>
          </ac:picMkLst>
        </pc:picChg>
        <pc:picChg chg="del">
          <ac:chgData name="Chinmay Samak" userId="5307509c-3a6e-47da-b024-dc6909734887" providerId="ADAL" clId="{7129A8D4-EBD6-4B24-A443-33FDA29B5F74}" dt="2023-09-20T13:15:44.302" v="664" actId="478"/>
          <ac:picMkLst>
            <pc:docMk/>
            <pc:sldMk cId="3463322478" sldId="344"/>
            <ac:picMk id="19" creationId="{1464AC1E-0958-A772-C6F1-266F7DE950B9}"/>
          </ac:picMkLst>
        </pc:picChg>
        <pc:picChg chg="del">
          <ac:chgData name="Chinmay Samak" userId="5307509c-3a6e-47da-b024-dc6909734887" providerId="ADAL" clId="{7129A8D4-EBD6-4B24-A443-33FDA29B5F74}" dt="2023-09-20T13:15:44.302" v="664" actId="478"/>
          <ac:picMkLst>
            <pc:docMk/>
            <pc:sldMk cId="3463322478" sldId="344"/>
            <ac:picMk id="21" creationId="{5E904FEE-E6C1-961D-7875-65904E224F50}"/>
          </ac:picMkLst>
        </pc:picChg>
        <pc:picChg chg="del">
          <ac:chgData name="Chinmay Samak" userId="5307509c-3a6e-47da-b024-dc6909734887" providerId="ADAL" clId="{7129A8D4-EBD6-4B24-A443-33FDA29B5F74}" dt="2023-09-20T13:15:44.302" v="664" actId="478"/>
          <ac:picMkLst>
            <pc:docMk/>
            <pc:sldMk cId="3463322478" sldId="344"/>
            <ac:picMk id="23" creationId="{AF122D77-ACE3-E732-0EB9-CF3D79461985}"/>
          </ac:picMkLst>
        </pc:picChg>
        <pc:picChg chg="del">
          <ac:chgData name="Chinmay Samak" userId="5307509c-3a6e-47da-b024-dc6909734887" providerId="ADAL" clId="{7129A8D4-EBD6-4B24-A443-33FDA29B5F74}" dt="2023-09-20T13:15:44.302" v="664" actId="478"/>
          <ac:picMkLst>
            <pc:docMk/>
            <pc:sldMk cId="3463322478" sldId="344"/>
            <ac:picMk id="25" creationId="{C1704F69-0D15-9293-479B-C71BB1ED2D40}"/>
          </ac:picMkLst>
        </pc:picChg>
        <pc:picChg chg="del">
          <ac:chgData name="Chinmay Samak" userId="5307509c-3a6e-47da-b024-dc6909734887" providerId="ADAL" clId="{7129A8D4-EBD6-4B24-A443-33FDA29B5F74}" dt="2023-09-20T13:15:44.302" v="664" actId="478"/>
          <ac:picMkLst>
            <pc:docMk/>
            <pc:sldMk cId="3463322478" sldId="344"/>
            <ac:picMk id="27" creationId="{2E82C14F-B13C-9858-6666-D186E0F6862B}"/>
          </ac:picMkLst>
        </pc:picChg>
        <pc:picChg chg="del">
          <ac:chgData name="Chinmay Samak" userId="5307509c-3a6e-47da-b024-dc6909734887" providerId="ADAL" clId="{7129A8D4-EBD6-4B24-A443-33FDA29B5F74}" dt="2023-09-20T13:15:44.302" v="664" actId="478"/>
          <ac:picMkLst>
            <pc:docMk/>
            <pc:sldMk cId="3463322478" sldId="344"/>
            <ac:picMk id="29" creationId="{2412683F-528D-5EAB-6259-DF78BA2F540C}"/>
          </ac:picMkLst>
        </pc:picChg>
      </pc:sldChg>
      <pc:sldChg chg="delSp modSp add mod">
        <pc:chgData name="Chinmay Samak" userId="5307509c-3a6e-47da-b024-dc6909734887" providerId="ADAL" clId="{7129A8D4-EBD6-4B24-A443-33FDA29B5F74}" dt="2023-09-20T13:29:55.518" v="777" actId="478"/>
        <pc:sldMkLst>
          <pc:docMk/>
          <pc:sldMk cId="4130004362" sldId="345"/>
        </pc:sldMkLst>
        <pc:spChg chg="del">
          <ac:chgData name="Chinmay Samak" userId="5307509c-3a6e-47da-b024-dc6909734887" providerId="ADAL" clId="{7129A8D4-EBD6-4B24-A443-33FDA29B5F74}" dt="2023-09-20T13:29:55.518" v="777" actId="478"/>
          <ac:spMkLst>
            <pc:docMk/>
            <pc:sldMk cId="4130004362" sldId="345"/>
            <ac:spMk id="14" creationId="{D2F71146-0F4B-3DA4-AEC2-F0BDAD20FDDD}"/>
          </ac:spMkLst>
        </pc:spChg>
        <pc:picChg chg="del">
          <ac:chgData name="Chinmay Samak" userId="5307509c-3a6e-47da-b024-dc6909734887" providerId="ADAL" clId="{7129A8D4-EBD6-4B24-A443-33FDA29B5F74}" dt="2023-09-20T13:15:54.524" v="666" actId="478"/>
          <ac:picMkLst>
            <pc:docMk/>
            <pc:sldMk cId="4130004362" sldId="345"/>
            <ac:picMk id="10" creationId="{CA5454B6-7638-3A26-DDD2-19056A7FFBDF}"/>
          </ac:picMkLst>
        </pc:picChg>
        <pc:picChg chg="del">
          <ac:chgData name="Chinmay Samak" userId="5307509c-3a6e-47da-b024-dc6909734887" providerId="ADAL" clId="{7129A8D4-EBD6-4B24-A443-33FDA29B5F74}" dt="2023-09-20T13:15:54.524" v="666" actId="478"/>
          <ac:picMkLst>
            <pc:docMk/>
            <pc:sldMk cId="4130004362" sldId="345"/>
            <ac:picMk id="15" creationId="{7A959505-18B0-22A6-9128-626661640360}"/>
          </ac:picMkLst>
        </pc:picChg>
        <pc:picChg chg="del">
          <ac:chgData name="Chinmay Samak" userId="5307509c-3a6e-47da-b024-dc6909734887" providerId="ADAL" clId="{7129A8D4-EBD6-4B24-A443-33FDA29B5F74}" dt="2023-09-20T13:15:54.524" v="666" actId="478"/>
          <ac:picMkLst>
            <pc:docMk/>
            <pc:sldMk cId="4130004362" sldId="345"/>
            <ac:picMk id="17" creationId="{AC49D24C-4DD8-8C40-6E01-799BCECC6C85}"/>
          </ac:picMkLst>
        </pc:picChg>
        <pc:picChg chg="del">
          <ac:chgData name="Chinmay Samak" userId="5307509c-3a6e-47da-b024-dc6909734887" providerId="ADAL" clId="{7129A8D4-EBD6-4B24-A443-33FDA29B5F74}" dt="2023-09-20T13:15:54.524" v="666" actId="478"/>
          <ac:picMkLst>
            <pc:docMk/>
            <pc:sldMk cId="4130004362" sldId="345"/>
            <ac:picMk id="19" creationId="{1464AC1E-0958-A772-C6F1-266F7DE950B9}"/>
          </ac:picMkLst>
        </pc:picChg>
        <pc:picChg chg="del">
          <ac:chgData name="Chinmay Samak" userId="5307509c-3a6e-47da-b024-dc6909734887" providerId="ADAL" clId="{7129A8D4-EBD6-4B24-A443-33FDA29B5F74}" dt="2023-09-20T13:15:54.524" v="666" actId="478"/>
          <ac:picMkLst>
            <pc:docMk/>
            <pc:sldMk cId="4130004362" sldId="345"/>
            <ac:picMk id="21" creationId="{5E904FEE-E6C1-961D-7875-65904E224F50}"/>
          </ac:picMkLst>
        </pc:picChg>
        <pc:picChg chg="del">
          <ac:chgData name="Chinmay Samak" userId="5307509c-3a6e-47da-b024-dc6909734887" providerId="ADAL" clId="{7129A8D4-EBD6-4B24-A443-33FDA29B5F74}" dt="2023-09-20T13:15:54.524" v="666" actId="478"/>
          <ac:picMkLst>
            <pc:docMk/>
            <pc:sldMk cId="4130004362" sldId="345"/>
            <ac:picMk id="23" creationId="{AF122D77-ACE3-E732-0EB9-CF3D79461985}"/>
          </ac:picMkLst>
        </pc:picChg>
        <pc:picChg chg="del">
          <ac:chgData name="Chinmay Samak" userId="5307509c-3a6e-47da-b024-dc6909734887" providerId="ADAL" clId="{7129A8D4-EBD6-4B24-A443-33FDA29B5F74}" dt="2023-09-20T13:15:54.524" v="666" actId="478"/>
          <ac:picMkLst>
            <pc:docMk/>
            <pc:sldMk cId="4130004362" sldId="345"/>
            <ac:picMk id="25" creationId="{C1704F69-0D15-9293-479B-C71BB1ED2D40}"/>
          </ac:picMkLst>
        </pc:picChg>
        <pc:picChg chg="del">
          <ac:chgData name="Chinmay Samak" userId="5307509c-3a6e-47da-b024-dc6909734887" providerId="ADAL" clId="{7129A8D4-EBD6-4B24-A443-33FDA29B5F74}" dt="2023-09-20T13:15:54.524" v="666" actId="478"/>
          <ac:picMkLst>
            <pc:docMk/>
            <pc:sldMk cId="4130004362" sldId="345"/>
            <ac:picMk id="27" creationId="{2E82C14F-B13C-9858-6666-D186E0F6862B}"/>
          </ac:picMkLst>
        </pc:picChg>
        <pc:picChg chg="mod">
          <ac:chgData name="Chinmay Samak" userId="5307509c-3a6e-47da-b024-dc6909734887" providerId="ADAL" clId="{7129A8D4-EBD6-4B24-A443-33FDA29B5F74}" dt="2023-09-20T13:20:13.429" v="690" actId="1076"/>
          <ac:picMkLst>
            <pc:docMk/>
            <pc:sldMk cId="4130004362" sldId="345"/>
            <ac:picMk id="29" creationId="{2412683F-528D-5EAB-6259-DF78BA2F540C}"/>
          </ac:picMkLst>
        </pc:picChg>
      </pc:sldChg>
      <pc:sldChg chg="delSp modSp add mod ord">
        <pc:chgData name="Chinmay Samak" userId="5307509c-3a6e-47da-b024-dc6909734887" providerId="ADAL" clId="{7129A8D4-EBD6-4B24-A443-33FDA29B5F74}" dt="2023-09-20T13:29:52.695" v="776" actId="478"/>
        <pc:sldMkLst>
          <pc:docMk/>
          <pc:sldMk cId="1678521386" sldId="346"/>
        </pc:sldMkLst>
        <pc:spChg chg="del">
          <ac:chgData name="Chinmay Samak" userId="5307509c-3a6e-47da-b024-dc6909734887" providerId="ADAL" clId="{7129A8D4-EBD6-4B24-A443-33FDA29B5F74}" dt="2023-09-20T13:29:52.695" v="776" actId="478"/>
          <ac:spMkLst>
            <pc:docMk/>
            <pc:sldMk cId="1678521386" sldId="346"/>
            <ac:spMk id="14" creationId="{D2F71146-0F4B-3DA4-AEC2-F0BDAD20FDDD}"/>
          </ac:spMkLst>
        </pc:spChg>
        <pc:picChg chg="del">
          <ac:chgData name="Chinmay Samak" userId="5307509c-3a6e-47da-b024-dc6909734887" providerId="ADAL" clId="{7129A8D4-EBD6-4B24-A443-33FDA29B5F74}" dt="2023-09-20T13:16:06.682" v="668" actId="478"/>
          <ac:picMkLst>
            <pc:docMk/>
            <pc:sldMk cId="1678521386" sldId="346"/>
            <ac:picMk id="10" creationId="{CA5454B6-7638-3A26-DDD2-19056A7FFBDF}"/>
          </ac:picMkLst>
        </pc:picChg>
        <pc:picChg chg="del">
          <ac:chgData name="Chinmay Samak" userId="5307509c-3a6e-47da-b024-dc6909734887" providerId="ADAL" clId="{7129A8D4-EBD6-4B24-A443-33FDA29B5F74}" dt="2023-09-20T13:16:06.682" v="668" actId="478"/>
          <ac:picMkLst>
            <pc:docMk/>
            <pc:sldMk cId="1678521386" sldId="346"/>
            <ac:picMk id="15" creationId="{7A959505-18B0-22A6-9128-626661640360}"/>
          </ac:picMkLst>
        </pc:picChg>
        <pc:picChg chg="del">
          <ac:chgData name="Chinmay Samak" userId="5307509c-3a6e-47da-b024-dc6909734887" providerId="ADAL" clId="{7129A8D4-EBD6-4B24-A443-33FDA29B5F74}" dt="2023-09-20T13:16:06.682" v="668" actId="478"/>
          <ac:picMkLst>
            <pc:docMk/>
            <pc:sldMk cId="1678521386" sldId="346"/>
            <ac:picMk id="17" creationId="{AC49D24C-4DD8-8C40-6E01-799BCECC6C85}"/>
          </ac:picMkLst>
        </pc:picChg>
        <pc:picChg chg="del">
          <ac:chgData name="Chinmay Samak" userId="5307509c-3a6e-47da-b024-dc6909734887" providerId="ADAL" clId="{7129A8D4-EBD6-4B24-A443-33FDA29B5F74}" dt="2023-09-20T13:16:06.682" v="668" actId="478"/>
          <ac:picMkLst>
            <pc:docMk/>
            <pc:sldMk cId="1678521386" sldId="346"/>
            <ac:picMk id="19" creationId="{1464AC1E-0958-A772-C6F1-266F7DE950B9}"/>
          </ac:picMkLst>
        </pc:picChg>
        <pc:picChg chg="del">
          <ac:chgData name="Chinmay Samak" userId="5307509c-3a6e-47da-b024-dc6909734887" providerId="ADAL" clId="{7129A8D4-EBD6-4B24-A443-33FDA29B5F74}" dt="2023-09-20T13:16:06.682" v="668" actId="478"/>
          <ac:picMkLst>
            <pc:docMk/>
            <pc:sldMk cId="1678521386" sldId="346"/>
            <ac:picMk id="21" creationId="{5E904FEE-E6C1-961D-7875-65904E224F50}"/>
          </ac:picMkLst>
        </pc:picChg>
        <pc:picChg chg="del">
          <ac:chgData name="Chinmay Samak" userId="5307509c-3a6e-47da-b024-dc6909734887" providerId="ADAL" clId="{7129A8D4-EBD6-4B24-A443-33FDA29B5F74}" dt="2023-09-20T13:16:06.682" v="668" actId="478"/>
          <ac:picMkLst>
            <pc:docMk/>
            <pc:sldMk cId="1678521386" sldId="346"/>
            <ac:picMk id="23" creationId="{AF122D77-ACE3-E732-0EB9-CF3D79461985}"/>
          </ac:picMkLst>
        </pc:picChg>
        <pc:picChg chg="del">
          <ac:chgData name="Chinmay Samak" userId="5307509c-3a6e-47da-b024-dc6909734887" providerId="ADAL" clId="{7129A8D4-EBD6-4B24-A443-33FDA29B5F74}" dt="2023-09-20T13:16:06.682" v="668" actId="478"/>
          <ac:picMkLst>
            <pc:docMk/>
            <pc:sldMk cId="1678521386" sldId="346"/>
            <ac:picMk id="25" creationId="{C1704F69-0D15-9293-479B-C71BB1ED2D40}"/>
          </ac:picMkLst>
        </pc:picChg>
        <pc:picChg chg="del">
          <ac:chgData name="Chinmay Samak" userId="5307509c-3a6e-47da-b024-dc6909734887" providerId="ADAL" clId="{7129A8D4-EBD6-4B24-A443-33FDA29B5F74}" dt="2023-09-20T13:16:06.682" v="668" actId="478"/>
          <ac:picMkLst>
            <pc:docMk/>
            <pc:sldMk cId="1678521386" sldId="346"/>
            <ac:picMk id="27" creationId="{2E82C14F-B13C-9858-6666-D186E0F6862B}"/>
          </ac:picMkLst>
        </pc:picChg>
        <pc:picChg chg="mod">
          <ac:chgData name="Chinmay Samak" userId="5307509c-3a6e-47da-b024-dc6909734887" providerId="ADAL" clId="{7129A8D4-EBD6-4B24-A443-33FDA29B5F74}" dt="2023-09-20T13:21:35.107" v="698" actId="14826"/>
          <ac:picMkLst>
            <pc:docMk/>
            <pc:sldMk cId="1678521386" sldId="346"/>
            <ac:picMk id="29" creationId="{2412683F-528D-5EAB-6259-DF78BA2F540C}"/>
          </ac:picMkLst>
        </pc:picChg>
      </pc:sldChg>
      <pc:sldChg chg="delSp modSp add mod">
        <pc:chgData name="Chinmay Samak" userId="5307509c-3a6e-47da-b024-dc6909734887" providerId="ADAL" clId="{7129A8D4-EBD6-4B24-A443-33FDA29B5F74}" dt="2023-09-20T13:29:58.150" v="778" actId="478"/>
        <pc:sldMkLst>
          <pc:docMk/>
          <pc:sldMk cId="118081189" sldId="347"/>
        </pc:sldMkLst>
        <pc:spChg chg="del">
          <ac:chgData name="Chinmay Samak" userId="5307509c-3a6e-47da-b024-dc6909734887" providerId="ADAL" clId="{7129A8D4-EBD6-4B24-A443-33FDA29B5F74}" dt="2023-09-20T13:29:58.150" v="778" actId="478"/>
          <ac:spMkLst>
            <pc:docMk/>
            <pc:sldMk cId="118081189" sldId="347"/>
            <ac:spMk id="14" creationId="{D2F71146-0F4B-3DA4-AEC2-F0BDAD20FDDD}"/>
          </ac:spMkLst>
        </pc:spChg>
        <pc:picChg chg="del">
          <ac:chgData name="Chinmay Samak" userId="5307509c-3a6e-47da-b024-dc6909734887" providerId="ADAL" clId="{7129A8D4-EBD6-4B24-A443-33FDA29B5F74}" dt="2023-09-20T13:16:17.783" v="670" actId="478"/>
          <ac:picMkLst>
            <pc:docMk/>
            <pc:sldMk cId="118081189" sldId="347"/>
            <ac:picMk id="10" creationId="{CA5454B6-7638-3A26-DDD2-19056A7FFBDF}"/>
          </ac:picMkLst>
        </pc:picChg>
        <pc:picChg chg="del">
          <ac:chgData name="Chinmay Samak" userId="5307509c-3a6e-47da-b024-dc6909734887" providerId="ADAL" clId="{7129A8D4-EBD6-4B24-A443-33FDA29B5F74}" dt="2023-09-20T13:17:45.357" v="672" actId="478"/>
          <ac:picMkLst>
            <pc:docMk/>
            <pc:sldMk cId="118081189" sldId="347"/>
            <ac:picMk id="15" creationId="{7A959505-18B0-22A6-9128-626661640360}"/>
          </ac:picMkLst>
        </pc:picChg>
        <pc:picChg chg="del">
          <ac:chgData name="Chinmay Samak" userId="5307509c-3a6e-47da-b024-dc6909734887" providerId="ADAL" clId="{7129A8D4-EBD6-4B24-A443-33FDA29B5F74}" dt="2023-09-20T13:16:17.783" v="670" actId="478"/>
          <ac:picMkLst>
            <pc:docMk/>
            <pc:sldMk cId="118081189" sldId="347"/>
            <ac:picMk id="17" creationId="{AC49D24C-4DD8-8C40-6E01-799BCECC6C85}"/>
          </ac:picMkLst>
        </pc:picChg>
        <pc:picChg chg="del">
          <ac:chgData name="Chinmay Samak" userId="5307509c-3a6e-47da-b024-dc6909734887" providerId="ADAL" clId="{7129A8D4-EBD6-4B24-A443-33FDA29B5F74}" dt="2023-09-20T13:16:17.783" v="670" actId="478"/>
          <ac:picMkLst>
            <pc:docMk/>
            <pc:sldMk cId="118081189" sldId="347"/>
            <ac:picMk id="19" creationId="{1464AC1E-0958-A772-C6F1-266F7DE950B9}"/>
          </ac:picMkLst>
        </pc:picChg>
        <pc:picChg chg="del">
          <ac:chgData name="Chinmay Samak" userId="5307509c-3a6e-47da-b024-dc6909734887" providerId="ADAL" clId="{7129A8D4-EBD6-4B24-A443-33FDA29B5F74}" dt="2023-09-20T13:16:17.783" v="670" actId="478"/>
          <ac:picMkLst>
            <pc:docMk/>
            <pc:sldMk cId="118081189" sldId="347"/>
            <ac:picMk id="21" creationId="{5E904FEE-E6C1-961D-7875-65904E224F50}"/>
          </ac:picMkLst>
        </pc:picChg>
        <pc:picChg chg="del">
          <ac:chgData name="Chinmay Samak" userId="5307509c-3a6e-47da-b024-dc6909734887" providerId="ADAL" clId="{7129A8D4-EBD6-4B24-A443-33FDA29B5F74}" dt="2023-09-20T13:16:17.783" v="670" actId="478"/>
          <ac:picMkLst>
            <pc:docMk/>
            <pc:sldMk cId="118081189" sldId="347"/>
            <ac:picMk id="23" creationId="{AF122D77-ACE3-E732-0EB9-CF3D79461985}"/>
          </ac:picMkLst>
        </pc:picChg>
        <pc:picChg chg="mod">
          <ac:chgData name="Chinmay Samak" userId="5307509c-3a6e-47da-b024-dc6909734887" providerId="ADAL" clId="{7129A8D4-EBD6-4B24-A443-33FDA29B5F74}" dt="2023-09-20T13:19:48.196" v="686" actId="1076"/>
          <ac:picMkLst>
            <pc:docMk/>
            <pc:sldMk cId="118081189" sldId="347"/>
            <ac:picMk id="25" creationId="{C1704F69-0D15-9293-479B-C71BB1ED2D40}"/>
          </ac:picMkLst>
        </pc:picChg>
        <pc:picChg chg="del mod">
          <ac:chgData name="Chinmay Samak" userId="5307509c-3a6e-47da-b024-dc6909734887" providerId="ADAL" clId="{7129A8D4-EBD6-4B24-A443-33FDA29B5F74}" dt="2023-09-20T13:17:45.357" v="672" actId="478"/>
          <ac:picMkLst>
            <pc:docMk/>
            <pc:sldMk cId="118081189" sldId="347"/>
            <ac:picMk id="27" creationId="{2E82C14F-B13C-9858-6666-D186E0F6862B}"/>
          </ac:picMkLst>
        </pc:picChg>
        <pc:picChg chg="del">
          <ac:chgData name="Chinmay Samak" userId="5307509c-3a6e-47da-b024-dc6909734887" providerId="ADAL" clId="{7129A8D4-EBD6-4B24-A443-33FDA29B5F74}" dt="2023-09-20T13:16:17.783" v="670" actId="478"/>
          <ac:picMkLst>
            <pc:docMk/>
            <pc:sldMk cId="118081189" sldId="347"/>
            <ac:picMk id="29" creationId="{2412683F-528D-5EAB-6259-DF78BA2F540C}"/>
          </ac:picMkLst>
        </pc:picChg>
      </pc:sldChg>
      <pc:sldChg chg="addSp delSp modSp add mod">
        <pc:chgData name="Chinmay Samak" userId="5307509c-3a6e-47da-b024-dc6909734887" providerId="ADAL" clId="{7129A8D4-EBD6-4B24-A443-33FDA29B5F74}" dt="2023-09-20T13:30:01.065" v="779" actId="478"/>
        <pc:sldMkLst>
          <pc:docMk/>
          <pc:sldMk cId="2903757474" sldId="348"/>
        </pc:sldMkLst>
        <pc:spChg chg="del">
          <ac:chgData name="Chinmay Samak" userId="5307509c-3a6e-47da-b024-dc6909734887" providerId="ADAL" clId="{7129A8D4-EBD6-4B24-A443-33FDA29B5F74}" dt="2023-09-20T13:30:01.065" v="779" actId="478"/>
          <ac:spMkLst>
            <pc:docMk/>
            <pc:sldMk cId="2903757474" sldId="348"/>
            <ac:spMk id="14" creationId="{D2F71146-0F4B-3DA4-AEC2-F0BDAD20FDDD}"/>
          </ac:spMkLst>
        </pc:spChg>
        <pc:graphicFrameChg chg="add del mod">
          <ac:chgData name="Chinmay Samak" userId="5307509c-3a6e-47da-b024-dc6909734887" providerId="ADAL" clId="{7129A8D4-EBD6-4B24-A443-33FDA29B5F74}" dt="2023-09-20T13:19:28.342" v="678"/>
          <ac:graphicFrameMkLst>
            <pc:docMk/>
            <pc:sldMk cId="2903757474" sldId="348"/>
            <ac:graphicFrameMk id="3" creationId="{572F3061-128F-16F5-8598-E31A0387CD24}"/>
          </ac:graphicFrameMkLst>
        </pc:graphicFrameChg>
        <pc:picChg chg="add mod">
          <ac:chgData name="Chinmay Samak" userId="5307509c-3a6e-47da-b024-dc6909734887" providerId="ADAL" clId="{7129A8D4-EBD6-4B24-A443-33FDA29B5F74}" dt="2023-09-20T13:19:38.445" v="683" actId="1076"/>
          <ac:picMkLst>
            <pc:docMk/>
            <pc:sldMk cId="2903757474" sldId="348"/>
            <ac:picMk id="7" creationId="{A2AE8690-1652-2319-C2FF-8086B42F3861}"/>
          </ac:picMkLst>
        </pc:picChg>
        <pc:picChg chg="del">
          <ac:chgData name="Chinmay Samak" userId="5307509c-3a6e-47da-b024-dc6909734887" providerId="ADAL" clId="{7129A8D4-EBD6-4B24-A443-33FDA29B5F74}" dt="2023-09-20T13:19:24.960" v="675" actId="478"/>
          <ac:picMkLst>
            <pc:docMk/>
            <pc:sldMk cId="2903757474" sldId="348"/>
            <ac:picMk id="25" creationId="{C1704F69-0D15-9293-479B-C71BB1ED2D40}"/>
          </ac:picMkLst>
        </pc:picChg>
      </pc:sldChg>
      <pc:sldChg chg="add del">
        <pc:chgData name="Chinmay Samak" userId="5307509c-3a6e-47da-b024-dc6909734887" providerId="ADAL" clId="{7129A8D4-EBD6-4B24-A443-33FDA29B5F74}" dt="2023-09-20T13:17:50.231" v="673" actId="47"/>
        <pc:sldMkLst>
          <pc:docMk/>
          <pc:sldMk cId="3227344337" sldId="348"/>
        </pc:sldMkLst>
      </pc:sldChg>
      <pc:sldChg chg="add del">
        <pc:chgData name="Chinmay Samak" userId="5307509c-3a6e-47da-b024-dc6909734887" providerId="ADAL" clId="{7129A8D4-EBD6-4B24-A443-33FDA29B5F74}" dt="2023-09-20T13:17:50.231" v="673" actId="47"/>
        <pc:sldMkLst>
          <pc:docMk/>
          <pc:sldMk cId="373796853" sldId="349"/>
        </pc:sldMkLst>
      </pc:sldChg>
      <pc:sldChg chg="addSp delSp modSp add mod">
        <pc:chgData name="Chinmay Samak" userId="5307509c-3a6e-47da-b024-dc6909734887" providerId="ADAL" clId="{7129A8D4-EBD6-4B24-A443-33FDA29B5F74}" dt="2023-09-20T13:24:05.812" v="722" actId="478"/>
        <pc:sldMkLst>
          <pc:docMk/>
          <pc:sldMk cId="3954059041" sldId="349"/>
        </pc:sldMkLst>
        <pc:spChg chg="add mod">
          <ac:chgData name="Chinmay Samak" userId="5307509c-3a6e-47da-b024-dc6909734887" providerId="ADAL" clId="{7129A8D4-EBD6-4B24-A443-33FDA29B5F74}" dt="2023-09-20T13:24:00.948" v="721" actId="1076"/>
          <ac:spMkLst>
            <pc:docMk/>
            <pc:sldMk cId="3954059041" sldId="349"/>
            <ac:spMk id="3" creationId="{203AF8EF-AE27-96AF-40BA-51F758AE56CF}"/>
          </ac:spMkLst>
        </pc:spChg>
        <pc:spChg chg="del">
          <ac:chgData name="Chinmay Samak" userId="5307509c-3a6e-47da-b024-dc6909734887" providerId="ADAL" clId="{7129A8D4-EBD6-4B24-A443-33FDA29B5F74}" dt="2023-09-20T13:24:05.812" v="722" actId="478"/>
          <ac:spMkLst>
            <pc:docMk/>
            <pc:sldMk cId="3954059041" sldId="349"/>
            <ac:spMk id="14" creationId="{D2F71146-0F4B-3DA4-AEC2-F0BDAD20FDDD}"/>
          </ac:spMkLst>
        </pc:spChg>
        <pc:picChg chg="del">
          <ac:chgData name="Chinmay Samak" userId="5307509c-3a6e-47da-b024-dc6909734887" providerId="ADAL" clId="{7129A8D4-EBD6-4B24-A443-33FDA29B5F74}" dt="2023-09-20T13:22:47.313" v="704" actId="478"/>
          <ac:picMkLst>
            <pc:docMk/>
            <pc:sldMk cId="3954059041" sldId="349"/>
            <ac:picMk id="7" creationId="{A2AE8690-1652-2319-C2FF-8086B42F3861}"/>
          </ac:picMkLst>
        </pc:picChg>
      </pc:sldChg>
      <pc:sldChg chg="add del">
        <pc:chgData name="Chinmay Samak" userId="5307509c-3a6e-47da-b024-dc6909734887" providerId="ADAL" clId="{7129A8D4-EBD6-4B24-A443-33FDA29B5F74}" dt="2023-09-20T13:17:50.231" v="673" actId="47"/>
        <pc:sldMkLst>
          <pc:docMk/>
          <pc:sldMk cId="2039134167" sldId="350"/>
        </pc:sldMkLst>
      </pc:sldChg>
    </pc:docChg>
  </pc:docChgLst>
  <pc:docChgLst>
    <pc:chgData name="Chinmay Samak" userId="5307509c-3a6e-47da-b024-dc6909734887" providerId="ADAL" clId="{518F453A-3B6C-4EF5-91C5-CB0AFEFDCEEB}"/>
    <pc:docChg chg="undo redo custSel addSld delSld modSld sldOrd">
      <pc:chgData name="Chinmay Samak" userId="5307509c-3a6e-47da-b024-dc6909734887" providerId="ADAL" clId="{518F453A-3B6C-4EF5-91C5-CB0AFEFDCEEB}" dt="2023-09-13T05:43:43.309" v="4400" actId="313"/>
      <pc:docMkLst>
        <pc:docMk/>
      </pc:docMkLst>
      <pc:sldChg chg="del">
        <pc:chgData name="Chinmay Samak" userId="5307509c-3a6e-47da-b024-dc6909734887" providerId="ADAL" clId="{518F453A-3B6C-4EF5-91C5-CB0AFEFDCEEB}" dt="2023-09-13T03:04:05.659" v="2495" actId="47"/>
        <pc:sldMkLst>
          <pc:docMk/>
          <pc:sldMk cId="306691157" sldId="257"/>
        </pc:sldMkLst>
      </pc:sldChg>
      <pc:sldChg chg="del">
        <pc:chgData name="Chinmay Samak" userId="5307509c-3a6e-47da-b024-dc6909734887" providerId="ADAL" clId="{518F453A-3B6C-4EF5-91C5-CB0AFEFDCEEB}" dt="2023-09-13T03:04:05.659" v="2495" actId="47"/>
        <pc:sldMkLst>
          <pc:docMk/>
          <pc:sldMk cId="4217472783" sldId="274"/>
        </pc:sldMkLst>
      </pc:sldChg>
      <pc:sldChg chg="del">
        <pc:chgData name="Chinmay Samak" userId="5307509c-3a6e-47da-b024-dc6909734887" providerId="ADAL" clId="{518F453A-3B6C-4EF5-91C5-CB0AFEFDCEEB}" dt="2023-09-13T03:04:05.659" v="2495" actId="47"/>
        <pc:sldMkLst>
          <pc:docMk/>
          <pc:sldMk cId="4201824341" sldId="275"/>
        </pc:sldMkLst>
      </pc:sldChg>
      <pc:sldChg chg="del">
        <pc:chgData name="Chinmay Samak" userId="5307509c-3a6e-47da-b024-dc6909734887" providerId="ADAL" clId="{518F453A-3B6C-4EF5-91C5-CB0AFEFDCEEB}" dt="2023-09-13T03:04:05.659" v="2495" actId="47"/>
        <pc:sldMkLst>
          <pc:docMk/>
          <pc:sldMk cId="286862544" sldId="278"/>
        </pc:sldMkLst>
      </pc:sldChg>
      <pc:sldChg chg="del">
        <pc:chgData name="Chinmay Samak" userId="5307509c-3a6e-47da-b024-dc6909734887" providerId="ADAL" clId="{518F453A-3B6C-4EF5-91C5-CB0AFEFDCEEB}" dt="2023-09-13T03:04:05.659" v="2495" actId="47"/>
        <pc:sldMkLst>
          <pc:docMk/>
          <pc:sldMk cId="3674120448" sldId="302"/>
        </pc:sldMkLst>
      </pc:sldChg>
      <pc:sldChg chg="modSp mod">
        <pc:chgData name="Chinmay Samak" userId="5307509c-3a6e-47da-b024-dc6909734887" providerId="ADAL" clId="{518F453A-3B6C-4EF5-91C5-CB0AFEFDCEEB}" dt="2023-09-10T01:38:30.884" v="15" actId="20577"/>
        <pc:sldMkLst>
          <pc:docMk/>
          <pc:sldMk cId="2145474060" sldId="306"/>
        </pc:sldMkLst>
        <pc:spChg chg="mod">
          <ac:chgData name="Chinmay Samak" userId="5307509c-3a6e-47da-b024-dc6909734887" providerId="ADAL" clId="{518F453A-3B6C-4EF5-91C5-CB0AFEFDCEEB}" dt="2023-09-10T01:38:30.884" v="15" actId="20577"/>
          <ac:spMkLst>
            <pc:docMk/>
            <pc:sldMk cId="2145474060" sldId="306"/>
            <ac:spMk id="2" creationId="{311FA87B-C4EF-9366-D633-477A8962826E}"/>
          </ac:spMkLst>
        </pc:spChg>
      </pc:sldChg>
      <pc:sldChg chg="del">
        <pc:chgData name="Chinmay Samak" userId="5307509c-3a6e-47da-b024-dc6909734887" providerId="ADAL" clId="{518F453A-3B6C-4EF5-91C5-CB0AFEFDCEEB}" dt="2023-09-10T01:38:35.169" v="16" actId="47"/>
        <pc:sldMkLst>
          <pc:docMk/>
          <pc:sldMk cId="667600462" sldId="307"/>
        </pc:sldMkLst>
      </pc:sldChg>
      <pc:sldChg chg="del">
        <pc:chgData name="Chinmay Samak" userId="5307509c-3a6e-47da-b024-dc6909734887" providerId="ADAL" clId="{518F453A-3B6C-4EF5-91C5-CB0AFEFDCEEB}" dt="2023-09-13T03:04:05.659" v="2495" actId="47"/>
        <pc:sldMkLst>
          <pc:docMk/>
          <pc:sldMk cId="3240854217" sldId="308"/>
        </pc:sldMkLst>
      </pc:sldChg>
      <pc:sldChg chg="addSp delSp modSp del mod">
        <pc:chgData name="Chinmay Samak" userId="5307509c-3a6e-47da-b024-dc6909734887" providerId="ADAL" clId="{518F453A-3B6C-4EF5-91C5-CB0AFEFDCEEB}" dt="2023-09-13T01:10:18.510" v="1063" actId="47"/>
        <pc:sldMkLst>
          <pc:docMk/>
          <pc:sldMk cId="4146021827" sldId="309"/>
        </pc:sldMkLst>
        <pc:spChg chg="mod">
          <ac:chgData name="Chinmay Samak" userId="5307509c-3a6e-47da-b024-dc6909734887" providerId="ADAL" clId="{518F453A-3B6C-4EF5-91C5-CB0AFEFDCEEB}" dt="2023-09-13T00:00:01.978" v="790" actId="20577"/>
          <ac:spMkLst>
            <pc:docMk/>
            <pc:sldMk cId="4146021827" sldId="309"/>
            <ac:spMk id="6" creationId="{0D0536F7-B0B1-ED11-CE45-D672F5F4B96D}"/>
          </ac:spMkLst>
        </pc:spChg>
        <pc:spChg chg="mod">
          <ac:chgData name="Chinmay Samak" userId="5307509c-3a6e-47da-b024-dc6909734887" providerId="ADAL" clId="{518F453A-3B6C-4EF5-91C5-CB0AFEFDCEEB}" dt="2023-09-12T23:58:32.602" v="660" actId="20577"/>
          <ac:spMkLst>
            <pc:docMk/>
            <pc:sldMk cId="4146021827" sldId="309"/>
            <ac:spMk id="7" creationId="{AADF9524-B045-F0E3-87C2-E4BABE05CE12}"/>
          </ac:spMkLst>
        </pc:spChg>
        <pc:spChg chg="mod">
          <ac:chgData name="Chinmay Samak" userId="5307509c-3a6e-47da-b024-dc6909734887" providerId="ADAL" clId="{518F453A-3B6C-4EF5-91C5-CB0AFEFDCEEB}" dt="2023-09-13T00:22:42.768" v="866" actId="1076"/>
          <ac:spMkLst>
            <pc:docMk/>
            <pc:sldMk cId="4146021827" sldId="309"/>
            <ac:spMk id="13" creationId="{77DCC184-E4EC-89EA-4B7A-6AAD139B4BBB}"/>
          </ac:spMkLst>
        </pc:spChg>
        <pc:spChg chg="del mod">
          <ac:chgData name="Chinmay Samak" userId="5307509c-3a6e-47da-b024-dc6909734887" providerId="ADAL" clId="{518F453A-3B6C-4EF5-91C5-CB0AFEFDCEEB}" dt="2023-09-13T01:00:56.053" v="977" actId="478"/>
          <ac:spMkLst>
            <pc:docMk/>
            <pc:sldMk cId="4146021827" sldId="309"/>
            <ac:spMk id="15" creationId="{1A548346-FE41-F4F7-72B0-FB64761DC4B2}"/>
          </ac:spMkLst>
        </pc:spChg>
        <pc:spChg chg="del mod">
          <ac:chgData name="Chinmay Samak" userId="5307509c-3a6e-47da-b024-dc6909734887" providerId="ADAL" clId="{518F453A-3B6C-4EF5-91C5-CB0AFEFDCEEB}" dt="2023-09-12T23:54:34.404" v="559" actId="478"/>
          <ac:spMkLst>
            <pc:docMk/>
            <pc:sldMk cId="4146021827" sldId="309"/>
            <ac:spMk id="16" creationId="{B989A75F-E347-B9AC-C8A1-CD4FC7DC9EC4}"/>
          </ac:spMkLst>
        </pc:spChg>
        <pc:graphicFrameChg chg="modGraphic">
          <ac:chgData name="Chinmay Samak" userId="5307509c-3a6e-47da-b024-dc6909734887" providerId="ADAL" clId="{518F453A-3B6C-4EF5-91C5-CB0AFEFDCEEB}" dt="2023-09-13T00:56:41.696" v="975" actId="207"/>
          <ac:graphicFrameMkLst>
            <pc:docMk/>
            <pc:sldMk cId="4146021827" sldId="309"/>
            <ac:graphicFrameMk id="14" creationId="{E5F507AC-6AAF-4480-4DCB-ACE191A66893}"/>
          </ac:graphicFrameMkLst>
        </pc:graphicFrameChg>
        <pc:picChg chg="add del">
          <ac:chgData name="Chinmay Samak" userId="5307509c-3a6e-47da-b024-dc6909734887" providerId="ADAL" clId="{518F453A-3B6C-4EF5-91C5-CB0AFEFDCEEB}" dt="2023-09-12T23:57:03.166" v="646" actId="478"/>
          <ac:picMkLst>
            <pc:docMk/>
            <pc:sldMk cId="4146021827" sldId="309"/>
            <ac:picMk id="12" creationId="{1334A601-AB60-FB24-4C07-B5459AA05850}"/>
          </ac:picMkLst>
        </pc:picChg>
        <pc:picChg chg="add mod">
          <ac:chgData name="Chinmay Samak" userId="5307509c-3a6e-47da-b024-dc6909734887" providerId="ADAL" clId="{518F453A-3B6C-4EF5-91C5-CB0AFEFDCEEB}" dt="2023-09-13T00:28:26.509" v="867" actId="1076"/>
          <ac:picMkLst>
            <pc:docMk/>
            <pc:sldMk cId="4146021827" sldId="309"/>
            <ac:picMk id="1026" creationId="{61FF9F1B-C75D-69B0-9C74-F50FD40712D9}"/>
          </ac:picMkLst>
        </pc:picChg>
        <pc:picChg chg="add mod">
          <ac:chgData name="Chinmay Samak" userId="5307509c-3a6e-47da-b024-dc6909734887" providerId="ADAL" clId="{518F453A-3B6C-4EF5-91C5-CB0AFEFDCEEB}" dt="2023-09-13T00:22:38.225" v="865" actId="1076"/>
          <ac:picMkLst>
            <pc:docMk/>
            <pc:sldMk cId="4146021827" sldId="309"/>
            <ac:picMk id="1028" creationId="{E04ABFEE-B270-7BE9-6F4B-BE295559C58C}"/>
          </ac:picMkLst>
        </pc:picChg>
      </pc:sldChg>
      <pc:sldChg chg="add del">
        <pc:chgData name="Chinmay Samak" userId="5307509c-3a6e-47da-b024-dc6909734887" providerId="ADAL" clId="{518F453A-3B6C-4EF5-91C5-CB0AFEFDCEEB}" dt="2023-09-12T23:38:20.629" v="433" actId="47"/>
        <pc:sldMkLst>
          <pc:docMk/>
          <pc:sldMk cId="3575506404" sldId="310"/>
        </pc:sldMkLst>
      </pc:sldChg>
      <pc:sldChg chg="del">
        <pc:chgData name="Chinmay Samak" userId="5307509c-3a6e-47da-b024-dc6909734887" providerId="ADAL" clId="{518F453A-3B6C-4EF5-91C5-CB0AFEFDCEEB}" dt="2023-09-13T03:04:05.659" v="2495" actId="47"/>
        <pc:sldMkLst>
          <pc:docMk/>
          <pc:sldMk cId="3789036950" sldId="312"/>
        </pc:sldMkLst>
      </pc:sldChg>
      <pc:sldChg chg="del">
        <pc:chgData name="Chinmay Samak" userId="5307509c-3a6e-47da-b024-dc6909734887" providerId="ADAL" clId="{518F453A-3B6C-4EF5-91C5-CB0AFEFDCEEB}" dt="2023-09-13T03:04:08.305" v="2496" actId="47"/>
        <pc:sldMkLst>
          <pc:docMk/>
          <pc:sldMk cId="3290379641" sldId="313"/>
        </pc:sldMkLst>
      </pc:sldChg>
      <pc:sldChg chg="del">
        <pc:chgData name="Chinmay Samak" userId="5307509c-3a6e-47da-b024-dc6909734887" providerId="ADAL" clId="{518F453A-3B6C-4EF5-91C5-CB0AFEFDCEEB}" dt="2023-09-13T03:04:05.659" v="2495" actId="47"/>
        <pc:sldMkLst>
          <pc:docMk/>
          <pc:sldMk cId="2593146348" sldId="314"/>
        </pc:sldMkLst>
      </pc:sldChg>
      <pc:sldChg chg="add del">
        <pc:chgData name="Chinmay Samak" userId="5307509c-3a6e-47da-b024-dc6909734887" providerId="ADAL" clId="{518F453A-3B6C-4EF5-91C5-CB0AFEFDCEEB}" dt="2023-09-12T23:38:20.629" v="433" actId="47"/>
        <pc:sldMkLst>
          <pc:docMk/>
          <pc:sldMk cId="1662118134" sldId="315"/>
        </pc:sldMkLst>
      </pc:sldChg>
      <pc:sldChg chg="add del">
        <pc:chgData name="Chinmay Samak" userId="5307509c-3a6e-47da-b024-dc6909734887" providerId="ADAL" clId="{518F453A-3B6C-4EF5-91C5-CB0AFEFDCEEB}" dt="2023-09-12T23:38:20.629" v="433" actId="47"/>
        <pc:sldMkLst>
          <pc:docMk/>
          <pc:sldMk cId="616609367" sldId="316"/>
        </pc:sldMkLst>
      </pc:sldChg>
      <pc:sldChg chg="add del">
        <pc:chgData name="Chinmay Samak" userId="5307509c-3a6e-47da-b024-dc6909734887" providerId="ADAL" clId="{518F453A-3B6C-4EF5-91C5-CB0AFEFDCEEB}" dt="2023-09-12T23:38:21.111" v="434" actId="47"/>
        <pc:sldMkLst>
          <pc:docMk/>
          <pc:sldMk cId="1888439540" sldId="317"/>
        </pc:sldMkLst>
      </pc:sldChg>
      <pc:sldChg chg="del">
        <pc:chgData name="Chinmay Samak" userId="5307509c-3a6e-47da-b024-dc6909734887" providerId="ADAL" clId="{518F453A-3B6C-4EF5-91C5-CB0AFEFDCEEB}" dt="2023-09-13T03:04:05.659" v="2495" actId="47"/>
        <pc:sldMkLst>
          <pc:docMk/>
          <pc:sldMk cId="4099243488" sldId="319"/>
        </pc:sldMkLst>
      </pc:sldChg>
      <pc:sldChg chg="addSp delSp modSp mod">
        <pc:chgData name="Chinmay Samak" userId="5307509c-3a6e-47da-b024-dc6909734887" providerId="ADAL" clId="{518F453A-3B6C-4EF5-91C5-CB0AFEFDCEEB}" dt="2023-09-13T05:39:20.743" v="4369" actId="20577"/>
        <pc:sldMkLst>
          <pc:docMk/>
          <pc:sldMk cId="2828526672" sldId="320"/>
        </pc:sldMkLst>
        <pc:spChg chg="mod">
          <ac:chgData name="Chinmay Samak" userId="5307509c-3a6e-47da-b024-dc6909734887" providerId="ADAL" clId="{518F453A-3B6C-4EF5-91C5-CB0AFEFDCEEB}" dt="2023-09-13T05:39:20.743" v="4369" actId="20577"/>
          <ac:spMkLst>
            <pc:docMk/>
            <pc:sldMk cId="2828526672" sldId="320"/>
            <ac:spMk id="3" creationId="{19F2D61E-BBDD-019A-A6F5-CF5FB6BE754B}"/>
          </ac:spMkLst>
        </pc:spChg>
        <pc:graphicFrameChg chg="add del mod">
          <ac:chgData name="Chinmay Samak" userId="5307509c-3a6e-47da-b024-dc6909734887" providerId="ADAL" clId="{518F453A-3B6C-4EF5-91C5-CB0AFEFDCEEB}" dt="2023-09-13T05:38:59.727" v="4357"/>
          <ac:graphicFrameMkLst>
            <pc:docMk/>
            <pc:sldMk cId="2828526672" sldId="320"/>
            <ac:graphicFrameMk id="6" creationId="{6D34E77C-2C32-B7A3-9F15-A918889304B4}"/>
          </ac:graphicFrameMkLst>
        </pc:graphicFrameChg>
      </pc:sldChg>
      <pc:sldChg chg="del">
        <pc:chgData name="Chinmay Samak" userId="5307509c-3a6e-47da-b024-dc6909734887" providerId="ADAL" clId="{518F453A-3B6C-4EF5-91C5-CB0AFEFDCEEB}" dt="2023-09-13T03:04:05.659" v="2495" actId="47"/>
        <pc:sldMkLst>
          <pc:docMk/>
          <pc:sldMk cId="3261964268" sldId="321"/>
        </pc:sldMkLst>
      </pc:sldChg>
      <pc:sldChg chg="add del">
        <pc:chgData name="Chinmay Samak" userId="5307509c-3a6e-47da-b024-dc6909734887" providerId="ADAL" clId="{518F453A-3B6C-4EF5-91C5-CB0AFEFDCEEB}" dt="2023-09-12T23:38:20.629" v="433" actId="47"/>
        <pc:sldMkLst>
          <pc:docMk/>
          <pc:sldMk cId="44073771" sldId="322"/>
        </pc:sldMkLst>
      </pc:sldChg>
      <pc:sldChg chg="addSp modSp new mod">
        <pc:chgData name="Chinmay Samak" userId="5307509c-3a6e-47da-b024-dc6909734887" providerId="ADAL" clId="{518F453A-3B6C-4EF5-91C5-CB0AFEFDCEEB}" dt="2023-09-13T05:13:04.731" v="4273" actId="1076"/>
        <pc:sldMkLst>
          <pc:docMk/>
          <pc:sldMk cId="2129590961" sldId="323"/>
        </pc:sldMkLst>
        <pc:spChg chg="mod">
          <ac:chgData name="Chinmay Samak" userId="5307509c-3a6e-47da-b024-dc6909734887" providerId="ADAL" clId="{518F453A-3B6C-4EF5-91C5-CB0AFEFDCEEB}" dt="2023-09-13T01:20:01.203" v="1186" actId="20577"/>
          <ac:spMkLst>
            <pc:docMk/>
            <pc:sldMk cId="2129590961" sldId="323"/>
            <ac:spMk id="2" creationId="{EF04323B-6CFB-73FE-2833-63B4DB678B02}"/>
          </ac:spMkLst>
        </pc:spChg>
        <pc:spChg chg="mod">
          <ac:chgData name="Chinmay Samak" userId="5307509c-3a6e-47da-b024-dc6909734887" providerId="ADAL" clId="{518F453A-3B6C-4EF5-91C5-CB0AFEFDCEEB}" dt="2023-09-13T05:05:45.905" v="4270" actId="20577"/>
          <ac:spMkLst>
            <pc:docMk/>
            <pc:sldMk cId="2129590961" sldId="323"/>
            <ac:spMk id="3" creationId="{41DCB4C2-8A26-47EF-4591-53F2942F6090}"/>
          </ac:spMkLst>
        </pc:spChg>
        <pc:spChg chg="add mod">
          <ac:chgData name="Chinmay Samak" userId="5307509c-3a6e-47da-b024-dc6909734887" providerId="ADAL" clId="{518F453A-3B6C-4EF5-91C5-CB0AFEFDCEEB}" dt="2023-09-13T01:22:21.457" v="1222" actId="6549"/>
          <ac:spMkLst>
            <pc:docMk/>
            <pc:sldMk cId="2129590961" sldId="323"/>
            <ac:spMk id="6" creationId="{1CB1E7A4-1236-C7CE-584A-B5AFA3CEC45E}"/>
          </ac:spMkLst>
        </pc:spChg>
        <pc:spChg chg="add mod">
          <ac:chgData name="Chinmay Samak" userId="5307509c-3a6e-47da-b024-dc6909734887" providerId="ADAL" clId="{518F453A-3B6C-4EF5-91C5-CB0AFEFDCEEB}" dt="2023-09-13T03:02:22.126" v="2493" actId="20577"/>
          <ac:spMkLst>
            <pc:docMk/>
            <pc:sldMk cId="2129590961" sldId="323"/>
            <ac:spMk id="7" creationId="{5E69F361-189B-E591-427B-54FC407EF29B}"/>
          </ac:spMkLst>
        </pc:spChg>
        <pc:spChg chg="add mod">
          <ac:chgData name="Chinmay Samak" userId="5307509c-3a6e-47da-b024-dc6909734887" providerId="ADAL" clId="{518F453A-3B6C-4EF5-91C5-CB0AFEFDCEEB}" dt="2023-09-13T05:13:04.731" v="4273" actId="1076"/>
          <ac:spMkLst>
            <pc:docMk/>
            <pc:sldMk cId="2129590961" sldId="323"/>
            <ac:spMk id="11" creationId="{BDDFCB09-ED3D-7879-05DB-98BD09FD07EF}"/>
          </ac:spMkLst>
        </pc:spChg>
        <pc:spChg chg="add mod">
          <ac:chgData name="Chinmay Samak" userId="5307509c-3a6e-47da-b024-dc6909734887" providerId="ADAL" clId="{518F453A-3B6C-4EF5-91C5-CB0AFEFDCEEB}" dt="2023-09-13T05:12:55.018" v="4272" actId="1076"/>
          <ac:spMkLst>
            <pc:docMk/>
            <pc:sldMk cId="2129590961" sldId="323"/>
            <ac:spMk id="12" creationId="{B2726D62-133E-9B15-89F3-16B281682714}"/>
          </ac:spMkLst>
        </pc:spChg>
        <pc:cxnChg chg="add mod">
          <ac:chgData name="Chinmay Samak" userId="5307509c-3a6e-47da-b024-dc6909734887" providerId="ADAL" clId="{518F453A-3B6C-4EF5-91C5-CB0AFEFDCEEB}" dt="2023-09-13T01:41:56.527" v="1529" actId="1076"/>
          <ac:cxnSpMkLst>
            <pc:docMk/>
            <pc:sldMk cId="2129590961" sldId="323"/>
            <ac:cxnSpMk id="9" creationId="{BEA3E2DF-B4AB-F29A-AA3F-79D71CF0F05A}"/>
          </ac:cxnSpMkLst>
        </pc:cxnChg>
      </pc:sldChg>
      <pc:sldChg chg="addSp delSp modSp new del mod">
        <pc:chgData name="Chinmay Samak" userId="5307509c-3a6e-47da-b024-dc6909734887" providerId="ADAL" clId="{518F453A-3B6C-4EF5-91C5-CB0AFEFDCEEB}" dt="2023-09-13T01:18:36.352" v="1175" actId="47"/>
        <pc:sldMkLst>
          <pc:docMk/>
          <pc:sldMk cId="136307922" sldId="324"/>
        </pc:sldMkLst>
        <pc:spChg chg="mod">
          <ac:chgData name="Chinmay Samak" userId="5307509c-3a6e-47da-b024-dc6909734887" providerId="ADAL" clId="{518F453A-3B6C-4EF5-91C5-CB0AFEFDCEEB}" dt="2023-09-13T01:03:45.625" v="1019"/>
          <ac:spMkLst>
            <pc:docMk/>
            <pc:sldMk cId="136307922" sldId="324"/>
            <ac:spMk id="2" creationId="{C3F226D5-A000-7A5E-7B5B-33DBE610D848}"/>
          </ac:spMkLst>
        </pc:spChg>
        <pc:spChg chg="mod">
          <ac:chgData name="Chinmay Samak" userId="5307509c-3a6e-47da-b024-dc6909734887" providerId="ADAL" clId="{518F453A-3B6C-4EF5-91C5-CB0AFEFDCEEB}" dt="2023-09-13T01:06:08.768" v="1039" actId="20577"/>
          <ac:spMkLst>
            <pc:docMk/>
            <pc:sldMk cId="136307922" sldId="324"/>
            <ac:spMk id="3" creationId="{15233B57-1E5A-21C1-E7F8-F4BB04D823C8}"/>
          </ac:spMkLst>
        </pc:spChg>
        <pc:graphicFrameChg chg="add mod modGraphic">
          <ac:chgData name="Chinmay Samak" userId="5307509c-3a6e-47da-b024-dc6909734887" providerId="ADAL" clId="{518F453A-3B6C-4EF5-91C5-CB0AFEFDCEEB}" dt="2023-09-13T01:12:28.073" v="1081" actId="2166"/>
          <ac:graphicFrameMkLst>
            <pc:docMk/>
            <pc:sldMk cId="136307922" sldId="324"/>
            <ac:graphicFrameMk id="6" creationId="{28BA7F1B-268A-5E5B-54EB-0A0BDCE553D6}"/>
          </ac:graphicFrameMkLst>
        </pc:graphicFrameChg>
        <pc:picChg chg="add mod">
          <ac:chgData name="Chinmay Samak" userId="5307509c-3a6e-47da-b024-dc6909734887" providerId="ADAL" clId="{518F453A-3B6C-4EF5-91C5-CB0AFEFDCEEB}" dt="2023-09-13T01:08:28.070" v="1053" actId="1076"/>
          <ac:picMkLst>
            <pc:docMk/>
            <pc:sldMk cId="136307922" sldId="324"/>
            <ac:picMk id="7" creationId="{9BB4B291-6C38-ADE9-E465-AB92DBA2F177}"/>
          </ac:picMkLst>
        </pc:picChg>
        <pc:picChg chg="add mod">
          <ac:chgData name="Chinmay Samak" userId="5307509c-3a6e-47da-b024-dc6909734887" providerId="ADAL" clId="{518F453A-3B6C-4EF5-91C5-CB0AFEFDCEEB}" dt="2023-09-13T01:08:20.246" v="1050" actId="1076"/>
          <ac:picMkLst>
            <pc:docMk/>
            <pc:sldMk cId="136307922" sldId="324"/>
            <ac:picMk id="8" creationId="{9047A37F-2F0F-D537-3AF1-CA4EB215020D}"/>
          </ac:picMkLst>
        </pc:picChg>
        <pc:picChg chg="add mod">
          <ac:chgData name="Chinmay Samak" userId="5307509c-3a6e-47da-b024-dc6909734887" providerId="ADAL" clId="{518F453A-3B6C-4EF5-91C5-CB0AFEFDCEEB}" dt="2023-09-13T01:08:38.486" v="1056" actId="1076"/>
          <ac:picMkLst>
            <pc:docMk/>
            <pc:sldMk cId="136307922" sldId="324"/>
            <ac:picMk id="2050" creationId="{63B24B71-0DE9-E7A2-8B04-18322A07C2B1}"/>
          </ac:picMkLst>
        </pc:picChg>
        <pc:picChg chg="add del mod">
          <ac:chgData name="Chinmay Samak" userId="5307509c-3a6e-47da-b024-dc6909734887" providerId="ADAL" clId="{518F453A-3B6C-4EF5-91C5-CB0AFEFDCEEB}" dt="2023-09-13T01:10:15.130" v="1062" actId="478"/>
          <ac:picMkLst>
            <pc:docMk/>
            <pc:sldMk cId="136307922" sldId="324"/>
            <ac:picMk id="2052" creationId="{75093DB5-E049-4A50-3F09-6E016D89380C}"/>
          </ac:picMkLst>
        </pc:picChg>
      </pc:sldChg>
      <pc:sldChg chg="modSp add del mod">
        <pc:chgData name="Chinmay Samak" userId="5307509c-3a6e-47da-b024-dc6909734887" providerId="ADAL" clId="{518F453A-3B6C-4EF5-91C5-CB0AFEFDCEEB}" dt="2023-09-13T01:58:11.225" v="1694" actId="47"/>
        <pc:sldMkLst>
          <pc:docMk/>
          <pc:sldMk cId="1168905029" sldId="325"/>
        </pc:sldMkLst>
        <pc:spChg chg="mod">
          <ac:chgData name="Chinmay Samak" userId="5307509c-3a6e-47da-b024-dc6909734887" providerId="ADAL" clId="{518F453A-3B6C-4EF5-91C5-CB0AFEFDCEEB}" dt="2023-09-13T01:10:29.104" v="1080" actId="20577"/>
          <ac:spMkLst>
            <pc:docMk/>
            <pc:sldMk cId="1168905029" sldId="325"/>
            <ac:spMk id="2" creationId="{C3F226D5-A000-7A5E-7B5B-33DBE610D848}"/>
          </ac:spMkLst>
        </pc:spChg>
      </pc:sldChg>
      <pc:sldChg chg="addSp delSp modSp add mod">
        <pc:chgData name="Chinmay Samak" userId="5307509c-3a6e-47da-b024-dc6909734887" providerId="ADAL" clId="{518F453A-3B6C-4EF5-91C5-CB0AFEFDCEEB}" dt="2023-09-13T05:18:14.184" v="4276" actId="207"/>
        <pc:sldMkLst>
          <pc:docMk/>
          <pc:sldMk cId="3851916245" sldId="326"/>
        </pc:sldMkLst>
        <pc:spChg chg="mod">
          <ac:chgData name="Chinmay Samak" userId="5307509c-3a6e-47da-b024-dc6909734887" providerId="ADAL" clId="{518F453A-3B6C-4EF5-91C5-CB0AFEFDCEEB}" dt="2023-09-13T01:18:31.664" v="1174"/>
          <ac:spMkLst>
            <pc:docMk/>
            <pc:sldMk cId="3851916245" sldId="326"/>
            <ac:spMk id="2" creationId="{C3F226D5-A000-7A5E-7B5B-33DBE610D848}"/>
          </ac:spMkLst>
        </pc:spChg>
        <pc:spChg chg="mod">
          <ac:chgData name="Chinmay Samak" userId="5307509c-3a6e-47da-b024-dc6909734887" providerId="ADAL" clId="{518F453A-3B6C-4EF5-91C5-CB0AFEFDCEEB}" dt="2023-09-13T02:54:46.665" v="2400" actId="20577"/>
          <ac:spMkLst>
            <pc:docMk/>
            <pc:sldMk cId="3851916245" sldId="326"/>
            <ac:spMk id="3" creationId="{15233B57-1E5A-21C1-E7F8-F4BB04D823C8}"/>
          </ac:spMkLst>
        </pc:spChg>
        <pc:spChg chg="add del mod">
          <ac:chgData name="Chinmay Samak" userId="5307509c-3a6e-47da-b024-dc6909734887" providerId="ADAL" clId="{518F453A-3B6C-4EF5-91C5-CB0AFEFDCEEB}" dt="2023-09-13T01:26:45.670" v="1333" actId="478"/>
          <ac:spMkLst>
            <pc:docMk/>
            <pc:sldMk cId="3851916245" sldId="326"/>
            <ac:spMk id="9" creationId="{95CCC5E8-C828-BFD6-85C4-6E27EC607A22}"/>
          </ac:spMkLst>
        </pc:spChg>
        <pc:spChg chg="add mod">
          <ac:chgData name="Chinmay Samak" userId="5307509c-3a6e-47da-b024-dc6909734887" providerId="ADAL" clId="{518F453A-3B6C-4EF5-91C5-CB0AFEFDCEEB}" dt="2023-09-13T02:27:36.855" v="2178" actId="1037"/>
          <ac:spMkLst>
            <pc:docMk/>
            <pc:sldMk cId="3851916245" sldId="326"/>
            <ac:spMk id="10" creationId="{5E381CD2-3029-532E-CBFD-821582C56A61}"/>
          </ac:spMkLst>
        </pc:spChg>
        <pc:spChg chg="add mod">
          <ac:chgData name="Chinmay Samak" userId="5307509c-3a6e-47da-b024-dc6909734887" providerId="ADAL" clId="{518F453A-3B6C-4EF5-91C5-CB0AFEFDCEEB}" dt="2023-09-13T01:26:46.334" v="1334"/>
          <ac:spMkLst>
            <pc:docMk/>
            <pc:sldMk cId="3851916245" sldId="326"/>
            <ac:spMk id="11" creationId="{78528C03-C5C0-3216-F9CC-A60D8225CDE1}"/>
          </ac:spMkLst>
        </pc:spChg>
        <pc:spChg chg="add mod">
          <ac:chgData name="Chinmay Samak" userId="5307509c-3a6e-47da-b024-dc6909734887" providerId="ADAL" clId="{518F453A-3B6C-4EF5-91C5-CB0AFEFDCEEB}" dt="2023-09-13T01:54:38.960" v="1660" actId="1076"/>
          <ac:spMkLst>
            <pc:docMk/>
            <pc:sldMk cId="3851916245" sldId="326"/>
            <ac:spMk id="12" creationId="{B8AE5304-57F8-8FA0-11A1-9C8F482E4004}"/>
          </ac:spMkLst>
        </pc:spChg>
        <pc:graphicFrameChg chg="mod modGraphic">
          <ac:chgData name="Chinmay Samak" userId="5307509c-3a6e-47da-b024-dc6909734887" providerId="ADAL" clId="{518F453A-3B6C-4EF5-91C5-CB0AFEFDCEEB}" dt="2023-09-13T05:18:14.184" v="4276" actId="207"/>
          <ac:graphicFrameMkLst>
            <pc:docMk/>
            <pc:sldMk cId="3851916245" sldId="326"/>
            <ac:graphicFrameMk id="6" creationId="{28BA7F1B-268A-5E5B-54EB-0A0BDCE553D6}"/>
          </ac:graphicFrameMkLst>
        </pc:graphicFrameChg>
        <pc:picChg chg="mod">
          <ac:chgData name="Chinmay Samak" userId="5307509c-3a6e-47da-b024-dc6909734887" providerId="ADAL" clId="{518F453A-3B6C-4EF5-91C5-CB0AFEFDCEEB}" dt="2023-09-13T01:16:04.702" v="1118" actId="1076"/>
          <ac:picMkLst>
            <pc:docMk/>
            <pc:sldMk cId="3851916245" sldId="326"/>
            <ac:picMk id="7" creationId="{9BB4B291-6C38-ADE9-E465-AB92DBA2F177}"/>
          </ac:picMkLst>
        </pc:picChg>
        <pc:picChg chg="mod">
          <ac:chgData name="Chinmay Samak" userId="5307509c-3a6e-47da-b024-dc6909734887" providerId="ADAL" clId="{518F453A-3B6C-4EF5-91C5-CB0AFEFDCEEB}" dt="2023-09-13T02:27:36.855" v="2178" actId="1037"/>
          <ac:picMkLst>
            <pc:docMk/>
            <pc:sldMk cId="3851916245" sldId="326"/>
            <ac:picMk id="8" creationId="{9047A37F-2F0F-D537-3AF1-CA4EB215020D}"/>
          </ac:picMkLst>
        </pc:picChg>
        <pc:picChg chg="mod">
          <ac:chgData name="Chinmay Samak" userId="5307509c-3a6e-47da-b024-dc6909734887" providerId="ADAL" clId="{518F453A-3B6C-4EF5-91C5-CB0AFEFDCEEB}" dt="2023-09-13T01:17:06.149" v="1146" actId="1076"/>
          <ac:picMkLst>
            <pc:docMk/>
            <pc:sldMk cId="3851916245" sldId="326"/>
            <ac:picMk id="2050" creationId="{63B24B71-0DE9-E7A2-8B04-18322A07C2B1}"/>
          </ac:picMkLst>
        </pc:picChg>
        <pc:picChg chg="add mod">
          <ac:chgData name="Chinmay Samak" userId="5307509c-3a6e-47da-b024-dc6909734887" providerId="ADAL" clId="{518F453A-3B6C-4EF5-91C5-CB0AFEFDCEEB}" dt="2023-09-13T01:54:23.838" v="1646" actId="1076"/>
          <ac:picMkLst>
            <pc:docMk/>
            <pc:sldMk cId="3851916245" sldId="326"/>
            <ac:picMk id="4098" creationId="{992B7CC5-68B0-7975-BB15-7D968957B33A}"/>
          </ac:picMkLst>
        </pc:picChg>
      </pc:sldChg>
      <pc:sldChg chg="addSp delSp modSp add mod">
        <pc:chgData name="Chinmay Samak" userId="5307509c-3a6e-47da-b024-dc6909734887" providerId="ADAL" clId="{518F453A-3B6C-4EF5-91C5-CB0AFEFDCEEB}" dt="2023-09-13T05:18:20.688" v="4278" actId="207"/>
        <pc:sldMkLst>
          <pc:docMk/>
          <pc:sldMk cId="3808121496" sldId="327"/>
        </pc:sldMkLst>
        <pc:spChg chg="mod">
          <ac:chgData name="Chinmay Samak" userId="5307509c-3a6e-47da-b024-dc6909734887" providerId="ADAL" clId="{518F453A-3B6C-4EF5-91C5-CB0AFEFDCEEB}" dt="2023-09-13T01:41:38.850" v="1518" actId="20577"/>
          <ac:spMkLst>
            <pc:docMk/>
            <pc:sldMk cId="3808121496" sldId="327"/>
            <ac:spMk id="2" creationId="{C3F226D5-A000-7A5E-7B5B-33DBE610D848}"/>
          </ac:spMkLst>
        </pc:spChg>
        <pc:spChg chg="mod">
          <ac:chgData name="Chinmay Samak" userId="5307509c-3a6e-47da-b024-dc6909734887" providerId="ADAL" clId="{518F453A-3B6C-4EF5-91C5-CB0AFEFDCEEB}" dt="2023-09-13T02:55:32.247" v="2432" actId="20577"/>
          <ac:spMkLst>
            <pc:docMk/>
            <pc:sldMk cId="3808121496" sldId="327"/>
            <ac:spMk id="3" creationId="{15233B57-1E5A-21C1-E7F8-F4BB04D823C8}"/>
          </ac:spMkLst>
        </pc:spChg>
        <pc:spChg chg="del mod">
          <ac:chgData name="Chinmay Samak" userId="5307509c-3a6e-47da-b024-dc6909734887" providerId="ADAL" clId="{518F453A-3B6C-4EF5-91C5-CB0AFEFDCEEB}" dt="2023-09-13T01:42:35.239" v="1557" actId="478"/>
          <ac:spMkLst>
            <pc:docMk/>
            <pc:sldMk cId="3808121496" sldId="327"/>
            <ac:spMk id="9" creationId="{95CCC5E8-C828-BFD6-85C4-6E27EC607A22}"/>
          </ac:spMkLst>
        </pc:spChg>
        <pc:spChg chg="mod">
          <ac:chgData name="Chinmay Samak" userId="5307509c-3a6e-47da-b024-dc6909734887" providerId="ADAL" clId="{518F453A-3B6C-4EF5-91C5-CB0AFEFDCEEB}" dt="2023-09-13T01:50:03.624" v="1597" actId="1076"/>
          <ac:spMkLst>
            <pc:docMk/>
            <pc:sldMk cId="3808121496" sldId="327"/>
            <ac:spMk id="10" creationId="{5E381CD2-3029-532E-CBFD-821582C56A61}"/>
          </ac:spMkLst>
        </pc:spChg>
        <pc:graphicFrameChg chg="mod modGraphic">
          <ac:chgData name="Chinmay Samak" userId="5307509c-3a6e-47da-b024-dc6909734887" providerId="ADAL" clId="{518F453A-3B6C-4EF5-91C5-CB0AFEFDCEEB}" dt="2023-09-13T05:18:20.688" v="4278" actId="207"/>
          <ac:graphicFrameMkLst>
            <pc:docMk/>
            <pc:sldMk cId="3808121496" sldId="327"/>
            <ac:graphicFrameMk id="6" creationId="{28BA7F1B-268A-5E5B-54EB-0A0BDCE553D6}"/>
          </ac:graphicFrameMkLst>
        </pc:graphicFrameChg>
        <pc:picChg chg="del">
          <ac:chgData name="Chinmay Samak" userId="5307509c-3a6e-47da-b024-dc6909734887" providerId="ADAL" clId="{518F453A-3B6C-4EF5-91C5-CB0AFEFDCEEB}" dt="2023-09-13T01:37:14.740" v="1503" actId="478"/>
          <ac:picMkLst>
            <pc:docMk/>
            <pc:sldMk cId="3808121496" sldId="327"/>
            <ac:picMk id="7" creationId="{9BB4B291-6C38-ADE9-E465-AB92DBA2F177}"/>
          </ac:picMkLst>
        </pc:picChg>
        <pc:picChg chg="del">
          <ac:chgData name="Chinmay Samak" userId="5307509c-3a6e-47da-b024-dc6909734887" providerId="ADAL" clId="{518F453A-3B6C-4EF5-91C5-CB0AFEFDCEEB}" dt="2023-09-13T01:25:44.790" v="1306" actId="478"/>
          <ac:picMkLst>
            <pc:docMk/>
            <pc:sldMk cId="3808121496" sldId="327"/>
            <ac:picMk id="8" creationId="{9047A37F-2F0F-D537-3AF1-CA4EB215020D}"/>
          </ac:picMkLst>
        </pc:picChg>
        <pc:picChg chg="del">
          <ac:chgData name="Chinmay Samak" userId="5307509c-3a6e-47da-b024-dc6909734887" providerId="ADAL" clId="{518F453A-3B6C-4EF5-91C5-CB0AFEFDCEEB}" dt="2023-09-13T01:37:14.740" v="1503" actId="478"/>
          <ac:picMkLst>
            <pc:docMk/>
            <pc:sldMk cId="3808121496" sldId="327"/>
            <ac:picMk id="2050" creationId="{63B24B71-0DE9-E7A2-8B04-18322A07C2B1}"/>
          </ac:picMkLst>
        </pc:picChg>
        <pc:picChg chg="add mod">
          <ac:chgData name="Chinmay Samak" userId="5307509c-3a6e-47da-b024-dc6909734887" providerId="ADAL" clId="{518F453A-3B6C-4EF5-91C5-CB0AFEFDCEEB}" dt="2023-09-13T01:50:10.902" v="1598" actId="1076"/>
          <ac:picMkLst>
            <pc:docMk/>
            <pc:sldMk cId="3808121496" sldId="327"/>
            <ac:picMk id="3074" creationId="{AA186291-EFDF-F2A4-A0BF-A38CC8A3164E}"/>
          </ac:picMkLst>
        </pc:picChg>
        <pc:picChg chg="add mod">
          <ac:chgData name="Chinmay Samak" userId="5307509c-3a6e-47da-b024-dc6909734887" providerId="ADAL" clId="{518F453A-3B6C-4EF5-91C5-CB0AFEFDCEEB}" dt="2023-09-13T02:21:25.350" v="1996" actId="1076"/>
          <ac:picMkLst>
            <pc:docMk/>
            <pc:sldMk cId="3808121496" sldId="327"/>
            <ac:picMk id="3076" creationId="{9733F03A-2190-91B1-607B-BF676117C020}"/>
          </ac:picMkLst>
        </pc:picChg>
        <pc:picChg chg="add del mod">
          <ac:chgData name="Chinmay Samak" userId="5307509c-3a6e-47da-b024-dc6909734887" providerId="ADAL" clId="{518F453A-3B6C-4EF5-91C5-CB0AFEFDCEEB}" dt="2023-09-13T01:47:49.849" v="1563" actId="478"/>
          <ac:picMkLst>
            <pc:docMk/>
            <pc:sldMk cId="3808121496" sldId="327"/>
            <ac:picMk id="3078" creationId="{7D2CF200-DEDD-423F-C504-3B9862925140}"/>
          </ac:picMkLst>
        </pc:picChg>
        <pc:picChg chg="add del mod">
          <ac:chgData name="Chinmay Samak" userId="5307509c-3a6e-47da-b024-dc6909734887" providerId="ADAL" clId="{518F453A-3B6C-4EF5-91C5-CB0AFEFDCEEB}" dt="2023-09-13T01:44:41.615" v="1562" actId="478"/>
          <ac:picMkLst>
            <pc:docMk/>
            <pc:sldMk cId="3808121496" sldId="327"/>
            <ac:picMk id="3080" creationId="{7BB81482-B63C-8F98-F7E8-694B21966003}"/>
          </ac:picMkLst>
        </pc:picChg>
        <pc:picChg chg="add mod">
          <ac:chgData name="Chinmay Samak" userId="5307509c-3a6e-47da-b024-dc6909734887" providerId="ADAL" clId="{518F453A-3B6C-4EF5-91C5-CB0AFEFDCEEB}" dt="2023-09-13T01:49:36.366" v="1592" actId="1076"/>
          <ac:picMkLst>
            <pc:docMk/>
            <pc:sldMk cId="3808121496" sldId="327"/>
            <ac:picMk id="3082" creationId="{A9E67877-5E61-0047-3434-006AF4EEE106}"/>
          </ac:picMkLst>
        </pc:picChg>
        <pc:picChg chg="add mod">
          <ac:chgData name="Chinmay Samak" userId="5307509c-3a6e-47da-b024-dc6909734887" providerId="ADAL" clId="{518F453A-3B6C-4EF5-91C5-CB0AFEFDCEEB}" dt="2023-09-13T01:49:20.502" v="1589" actId="1076"/>
          <ac:picMkLst>
            <pc:docMk/>
            <pc:sldMk cId="3808121496" sldId="327"/>
            <ac:picMk id="3084" creationId="{DD7F183F-BB92-BBC0-B975-047D80D40235}"/>
          </ac:picMkLst>
        </pc:picChg>
      </pc:sldChg>
      <pc:sldChg chg="addSp delSp modSp add mod">
        <pc:chgData name="Chinmay Samak" userId="5307509c-3a6e-47da-b024-dc6909734887" providerId="ADAL" clId="{518F453A-3B6C-4EF5-91C5-CB0AFEFDCEEB}" dt="2023-09-13T05:26:04.918" v="4312" actId="207"/>
        <pc:sldMkLst>
          <pc:docMk/>
          <pc:sldMk cId="1867173123" sldId="328"/>
        </pc:sldMkLst>
        <pc:spChg chg="mod">
          <ac:chgData name="Chinmay Samak" userId="5307509c-3a6e-47da-b024-dc6909734887" providerId="ADAL" clId="{518F453A-3B6C-4EF5-91C5-CB0AFEFDCEEB}" dt="2023-09-13T02:01:47.376" v="1795" actId="20577"/>
          <ac:spMkLst>
            <pc:docMk/>
            <pc:sldMk cId="1867173123" sldId="328"/>
            <ac:spMk id="2" creationId="{C3F226D5-A000-7A5E-7B5B-33DBE610D848}"/>
          </ac:spMkLst>
        </pc:spChg>
        <pc:spChg chg="mod">
          <ac:chgData name="Chinmay Samak" userId="5307509c-3a6e-47da-b024-dc6909734887" providerId="ADAL" clId="{518F453A-3B6C-4EF5-91C5-CB0AFEFDCEEB}" dt="2023-09-13T02:24:26.604" v="2087" actId="20577"/>
          <ac:spMkLst>
            <pc:docMk/>
            <pc:sldMk cId="1867173123" sldId="328"/>
            <ac:spMk id="3" creationId="{15233B57-1E5A-21C1-E7F8-F4BB04D823C8}"/>
          </ac:spMkLst>
        </pc:spChg>
        <pc:spChg chg="mod">
          <ac:chgData name="Chinmay Samak" userId="5307509c-3a6e-47da-b024-dc6909734887" providerId="ADAL" clId="{518F453A-3B6C-4EF5-91C5-CB0AFEFDCEEB}" dt="2023-09-13T02:19:20.597" v="1978" actId="1035"/>
          <ac:spMkLst>
            <pc:docMk/>
            <pc:sldMk cId="1867173123" sldId="328"/>
            <ac:spMk id="10" creationId="{5E381CD2-3029-532E-CBFD-821582C56A61}"/>
          </ac:spMkLst>
        </pc:spChg>
        <pc:graphicFrameChg chg="mod modGraphic">
          <ac:chgData name="Chinmay Samak" userId="5307509c-3a6e-47da-b024-dc6909734887" providerId="ADAL" clId="{518F453A-3B6C-4EF5-91C5-CB0AFEFDCEEB}" dt="2023-09-13T05:26:04.918" v="4312" actId="207"/>
          <ac:graphicFrameMkLst>
            <pc:docMk/>
            <pc:sldMk cId="1867173123" sldId="328"/>
            <ac:graphicFrameMk id="6" creationId="{28BA7F1B-268A-5E5B-54EB-0A0BDCE553D6}"/>
          </ac:graphicFrameMkLst>
        </pc:graphicFrameChg>
        <pc:picChg chg="del">
          <ac:chgData name="Chinmay Samak" userId="5307509c-3a6e-47da-b024-dc6909734887" providerId="ADAL" clId="{518F453A-3B6C-4EF5-91C5-CB0AFEFDCEEB}" dt="2023-09-13T02:01:51.567" v="1796" actId="478"/>
          <ac:picMkLst>
            <pc:docMk/>
            <pc:sldMk cId="1867173123" sldId="328"/>
            <ac:picMk id="3074" creationId="{AA186291-EFDF-F2A4-A0BF-A38CC8A3164E}"/>
          </ac:picMkLst>
        </pc:picChg>
        <pc:picChg chg="del">
          <ac:chgData name="Chinmay Samak" userId="5307509c-3a6e-47da-b024-dc6909734887" providerId="ADAL" clId="{518F453A-3B6C-4EF5-91C5-CB0AFEFDCEEB}" dt="2023-09-13T02:02:07.006" v="1802" actId="478"/>
          <ac:picMkLst>
            <pc:docMk/>
            <pc:sldMk cId="1867173123" sldId="328"/>
            <ac:picMk id="3076" creationId="{9733F03A-2190-91B1-607B-BF676117C020}"/>
          </ac:picMkLst>
        </pc:picChg>
        <pc:picChg chg="del">
          <ac:chgData name="Chinmay Samak" userId="5307509c-3a6e-47da-b024-dc6909734887" providerId="ADAL" clId="{518F453A-3B6C-4EF5-91C5-CB0AFEFDCEEB}" dt="2023-09-13T02:01:51.567" v="1796" actId="478"/>
          <ac:picMkLst>
            <pc:docMk/>
            <pc:sldMk cId="1867173123" sldId="328"/>
            <ac:picMk id="3082" creationId="{A9E67877-5E61-0047-3434-006AF4EEE106}"/>
          </ac:picMkLst>
        </pc:picChg>
        <pc:picChg chg="del">
          <ac:chgData name="Chinmay Samak" userId="5307509c-3a6e-47da-b024-dc6909734887" providerId="ADAL" clId="{518F453A-3B6C-4EF5-91C5-CB0AFEFDCEEB}" dt="2023-09-13T02:01:51.567" v="1796" actId="478"/>
          <ac:picMkLst>
            <pc:docMk/>
            <pc:sldMk cId="1867173123" sldId="328"/>
            <ac:picMk id="3084" creationId="{DD7F183F-BB92-BBC0-B975-047D80D40235}"/>
          </ac:picMkLst>
        </pc:picChg>
        <pc:picChg chg="add del mod">
          <ac:chgData name="Chinmay Samak" userId="5307509c-3a6e-47da-b024-dc6909734887" providerId="ADAL" clId="{518F453A-3B6C-4EF5-91C5-CB0AFEFDCEEB}" dt="2023-09-13T02:20:47.894" v="1982" actId="1076"/>
          <ac:picMkLst>
            <pc:docMk/>
            <pc:sldMk cId="1867173123" sldId="328"/>
            <ac:picMk id="6146" creationId="{2283730A-D0F9-BAA0-6B6F-A324C5A5D9A8}"/>
          </ac:picMkLst>
        </pc:picChg>
        <pc:picChg chg="add del mod">
          <ac:chgData name="Chinmay Samak" userId="5307509c-3a6e-47da-b024-dc6909734887" providerId="ADAL" clId="{518F453A-3B6C-4EF5-91C5-CB0AFEFDCEEB}" dt="2023-09-13T02:10:26.495" v="1937" actId="478"/>
          <ac:picMkLst>
            <pc:docMk/>
            <pc:sldMk cId="1867173123" sldId="328"/>
            <ac:picMk id="6148" creationId="{6F581B72-1502-3A93-7F27-A3ACE9274065}"/>
          </ac:picMkLst>
        </pc:picChg>
        <pc:picChg chg="add mod">
          <ac:chgData name="Chinmay Samak" userId="5307509c-3a6e-47da-b024-dc6909734887" providerId="ADAL" clId="{518F453A-3B6C-4EF5-91C5-CB0AFEFDCEEB}" dt="2023-09-13T02:17:04.909" v="1960" actId="1076"/>
          <ac:picMkLst>
            <pc:docMk/>
            <pc:sldMk cId="1867173123" sldId="328"/>
            <ac:picMk id="6150" creationId="{DB5284D2-C0E6-1269-03C8-6687C9620F63}"/>
          </ac:picMkLst>
        </pc:picChg>
        <pc:picChg chg="add mod">
          <ac:chgData name="Chinmay Samak" userId="5307509c-3a6e-47da-b024-dc6909734887" providerId="ADAL" clId="{518F453A-3B6C-4EF5-91C5-CB0AFEFDCEEB}" dt="2023-09-13T02:17:00.134" v="1959" actId="1076"/>
          <ac:picMkLst>
            <pc:docMk/>
            <pc:sldMk cId="1867173123" sldId="328"/>
            <ac:picMk id="6152" creationId="{6C9C5FFA-F7AC-9669-9360-A764F58F2DA0}"/>
          </ac:picMkLst>
        </pc:picChg>
        <pc:picChg chg="add del">
          <ac:chgData name="Chinmay Samak" userId="5307509c-3a6e-47da-b024-dc6909734887" providerId="ADAL" clId="{518F453A-3B6C-4EF5-91C5-CB0AFEFDCEEB}" dt="2023-09-13T02:18:59.285" v="1962" actId="478"/>
          <ac:picMkLst>
            <pc:docMk/>
            <pc:sldMk cId="1867173123" sldId="328"/>
            <ac:picMk id="6154" creationId="{635164C2-E9AA-629E-C722-85ADE6209B9A}"/>
          </ac:picMkLst>
        </pc:picChg>
        <pc:picChg chg="add mod">
          <ac:chgData name="Chinmay Samak" userId="5307509c-3a6e-47da-b024-dc6909734887" providerId="ADAL" clId="{518F453A-3B6C-4EF5-91C5-CB0AFEFDCEEB}" dt="2023-09-13T02:20:56.892" v="1992" actId="1037"/>
          <ac:picMkLst>
            <pc:docMk/>
            <pc:sldMk cId="1867173123" sldId="328"/>
            <ac:picMk id="6156" creationId="{0D9F0734-1FFF-AB2B-6B82-257282D547E9}"/>
          </ac:picMkLst>
        </pc:picChg>
      </pc:sldChg>
      <pc:sldChg chg="addSp delSp modSp add mod">
        <pc:chgData name="Chinmay Samak" userId="5307509c-3a6e-47da-b024-dc6909734887" providerId="ADAL" clId="{518F453A-3B6C-4EF5-91C5-CB0AFEFDCEEB}" dt="2023-09-13T05:18:34.970" v="4280" actId="207"/>
        <pc:sldMkLst>
          <pc:docMk/>
          <pc:sldMk cId="4221258853" sldId="329"/>
        </pc:sldMkLst>
        <pc:spChg chg="mod">
          <ac:chgData name="Chinmay Samak" userId="5307509c-3a6e-47da-b024-dc6909734887" providerId="ADAL" clId="{518F453A-3B6C-4EF5-91C5-CB0AFEFDCEEB}" dt="2023-09-13T02:26:06.290" v="2119" actId="20577"/>
          <ac:spMkLst>
            <pc:docMk/>
            <pc:sldMk cId="4221258853" sldId="329"/>
            <ac:spMk id="2" creationId="{C3F226D5-A000-7A5E-7B5B-33DBE610D848}"/>
          </ac:spMkLst>
        </pc:spChg>
        <pc:spChg chg="mod">
          <ac:chgData name="Chinmay Samak" userId="5307509c-3a6e-47da-b024-dc6909734887" providerId="ADAL" clId="{518F453A-3B6C-4EF5-91C5-CB0AFEFDCEEB}" dt="2023-09-13T03:06:27.401" v="2509" actId="20577"/>
          <ac:spMkLst>
            <pc:docMk/>
            <pc:sldMk cId="4221258853" sldId="329"/>
            <ac:spMk id="3" creationId="{15233B57-1E5A-21C1-E7F8-F4BB04D823C8}"/>
          </ac:spMkLst>
        </pc:spChg>
        <pc:spChg chg="add mod">
          <ac:chgData name="Chinmay Samak" userId="5307509c-3a6e-47da-b024-dc6909734887" providerId="ADAL" clId="{518F453A-3B6C-4EF5-91C5-CB0AFEFDCEEB}" dt="2023-09-13T02:57:17.621" v="2469" actId="1076"/>
          <ac:spMkLst>
            <pc:docMk/>
            <pc:sldMk cId="4221258853" sldId="329"/>
            <ac:spMk id="7" creationId="{548412B2-114E-DBDB-ABD9-B1238E94D275}"/>
          </ac:spMkLst>
        </pc:spChg>
        <pc:spChg chg="add del">
          <ac:chgData name="Chinmay Samak" userId="5307509c-3a6e-47da-b024-dc6909734887" providerId="ADAL" clId="{518F453A-3B6C-4EF5-91C5-CB0AFEFDCEEB}" dt="2023-09-13T02:42:49.024" v="2284"/>
          <ac:spMkLst>
            <pc:docMk/>
            <pc:sldMk cId="4221258853" sldId="329"/>
            <ac:spMk id="8" creationId="{6F54C46A-7844-2B80-5E9B-A419A10075C0}"/>
          </ac:spMkLst>
        </pc:spChg>
        <pc:spChg chg="add del">
          <ac:chgData name="Chinmay Samak" userId="5307509c-3a6e-47da-b024-dc6909734887" providerId="ADAL" clId="{518F453A-3B6C-4EF5-91C5-CB0AFEFDCEEB}" dt="2023-09-13T02:43:00.047" v="2286"/>
          <ac:spMkLst>
            <pc:docMk/>
            <pc:sldMk cId="4221258853" sldId="329"/>
            <ac:spMk id="9" creationId="{21273FE8-BD15-B4E0-E2D3-D9B5A5E1ABA5}"/>
          </ac:spMkLst>
        </pc:spChg>
        <pc:spChg chg="mod">
          <ac:chgData name="Chinmay Samak" userId="5307509c-3a6e-47da-b024-dc6909734887" providerId="ADAL" clId="{518F453A-3B6C-4EF5-91C5-CB0AFEFDCEEB}" dt="2023-09-13T02:32:48.855" v="2243" actId="14100"/>
          <ac:spMkLst>
            <pc:docMk/>
            <pc:sldMk cId="4221258853" sldId="329"/>
            <ac:spMk id="10" creationId="{5E381CD2-3029-532E-CBFD-821582C56A61}"/>
          </ac:spMkLst>
        </pc:spChg>
        <pc:spChg chg="add del">
          <ac:chgData name="Chinmay Samak" userId="5307509c-3a6e-47da-b024-dc6909734887" providerId="ADAL" clId="{518F453A-3B6C-4EF5-91C5-CB0AFEFDCEEB}" dt="2023-09-13T02:43:48.100" v="2288"/>
          <ac:spMkLst>
            <pc:docMk/>
            <pc:sldMk cId="4221258853" sldId="329"/>
            <ac:spMk id="11" creationId="{5CB06730-AA8B-0B30-8E00-3AC0AA26029F}"/>
          </ac:spMkLst>
        </pc:spChg>
        <pc:spChg chg="add del mod">
          <ac:chgData name="Chinmay Samak" userId="5307509c-3a6e-47da-b024-dc6909734887" providerId="ADAL" clId="{518F453A-3B6C-4EF5-91C5-CB0AFEFDCEEB}" dt="2023-09-13T02:43:55.664" v="2290"/>
          <ac:spMkLst>
            <pc:docMk/>
            <pc:sldMk cId="4221258853" sldId="329"/>
            <ac:spMk id="12" creationId="{257EE287-FE8C-39BD-E89F-B52FB388089D}"/>
          </ac:spMkLst>
        </pc:spChg>
        <pc:graphicFrameChg chg="mod modGraphic">
          <ac:chgData name="Chinmay Samak" userId="5307509c-3a6e-47da-b024-dc6909734887" providerId="ADAL" clId="{518F453A-3B6C-4EF5-91C5-CB0AFEFDCEEB}" dt="2023-09-13T05:18:34.970" v="4280" actId="207"/>
          <ac:graphicFrameMkLst>
            <pc:docMk/>
            <pc:sldMk cId="4221258853" sldId="329"/>
            <ac:graphicFrameMk id="6" creationId="{28BA7F1B-268A-5E5B-54EB-0A0BDCE553D6}"/>
          </ac:graphicFrameMkLst>
        </pc:graphicFrameChg>
        <pc:picChg chg="del">
          <ac:chgData name="Chinmay Samak" userId="5307509c-3a6e-47da-b024-dc6909734887" providerId="ADAL" clId="{518F453A-3B6C-4EF5-91C5-CB0AFEFDCEEB}" dt="2023-09-13T02:28:22.862" v="2183" actId="478"/>
          <ac:picMkLst>
            <pc:docMk/>
            <pc:sldMk cId="4221258853" sldId="329"/>
            <ac:picMk id="6146" creationId="{2283730A-D0F9-BAA0-6B6F-A324C5A5D9A8}"/>
          </ac:picMkLst>
        </pc:picChg>
        <pc:picChg chg="del">
          <ac:chgData name="Chinmay Samak" userId="5307509c-3a6e-47da-b024-dc6909734887" providerId="ADAL" clId="{518F453A-3B6C-4EF5-91C5-CB0AFEFDCEEB}" dt="2023-09-13T02:28:22.862" v="2183" actId="478"/>
          <ac:picMkLst>
            <pc:docMk/>
            <pc:sldMk cId="4221258853" sldId="329"/>
            <ac:picMk id="6150" creationId="{DB5284D2-C0E6-1269-03C8-6687C9620F63}"/>
          </ac:picMkLst>
        </pc:picChg>
        <pc:picChg chg="del">
          <ac:chgData name="Chinmay Samak" userId="5307509c-3a6e-47da-b024-dc6909734887" providerId="ADAL" clId="{518F453A-3B6C-4EF5-91C5-CB0AFEFDCEEB}" dt="2023-09-13T02:28:22.862" v="2183" actId="478"/>
          <ac:picMkLst>
            <pc:docMk/>
            <pc:sldMk cId="4221258853" sldId="329"/>
            <ac:picMk id="6152" creationId="{6C9C5FFA-F7AC-9669-9360-A764F58F2DA0}"/>
          </ac:picMkLst>
        </pc:picChg>
        <pc:picChg chg="del">
          <ac:chgData name="Chinmay Samak" userId="5307509c-3a6e-47da-b024-dc6909734887" providerId="ADAL" clId="{518F453A-3B6C-4EF5-91C5-CB0AFEFDCEEB}" dt="2023-09-13T02:28:20.329" v="2182" actId="478"/>
          <ac:picMkLst>
            <pc:docMk/>
            <pc:sldMk cId="4221258853" sldId="329"/>
            <ac:picMk id="6156" creationId="{0D9F0734-1FFF-AB2B-6B82-257282D547E9}"/>
          </ac:picMkLst>
        </pc:picChg>
        <pc:picChg chg="add mod">
          <ac:chgData name="Chinmay Samak" userId="5307509c-3a6e-47da-b024-dc6909734887" providerId="ADAL" clId="{518F453A-3B6C-4EF5-91C5-CB0AFEFDCEEB}" dt="2023-09-13T02:36:17.686" v="2248" actId="1076"/>
          <ac:picMkLst>
            <pc:docMk/>
            <pc:sldMk cId="4221258853" sldId="329"/>
            <ac:picMk id="7170" creationId="{876578F6-4FB8-B565-7C37-E76D2CCB0BA2}"/>
          </ac:picMkLst>
        </pc:picChg>
        <pc:picChg chg="add mod">
          <ac:chgData name="Chinmay Samak" userId="5307509c-3a6e-47da-b024-dc6909734887" providerId="ADAL" clId="{518F453A-3B6C-4EF5-91C5-CB0AFEFDCEEB}" dt="2023-09-13T02:45:05.205" v="2298" actId="1076"/>
          <ac:picMkLst>
            <pc:docMk/>
            <pc:sldMk cId="4221258853" sldId="329"/>
            <ac:picMk id="7172" creationId="{5B6075E7-67F5-0B1C-7BDF-0D6B893788ED}"/>
          </ac:picMkLst>
        </pc:picChg>
        <pc:picChg chg="add del mod">
          <ac:chgData name="Chinmay Samak" userId="5307509c-3a6e-47da-b024-dc6909734887" providerId="ADAL" clId="{518F453A-3B6C-4EF5-91C5-CB0AFEFDCEEB}" dt="2023-09-13T02:39:23.254" v="2275"/>
          <ac:picMkLst>
            <pc:docMk/>
            <pc:sldMk cId="4221258853" sldId="329"/>
            <ac:picMk id="7174" creationId="{88BD35DE-3A28-04F3-2274-D45E0D9B74FF}"/>
          </ac:picMkLst>
        </pc:picChg>
        <pc:picChg chg="add mod">
          <ac:chgData name="Chinmay Samak" userId="5307509c-3a6e-47da-b024-dc6909734887" providerId="ADAL" clId="{518F453A-3B6C-4EF5-91C5-CB0AFEFDCEEB}" dt="2023-09-13T02:57:03.396" v="2467" actId="1076"/>
          <ac:picMkLst>
            <pc:docMk/>
            <pc:sldMk cId="4221258853" sldId="329"/>
            <ac:picMk id="7176" creationId="{11A26718-C7AF-D84C-B361-30E0B7793B0E}"/>
          </ac:picMkLst>
        </pc:picChg>
        <pc:picChg chg="add mod">
          <ac:chgData name="Chinmay Samak" userId="5307509c-3a6e-47da-b024-dc6909734887" providerId="ADAL" clId="{518F453A-3B6C-4EF5-91C5-CB0AFEFDCEEB}" dt="2023-09-13T03:06:32.081" v="2510" actId="1076"/>
          <ac:picMkLst>
            <pc:docMk/>
            <pc:sldMk cId="4221258853" sldId="329"/>
            <ac:picMk id="7186" creationId="{3BE11656-986F-E778-170F-FC9D04EF5332}"/>
          </ac:picMkLst>
        </pc:picChg>
      </pc:sldChg>
      <pc:sldChg chg="addSp delSp modSp add mod">
        <pc:chgData name="Chinmay Samak" userId="5307509c-3a6e-47da-b024-dc6909734887" providerId="ADAL" clId="{518F453A-3B6C-4EF5-91C5-CB0AFEFDCEEB}" dt="2023-09-13T05:20:27.226" v="4282" actId="207"/>
        <pc:sldMkLst>
          <pc:docMk/>
          <pc:sldMk cId="2258087108" sldId="330"/>
        </pc:sldMkLst>
        <pc:spChg chg="mod">
          <ac:chgData name="Chinmay Samak" userId="5307509c-3a6e-47da-b024-dc6909734887" providerId="ADAL" clId="{518F453A-3B6C-4EF5-91C5-CB0AFEFDCEEB}" dt="2023-09-13T03:04:35.288" v="2505" actId="20577"/>
          <ac:spMkLst>
            <pc:docMk/>
            <pc:sldMk cId="2258087108" sldId="330"/>
            <ac:spMk id="2" creationId="{C3F226D5-A000-7A5E-7B5B-33DBE610D848}"/>
          </ac:spMkLst>
        </pc:spChg>
        <pc:spChg chg="mod">
          <ac:chgData name="Chinmay Samak" userId="5307509c-3a6e-47da-b024-dc6909734887" providerId="ADAL" clId="{518F453A-3B6C-4EF5-91C5-CB0AFEFDCEEB}" dt="2023-09-13T03:11:08.325" v="2558" actId="20577"/>
          <ac:spMkLst>
            <pc:docMk/>
            <pc:sldMk cId="2258087108" sldId="330"/>
            <ac:spMk id="3" creationId="{15233B57-1E5A-21C1-E7F8-F4BB04D823C8}"/>
          </ac:spMkLst>
        </pc:spChg>
        <pc:spChg chg="mod">
          <ac:chgData name="Chinmay Samak" userId="5307509c-3a6e-47da-b024-dc6909734887" providerId="ADAL" clId="{518F453A-3B6C-4EF5-91C5-CB0AFEFDCEEB}" dt="2023-09-13T03:10:06.401" v="2525" actId="14100"/>
          <ac:spMkLst>
            <pc:docMk/>
            <pc:sldMk cId="2258087108" sldId="330"/>
            <ac:spMk id="10" creationId="{5E381CD2-3029-532E-CBFD-821582C56A61}"/>
          </ac:spMkLst>
        </pc:spChg>
        <pc:graphicFrameChg chg="del">
          <ac:chgData name="Chinmay Samak" userId="5307509c-3a6e-47da-b024-dc6909734887" providerId="ADAL" clId="{518F453A-3B6C-4EF5-91C5-CB0AFEFDCEEB}" dt="2023-09-13T03:10:17.362" v="2526" actId="478"/>
          <ac:graphicFrameMkLst>
            <pc:docMk/>
            <pc:sldMk cId="2258087108" sldId="330"/>
            <ac:graphicFrameMk id="6" creationId="{28BA7F1B-268A-5E5B-54EB-0A0BDCE553D6}"/>
          </ac:graphicFrameMkLst>
        </pc:graphicFrameChg>
        <pc:graphicFrameChg chg="add mod modGraphic">
          <ac:chgData name="Chinmay Samak" userId="5307509c-3a6e-47da-b024-dc6909734887" providerId="ADAL" clId="{518F453A-3B6C-4EF5-91C5-CB0AFEFDCEEB}" dt="2023-09-13T05:20:27.226" v="4282" actId="207"/>
          <ac:graphicFrameMkLst>
            <pc:docMk/>
            <pc:sldMk cId="2258087108" sldId="330"/>
            <ac:graphicFrameMk id="7" creationId="{26F0E2C5-D534-4BD5-87A3-2FCF49A64DAA}"/>
          </ac:graphicFrameMkLst>
        </pc:graphicFrameChg>
        <pc:graphicFrameChg chg="add del mod">
          <ac:chgData name="Chinmay Samak" userId="5307509c-3a6e-47da-b024-dc6909734887" providerId="ADAL" clId="{518F453A-3B6C-4EF5-91C5-CB0AFEFDCEEB}" dt="2023-09-13T03:26:16.757" v="2644"/>
          <ac:graphicFrameMkLst>
            <pc:docMk/>
            <pc:sldMk cId="2258087108" sldId="330"/>
            <ac:graphicFrameMk id="11" creationId="{71437B05-4253-0DD8-D3C2-4F5DA6989DEF}"/>
          </ac:graphicFrameMkLst>
        </pc:graphicFrameChg>
        <pc:graphicFrameChg chg="add del mod">
          <ac:chgData name="Chinmay Samak" userId="5307509c-3a6e-47da-b024-dc6909734887" providerId="ADAL" clId="{518F453A-3B6C-4EF5-91C5-CB0AFEFDCEEB}" dt="2023-09-13T03:28:26.644" v="2664"/>
          <ac:graphicFrameMkLst>
            <pc:docMk/>
            <pc:sldMk cId="2258087108" sldId="330"/>
            <ac:graphicFrameMk id="14" creationId="{68C48214-F18D-DD7D-9B99-CEFBA1EC805E}"/>
          </ac:graphicFrameMkLst>
        </pc:graphicFrameChg>
        <pc:graphicFrameChg chg="add del mod">
          <ac:chgData name="Chinmay Samak" userId="5307509c-3a6e-47da-b024-dc6909734887" providerId="ADAL" clId="{518F453A-3B6C-4EF5-91C5-CB0AFEFDCEEB}" dt="2023-09-13T03:31:49.892" v="2694"/>
          <ac:graphicFrameMkLst>
            <pc:docMk/>
            <pc:sldMk cId="2258087108" sldId="330"/>
            <ac:graphicFrameMk id="19" creationId="{760FCCE6-9B5B-CCE5-01BA-C0D4A5EC426E}"/>
          </ac:graphicFrameMkLst>
        </pc:graphicFrameChg>
        <pc:picChg chg="add mod modCrop">
          <ac:chgData name="Chinmay Samak" userId="5307509c-3a6e-47da-b024-dc6909734887" providerId="ADAL" clId="{518F453A-3B6C-4EF5-91C5-CB0AFEFDCEEB}" dt="2023-09-13T03:30:31.509" v="2687" actId="1076"/>
          <ac:picMkLst>
            <pc:docMk/>
            <pc:sldMk cId="2258087108" sldId="330"/>
            <ac:picMk id="8" creationId="{E342B75C-556C-949E-0F5D-6E5260EE848F}"/>
          </ac:picMkLst>
        </pc:picChg>
        <pc:picChg chg="add del">
          <ac:chgData name="Chinmay Samak" userId="5307509c-3a6e-47da-b024-dc6909734887" providerId="ADAL" clId="{518F453A-3B6C-4EF5-91C5-CB0AFEFDCEEB}" dt="2023-09-13T03:25:10.271" v="2641"/>
          <ac:picMkLst>
            <pc:docMk/>
            <pc:sldMk cId="2258087108" sldId="330"/>
            <ac:picMk id="9" creationId="{5CAF8226-D452-10D7-1B62-46058E7F3A2D}"/>
          </ac:picMkLst>
        </pc:picChg>
        <pc:picChg chg="add mod">
          <ac:chgData name="Chinmay Samak" userId="5307509c-3a6e-47da-b024-dc6909734887" providerId="ADAL" clId="{518F453A-3B6C-4EF5-91C5-CB0AFEFDCEEB}" dt="2023-09-13T03:32:19.733" v="2698" actId="1076"/>
          <ac:picMkLst>
            <pc:docMk/>
            <pc:sldMk cId="2258087108" sldId="330"/>
            <ac:picMk id="12" creationId="{A7EDA376-395D-3348-E9CD-43F67BED20AC}"/>
          </ac:picMkLst>
        </pc:picChg>
        <pc:picChg chg="add del">
          <ac:chgData name="Chinmay Samak" userId="5307509c-3a6e-47da-b024-dc6909734887" providerId="ADAL" clId="{518F453A-3B6C-4EF5-91C5-CB0AFEFDCEEB}" dt="2023-09-13T03:27:29.200" v="2655"/>
          <ac:picMkLst>
            <pc:docMk/>
            <pc:sldMk cId="2258087108" sldId="330"/>
            <ac:picMk id="13" creationId="{BA344529-E32A-F043-5C37-D42E27841956}"/>
          </ac:picMkLst>
        </pc:picChg>
        <pc:picChg chg="add mod">
          <ac:chgData name="Chinmay Samak" userId="5307509c-3a6e-47da-b024-dc6909734887" providerId="ADAL" clId="{518F453A-3B6C-4EF5-91C5-CB0AFEFDCEEB}" dt="2023-09-13T03:28:52.686" v="2674" actId="1076"/>
          <ac:picMkLst>
            <pc:docMk/>
            <pc:sldMk cId="2258087108" sldId="330"/>
            <ac:picMk id="15" creationId="{A985C1AA-E5AC-D662-8E17-206224774DA8}"/>
          </ac:picMkLst>
        </pc:picChg>
        <pc:picChg chg="add mod modCrop">
          <ac:chgData name="Chinmay Samak" userId="5307509c-3a6e-47da-b024-dc6909734887" providerId="ADAL" clId="{518F453A-3B6C-4EF5-91C5-CB0AFEFDCEEB}" dt="2023-09-13T03:30:28.721" v="2686" actId="1076"/>
          <ac:picMkLst>
            <pc:docMk/>
            <pc:sldMk cId="2258087108" sldId="330"/>
            <ac:picMk id="16" creationId="{BD9B45EB-4AD9-0DF3-A190-E980D1A34E51}"/>
          </ac:picMkLst>
        </pc:picChg>
        <pc:picChg chg="add del">
          <ac:chgData name="Chinmay Samak" userId="5307509c-3a6e-47da-b024-dc6909734887" providerId="ADAL" clId="{518F453A-3B6C-4EF5-91C5-CB0AFEFDCEEB}" dt="2023-09-13T03:30:59.072" v="2689"/>
          <ac:picMkLst>
            <pc:docMk/>
            <pc:sldMk cId="2258087108" sldId="330"/>
            <ac:picMk id="17" creationId="{14C9A5DE-1D38-A783-6134-F6C9599EC3D8}"/>
          </ac:picMkLst>
        </pc:picChg>
        <pc:picChg chg="add del">
          <ac:chgData name="Chinmay Samak" userId="5307509c-3a6e-47da-b024-dc6909734887" providerId="ADAL" clId="{518F453A-3B6C-4EF5-91C5-CB0AFEFDCEEB}" dt="2023-09-13T03:31:18.536" v="2691"/>
          <ac:picMkLst>
            <pc:docMk/>
            <pc:sldMk cId="2258087108" sldId="330"/>
            <ac:picMk id="18" creationId="{97408141-5FF7-03C7-C4B4-06C31CBF58A9}"/>
          </ac:picMkLst>
        </pc:picChg>
        <pc:picChg chg="add mod">
          <ac:chgData name="Chinmay Samak" userId="5307509c-3a6e-47da-b024-dc6909734887" providerId="ADAL" clId="{518F453A-3B6C-4EF5-91C5-CB0AFEFDCEEB}" dt="2023-09-13T03:32:03.702" v="2697" actId="1076"/>
          <ac:picMkLst>
            <pc:docMk/>
            <pc:sldMk cId="2258087108" sldId="330"/>
            <ac:picMk id="20" creationId="{DAE2B24E-DCBD-ACBD-2083-E0B428DFF1AF}"/>
          </ac:picMkLst>
        </pc:picChg>
        <pc:picChg chg="del">
          <ac:chgData name="Chinmay Samak" userId="5307509c-3a6e-47da-b024-dc6909734887" providerId="ADAL" clId="{518F453A-3B6C-4EF5-91C5-CB0AFEFDCEEB}" dt="2023-09-13T03:04:40.530" v="2506" actId="478"/>
          <ac:picMkLst>
            <pc:docMk/>
            <pc:sldMk cId="2258087108" sldId="330"/>
            <ac:picMk id="3074" creationId="{AA186291-EFDF-F2A4-A0BF-A38CC8A3164E}"/>
          </ac:picMkLst>
        </pc:picChg>
        <pc:picChg chg="del">
          <ac:chgData name="Chinmay Samak" userId="5307509c-3a6e-47da-b024-dc6909734887" providerId="ADAL" clId="{518F453A-3B6C-4EF5-91C5-CB0AFEFDCEEB}" dt="2023-09-13T03:04:40.530" v="2506" actId="478"/>
          <ac:picMkLst>
            <pc:docMk/>
            <pc:sldMk cId="2258087108" sldId="330"/>
            <ac:picMk id="3076" creationId="{9733F03A-2190-91B1-607B-BF676117C020}"/>
          </ac:picMkLst>
        </pc:picChg>
        <pc:picChg chg="del">
          <ac:chgData name="Chinmay Samak" userId="5307509c-3a6e-47da-b024-dc6909734887" providerId="ADAL" clId="{518F453A-3B6C-4EF5-91C5-CB0AFEFDCEEB}" dt="2023-09-13T03:04:40.530" v="2506" actId="478"/>
          <ac:picMkLst>
            <pc:docMk/>
            <pc:sldMk cId="2258087108" sldId="330"/>
            <ac:picMk id="3082" creationId="{A9E67877-5E61-0047-3434-006AF4EEE106}"/>
          </ac:picMkLst>
        </pc:picChg>
        <pc:picChg chg="del">
          <ac:chgData name="Chinmay Samak" userId="5307509c-3a6e-47da-b024-dc6909734887" providerId="ADAL" clId="{518F453A-3B6C-4EF5-91C5-CB0AFEFDCEEB}" dt="2023-09-13T03:04:40.530" v="2506" actId="478"/>
          <ac:picMkLst>
            <pc:docMk/>
            <pc:sldMk cId="2258087108" sldId="330"/>
            <ac:picMk id="3084" creationId="{DD7F183F-BB92-BBC0-B975-047D80D40235}"/>
          </ac:picMkLst>
        </pc:picChg>
      </pc:sldChg>
      <pc:sldChg chg="addSp delSp modSp add mod">
        <pc:chgData name="Chinmay Samak" userId="5307509c-3a6e-47da-b024-dc6909734887" providerId="ADAL" clId="{518F453A-3B6C-4EF5-91C5-CB0AFEFDCEEB}" dt="2023-09-13T05:28:43.736" v="4338" actId="20577"/>
        <pc:sldMkLst>
          <pc:docMk/>
          <pc:sldMk cId="2334089898" sldId="331"/>
        </pc:sldMkLst>
        <pc:spChg chg="mod">
          <ac:chgData name="Chinmay Samak" userId="5307509c-3a6e-47da-b024-dc6909734887" providerId="ADAL" clId="{518F453A-3B6C-4EF5-91C5-CB0AFEFDCEEB}" dt="2023-09-13T03:33:30.649" v="2704" actId="20577"/>
          <ac:spMkLst>
            <pc:docMk/>
            <pc:sldMk cId="2334089898" sldId="331"/>
            <ac:spMk id="2" creationId="{C3F226D5-A000-7A5E-7B5B-33DBE610D848}"/>
          </ac:spMkLst>
        </pc:spChg>
        <pc:spChg chg="mod">
          <ac:chgData name="Chinmay Samak" userId="5307509c-3a6e-47da-b024-dc6909734887" providerId="ADAL" clId="{518F453A-3B6C-4EF5-91C5-CB0AFEFDCEEB}" dt="2023-09-13T04:12:41.324" v="3427" actId="20577"/>
          <ac:spMkLst>
            <pc:docMk/>
            <pc:sldMk cId="2334089898" sldId="331"/>
            <ac:spMk id="3" creationId="{15233B57-1E5A-21C1-E7F8-F4BB04D823C8}"/>
          </ac:spMkLst>
        </pc:spChg>
        <pc:spChg chg="mod">
          <ac:chgData name="Chinmay Samak" userId="5307509c-3a6e-47da-b024-dc6909734887" providerId="ADAL" clId="{518F453A-3B6C-4EF5-91C5-CB0AFEFDCEEB}" dt="2023-09-13T03:58:02.928" v="3038" actId="1076"/>
          <ac:spMkLst>
            <pc:docMk/>
            <pc:sldMk cId="2334089898" sldId="331"/>
            <ac:spMk id="10" creationId="{5E381CD2-3029-532E-CBFD-821582C56A61}"/>
          </ac:spMkLst>
        </pc:spChg>
        <pc:grpChg chg="add mod">
          <ac:chgData name="Chinmay Samak" userId="5307509c-3a6e-47da-b024-dc6909734887" providerId="ADAL" clId="{518F453A-3B6C-4EF5-91C5-CB0AFEFDCEEB}" dt="2023-09-13T03:43:25.518" v="2819" actId="164"/>
          <ac:grpSpMkLst>
            <pc:docMk/>
            <pc:sldMk cId="2334089898" sldId="331"/>
            <ac:grpSpMk id="7" creationId="{F56FE454-678D-7426-84E4-F74ADA58ABB4}"/>
          </ac:grpSpMkLst>
        </pc:grpChg>
        <pc:graphicFrameChg chg="mod modGraphic">
          <ac:chgData name="Chinmay Samak" userId="5307509c-3a6e-47da-b024-dc6909734887" providerId="ADAL" clId="{518F453A-3B6C-4EF5-91C5-CB0AFEFDCEEB}" dt="2023-09-13T05:28:43.736" v="4338" actId="20577"/>
          <ac:graphicFrameMkLst>
            <pc:docMk/>
            <pc:sldMk cId="2334089898" sldId="331"/>
            <ac:graphicFrameMk id="6" creationId="{28BA7F1B-268A-5E5B-54EB-0A0BDCE553D6}"/>
          </ac:graphicFrameMkLst>
        </pc:graphicFrameChg>
        <pc:graphicFrameChg chg="add del mod">
          <ac:chgData name="Chinmay Samak" userId="5307509c-3a6e-47da-b024-dc6909734887" providerId="ADAL" clId="{518F453A-3B6C-4EF5-91C5-CB0AFEFDCEEB}" dt="2023-09-13T03:51:08.324" v="2934"/>
          <ac:graphicFrameMkLst>
            <pc:docMk/>
            <pc:sldMk cId="2334089898" sldId="331"/>
            <ac:graphicFrameMk id="8" creationId="{EFA96280-48A7-8DAF-0915-0975BFE04D13}"/>
          </ac:graphicFrameMkLst>
        </pc:graphicFrameChg>
        <pc:graphicFrameChg chg="add del mod">
          <ac:chgData name="Chinmay Samak" userId="5307509c-3a6e-47da-b024-dc6909734887" providerId="ADAL" clId="{518F453A-3B6C-4EF5-91C5-CB0AFEFDCEEB}" dt="2023-09-13T03:51:53.752" v="2941"/>
          <ac:graphicFrameMkLst>
            <pc:docMk/>
            <pc:sldMk cId="2334089898" sldId="331"/>
            <ac:graphicFrameMk id="11" creationId="{BC285F8A-33E0-5014-49EA-E1EF7D759D16}"/>
          </ac:graphicFrameMkLst>
        </pc:graphicFrameChg>
        <pc:graphicFrameChg chg="add del mod">
          <ac:chgData name="Chinmay Samak" userId="5307509c-3a6e-47da-b024-dc6909734887" providerId="ADAL" clId="{518F453A-3B6C-4EF5-91C5-CB0AFEFDCEEB}" dt="2023-09-13T03:55:00.586" v="2952"/>
          <ac:graphicFrameMkLst>
            <pc:docMk/>
            <pc:sldMk cId="2334089898" sldId="331"/>
            <ac:graphicFrameMk id="13" creationId="{3DEF5A1D-5387-B730-8FB7-771289A5118C}"/>
          </ac:graphicFrameMkLst>
        </pc:graphicFrameChg>
        <pc:picChg chg="add del">
          <ac:chgData name="Chinmay Samak" userId="5307509c-3a6e-47da-b024-dc6909734887" providerId="ADAL" clId="{518F453A-3B6C-4EF5-91C5-CB0AFEFDCEEB}" dt="2023-09-13T03:51:13.175" v="2936" actId="478"/>
          <ac:picMkLst>
            <pc:docMk/>
            <pc:sldMk cId="2334089898" sldId="331"/>
            <ac:picMk id="9" creationId="{55AD7C14-EA36-5E48-1756-997B83F61565}"/>
          </ac:picMkLst>
        </pc:picChg>
        <pc:picChg chg="add del mod">
          <ac:chgData name="Chinmay Samak" userId="5307509c-3a6e-47da-b024-dc6909734887" providerId="ADAL" clId="{518F453A-3B6C-4EF5-91C5-CB0AFEFDCEEB}" dt="2023-09-13T03:53:38.441" v="2949" actId="478"/>
          <ac:picMkLst>
            <pc:docMk/>
            <pc:sldMk cId="2334089898" sldId="331"/>
            <ac:picMk id="12" creationId="{E574C949-959B-604B-74AC-70FDCDAB2EF9}"/>
          </ac:picMkLst>
        </pc:picChg>
        <pc:picChg chg="add mod">
          <ac:chgData name="Chinmay Samak" userId="5307509c-3a6e-47da-b024-dc6909734887" providerId="ADAL" clId="{518F453A-3B6C-4EF5-91C5-CB0AFEFDCEEB}" dt="2023-09-13T03:57:31.662" v="3035"/>
          <ac:picMkLst>
            <pc:docMk/>
            <pc:sldMk cId="2334089898" sldId="331"/>
            <ac:picMk id="14" creationId="{ACC94D31-1FE4-227E-5F5C-156E1A95C109}"/>
          </ac:picMkLst>
        </pc:picChg>
        <pc:picChg chg="del">
          <ac:chgData name="Chinmay Samak" userId="5307509c-3a6e-47da-b024-dc6909734887" providerId="ADAL" clId="{518F453A-3B6C-4EF5-91C5-CB0AFEFDCEEB}" dt="2023-09-13T03:35:58.838" v="2739" actId="478"/>
          <ac:picMkLst>
            <pc:docMk/>
            <pc:sldMk cId="2334089898" sldId="331"/>
            <ac:picMk id="3074" creationId="{AA186291-EFDF-F2A4-A0BF-A38CC8A3164E}"/>
          </ac:picMkLst>
        </pc:picChg>
        <pc:picChg chg="add del mod">
          <ac:chgData name="Chinmay Samak" userId="5307509c-3a6e-47da-b024-dc6909734887" providerId="ADAL" clId="{518F453A-3B6C-4EF5-91C5-CB0AFEFDCEEB}" dt="2023-09-13T03:43:30.106" v="2822" actId="478"/>
          <ac:picMkLst>
            <pc:docMk/>
            <pc:sldMk cId="2334089898" sldId="331"/>
            <ac:picMk id="3076" creationId="{9733F03A-2190-91B1-607B-BF676117C020}"/>
          </ac:picMkLst>
        </pc:picChg>
        <pc:picChg chg="del">
          <ac:chgData name="Chinmay Samak" userId="5307509c-3a6e-47da-b024-dc6909734887" providerId="ADAL" clId="{518F453A-3B6C-4EF5-91C5-CB0AFEFDCEEB}" dt="2023-09-13T03:35:58.838" v="2739" actId="478"/>
          <ac:picMkLst>
            <pc:docMk/>
            <pc:sldMk cId="2334089898" sldId="331"/>
            <ac:picMk id="3082" creationId="{A9E67877-5E61-0047-3434-006AF4EEE106}"/>
          </ac:picMkLst>
        </pc:picChg>
        <pc:picChg chg="del">
          <ac:chgData name="Chinmay Samak" userId="5307509c-3a6e-47da-b024-dc6909734887" providerId="ADAL" clId="{518F453A-3B6C-4EF5-91C5-CB0AFEFDCEEB}" dt="2023-09-13T03:35:58.838" v="2739" actId="478"/>
          <ac:picMkLst>
            <pc:docMk/>
            <pc:sldMk cId="2334089898" sldId="331"/>
            <ac:picMk id="3084" creationId="{DD7F183F-BB92-BBC0-B975-047D80D40235}"/>
          </ac:picMkLst>
        </pc:picChg>
        <pc:picChg chg="add mod">
          <ac:chgData name="Chinmay Samak" userId="5307509c-3a6e-47da-b024-dc6909734887" providerId="ADAL" clId="{518F453A-3B6C-4EF5-91C5-CB0AFEFDCEEB}" dt="2023-09-13T03:57:52.749" v="3036" actId="1076"/>
          <ac:picMkLst>
            <pc:docMk/>
            <pc:sldMk cId="2334089898" sldId="331"/>
            <ac:picMk id="8194" creationId="{D44246AF-CD75-4CDC-8B32-83ACDB3EA872}"/>
          </ac:picMkLst>
        </pc:picChg>
        <pc:picChg chg="add mod">
          <ac:chgData name="Chinmay Samak" userId="5307509c-3a6e-47da-b024-dc6909734887" providerId="ADAL" clId="{518F453A-3B6C-4EF5-91C5-CB0AFEFDCEEB}" dt="2023-09-13T03:57:57.886" v="3037" actId="1076"/>
          <ac:picMkLst>
            <pc:docMk/>
            <pc:sldMk cId="2334089898" sldId="331"/>
            <ac:picMk id="8196" creationId="{2F20B31F-4389-DAB3-EFC4-1658AD99EF0F}"/>
          </ac:picMkLst>
        </pc:picChg>
        <pc:picChg chg="add mod">
          <ac:chgData name="Chinmay Samak" userId="5307509c-3a6e-47da-b024-dc6909734887" providerId="ADAL" clId="{518F453A-3B6C-4EF5-91C5-CB0AFEFDCEEB}" dt="2023-09-13T03:56:07.702" v="2962" actId="1076"/>
          <ac:picMkLst>
            <pc:docMk/>
            <pc:sldMk cId="2334089898" sldId="331"/>
            <ac:picMk id="8198" creationId="{9E02B0FA-7C9F-CAC8-3E90-0A7D73BCA485}"/>
          </ac:picMkLst>
        </pc:picChg>
        <pc:picChg chg="add del mod">
          <ac:chgData name="Chinmay Samak" userId="5307509c-3a6e-47da-b024-dc6909734887" providerId="ADAL" clId="{518F453A-3B6C-4EF5-91C5-CB0AFEFDCEEB}" dt="2023-09-13T03:48:06.405" v="2931" actId="478"/>
          <ac:picMkLst>
            <pc:docMk/>
            <pc:sldMk cId="2334089898" sldId="331"/>
            <ac:picMk id="8200" creationId="{B7452254-F4B0-8D8D-C7D7-4D794BE73FE8}"/>
          </ac:picMkLst>
        </pc:picChg>
        <pc:picChg chg="add del">
          <ac:chgData name="Chinmay Samak" userId="5307509c-3a6e-47da-b024-dc6909734887" providerId="ADAL" clId="{518F453A-3B6C-4EF5-91C5-CB0AFEFDCEEB}" dt="2023-09-13T03:51:37.324" v="2938"/>
          <ac:picMkLst>
            <pc:docMk/>
            <pc:sldMk cId="2334089898" sldId="331"/>
            <ac:picMk id="8202" creationId="{2F19ACC4-8DB1-8E57-7BAC-1935037D3369}"/>
          </ac:picMkLst>
        </pc:picChg>
      </pc:sldChg>
      <pc:sldChg chg="addSp delSp modSp add mod ord">
        <pc:chgData name="Chinmay Samak" userId="5307509c-3a6e-47da-b024-dc6909734887" providerId="ADAL" clId="{518F453A-3B6C-4EF5-91C5-CB0AFEFDCEEB}" dt="2023-09-13T05:05:18.231" v="4252"/>
        <pc:sldMkLst>
          <pc:docMk/>
          <pc:sldMk cId="449753478" sldId="332"/>
        </pc:sldMkLst>
        <pc:spChg chg="mod">
          <ac:chgData name="Chinmay Samak" userId="5307509c-3a6e-47da-b024-dc6909734887" providerId="ADAL" clId="{518F453A-3B6C-4EF5-91C5-CB0AFEFDCEEB}" dt="2023-09-13T04:07:26.095" v="3124" actId="20577"/>
          <ac:spMkLst>
            <pc:docMk/>
            <pc:sldMk cId="449753478" sldId="332"/>
            <ac:spMk id="2" creationId="{C3F226D5-A000-7A5E-7B5B-33DBE610D848}"/>
          </ac:spMkLst>
        </pc:spChg>
        <pc:spChg chg="mod">
          <ac:chgData name="Chinmay Samak" userId="5307509c-3a6e-47da-b024-dc6909734887" providerId="ADAL" clId="{518F453A-3B6C-4EF5-91C5-CB0AFEFDCEEB}" dt="2023-09-13T04:32:40.084" v="3784" actId="20577"/>
          <ac:spMkLst>
            <pc:docMk/>
            <pc:sldMk cId="449753478" sldId="332"/>
            <ac:spMk id="3" creationId="{15233B57-1E5A-21C1-E7F8-F4BB04D823C8}"/>
          </ac:spMkLst>
        </pc:spChg>
        <pc:spChg chg="mod">
          <ac:chgData name="Chinmay Samak" userId="5307509c-3a6e-47da-b024-dc6909734887" providerId="ADAL" clId="{518F453A-3B6C-4EF5-91C5-CB0AFEFDCEEB}" dt="2023-09-13T04:26:25.545" v="3708" actId="1036"/>
          <ac:spMkLst>
            <pc:docMk/>
            <pc:sldMk cId="449753478" sldId="332"/>
            <ac:spMk id="10" creationId="{5E381CD2-3029-532E-CBFD-821582C56A61}"/>
          </ac:spMkLst>
        </pc:spChg>
        <pc:graphicFrameChg chg="mod modGraphic">
          <ac:chgData name="Chinmay Samak" userId="5307509c-3a6e-47da-b024-dc6909734887" providerId="ADAL" clId="{518F453A-3B6C-4EF5-91C5-CB0AFEFDCEEB}" dt="2023-09-13T04:36:24.140" v="3895" actId="207"/>
          <ac:graphicFrameMkLst>
            <pc:docMk/>
            <pc:sldMk cId="449753478" sldId="332"/>
            <ac:graphicFrameMk id="6" creationId="{28BA7F1B-268A-5E5B-54EB-0A0BDCE553D6}"/>
          </ac:graphicFrameMkLst>
        </pc:graphicFrameChg>
        <pc:graphicFrameChg chg="add del mod">
          <ac:chgData name="Chinmay Samak" userId="5307509c-3a6e-47da-b024-dc6909734887" providerId="ADAL" clId="{518F453A-3B6C-4EF5-91C5-CB0AFEFDCEEB}" dt="2023-09-13T04:22:19.909" v="3635"/>
          <ac:graphicFrameMkLst>
            <pc:docMk/>
            <pc:sldMk cId="449753478" sldId="332"/>
            <ac:graphicFrameMk id="7" creationId="{8A29E768-B489-350B-C4B9-E0D3B5D9A584}"/>
          </ac:graphicFrameMkLst>
        </pc:graphicFrameChg>
        <pc:picChg chg="add mod">
          <ac:chgData name="Chinmay Samak" userId="5307509c-3a6e-47da-b024-dc6909734887" providerId="ADAL" clId="{518F453A-3B6C-4EF5-91C5-CB0AFEFDCEEB}" dt="2023-09-13T04:26:53.886" v="3714" actId="1036"/>
          <ac:picMkLst>
            <pc:docMk/>
            <pc:sldMk cId="449753478" sldId="332"/>
            <ac:picMk id="9" creationId="{AA578F6E-751B-A173-4FCF-314BC6109EFF}"/>
          </ac:picMkLst>
        </pc:picChg>
        <pc:picChg chg="add mod">
          <ac:chgData name="Chinmay Samak" userId="5307509c-3a6e-47da-b024-dc6909734887" providerId="ADAL" clId="{518F453A-3B6C-4EF5-91C5-CB0AFEFDCEEB}" dt="2023-09-13T04:26:06.222" v="3705" actId="1035"/>
          <ac:picMkLst>
            <pc:docMk/>
            <pc:sldMk cId="449753478" sldId="332"/>
            <ac:picMk id="12" creationId="{0C6F6A26-2F3C-4C23-3695-C8FB042AB2A9}"/>
          </ac:picMkLst>
        </pc:picChg>
        <pc:picChg chg="del">
          <ac:chgData name="Chinmay Samak" userId="5307509c-3a6e-47da-b024-dc6909734887" providerId="ADAL" clId="{518F453A-3B6C-4EF5-91C5-CB0AFEFDCEEB}" dt="2023-09-13T04:09:52.875" v="3243" actId="478"/>
          <ac:picMkLst>
            <pc:docMk/>
            <pc:sldMk cId="449753478" sldId="332"/>
            <ac:picMk id="14" creationId="{ACC94D31-1FE4-227E-5F5C-156E1A95C109}"/>
          </ac:picMkLst>
        </pc:picChg>
        <pc:picChg chg="del">
          <ac:chgData name="Chinmay Samak" userId="5307509c-3a6e-47da-b024-dc6909734887" providerId="ADAL" clId="{518F453A-3B6C-4EF5-91C5-CB0AFEFDCEEB}" dt="2023-09-13T04:09:52.875" v="3243" actId="478"/>
          <ac:picMkLst>
            <pc:docMk/>
            <pc:sldMk cId="449753478" sldId="332"/>
            <ac:picMk id="8194" creationId="{D44246AF-CD75-4CDC-8B32-83ACDB3EA872}"/>
          </ac:picMkLst>
        </pc:picChg>
        <pc:picChg chg="del">
          <ac:chgData name="Chinmay Samak" userId="5307509c-3a6e-47da-b024-dc6909734887" providerId="ADAL" clId="{518F453A-3B6C-4EF5-91C5-CB0AFEFDCEEB}" dt="2023-09-13T04:09:52.875" v="3243" actId="478"/>
          <ac:picMkLst>
            <pc:docMk/>
            <pc:sldMk cId="449753478" sldId="332"/>
            <ac:picMk id="8196" creationId="{2F20B31F-4389-DAB3-EFC4-1658AD99EF0F}"/>
          </ac:picMkLst>
        </pc:picChg>
        <pc:picChg chg="del">
          <ac:chgData name="Chinmay Samak" userId="5307509c-3a6e-47da-b024-dc6909734887" providerId="ADAL" clId="{518F453A-3B6C-4EF5-91C5-CB0AFEFDCEEB}" dt="2023-09-13T04:09:52.875" v="3243" actId="478"/>
          <ac:picMkLst>
            <pc:docMk/>
            <pc:sldMk cId="449753478" sldId="332"/>
            <ac:picMk id="8198" creationId="{9E02B0FA-7C9F-CAC8-3E90-0A7D73BCA485}"/>
          </ac:picMkLst>
        </pc:picChg>
        <pc:picChg chg="add mod">
          <ac:chgData name="Chinmay Samak" userId="5307509c-3a6e-47da-b024-dc6909734887" providerId="ADAL" clId="{518F453A-3B6C-4EF5-91C5-CB0AFEFDCEEB}" dt="2023-09-13T04:26:53.886" v="3714" actId="1036"/>
          <ac:picMkLst>
            <pc:docMk/>
            <pc:sldMk cId="449753478" sldId="332"/>
            <ac:picMk id="10242" creationId="{630F05DA-A4FF-744B-698A-2BE5D671B010}"/>
          </ac:picMkLst>
        </pc:picChg>
        <pc:picChg chg="add mod">
          <ac:chgData name="Chinmay Samak" userId="5307509c-3a6e-47da-b024-dc6909734887" providerId="ADAL" clId="{518F453A-3B6C-4EF5-91C5-CB0AFEFDCEEB}" dt="2023-09-13T04:26:06.222" v="3705" actId="1035"/>
          <ac:picMkLst>
            <pc:docMk/>
            <pc:sldMk cId="449753478" sldId="332"/>
            <ac:picMk id="10244" creationId="{BB1FFBA6-2886-CE46-3918-3BBA9134E124}"/>
          </ac:picMkLst>
        </pc:picChg>
        <pc:picChg chg="add mod">
          <ac:chgData name="Chinmay Samak" userId="5307509c-3a6e-47da-b024-dc6909734887" providerId="ADAL" clId="{518F453A-3B6C-4EF5-91C5-CB0AFEFDCEEB}" dt="2023-09-13T04:30:22.949" v="3742" actId="1076"/>
          <ac:picMkLst>
            <pc:docMk/>
            <pc:sldMk cId="449753478" sldId="332"/>
            <ac:picMk id="10246" creationId="{EDC02EF2-54E3-4537-0C33-9878D8C27764}"/>
          </ac:picMkLst>
        </pc:picChg>
      </pc:sldChg>
      <pc:sldChg chg="addSp delSp modSp add mod">
        <pc:chgData name="Chinmay Samak" userId="5307509c-3a6e-47da-b024-dc6909734887" providerId="ADAL" clId="{518F453A-3B6C-4EF5-91C5-CB0AFEFDCEEB}" dt="2023-09-13T05:04:58.811" v="4250" actId="20577"/>
        <pc:sldMkLst>
          <pc:docMk/>
          <pc:sldMk cId="3389412111" sldId="333"/>
        </pc:sldMkLst>
        <pc:spChg chg="mod">
          <ac:chgData name="Chinmay Samak" userId="5307509c-3a6e-47da-b024-dc6909734887" providerId="ADAL" clId="{518F453A-3B6C-4EF5-91C5-CB0AFEFDCEEB}" dt="2023-09-13T04:31:15.516" v="3752" actId="20577"/>
          <ac:spMkLst>
            <pc:docMk/>
            <pc:sldMk cId="3389412111" sldId="333"/>
            <ac:spMk id="2" creationId="{C3F226D5-A000-7A5E-7B5B-33DBE610D848}"/>
          </ac:spMkLst>
        </pc:spChg>
        <pc:spChg chg="mod">
          <ac:chgData name="Chinmay Samak" userId="5307509c-3a6e-47da-b024-dc6909734887" providerId="ADAL" clId="{518F453A-3B6C-4EF5-91C5-CB0AFEFDCEEB}" dt="2023-09-13T05:04:58.811" v="4250" actId="20577"/>
          <ac:spMkLst>
            <pc:docMk/>
            <pc:sldMk cId="3389412111" sldId="333"/>
            <ac:spMk id="3" creationId="{15233B57-1E5A-21C1-E7F8-F4BB04D823C8}"/>
          </ac:spMkLst>
        </pc:spChg>
        <pc:spChg chg="mod">
          <ac:chgData name="Chinmay Samak" userId="5307509c-3a6e-47da-b024-dc6909734887" providerId="ADAL" clId="{518F453A-3B6C-4EF5-91C5-CB0AFEFDCEEB}" dt="2023-09-13T05:01:28.691" v="4212" actId="1076"/>
          <ac:spMkLst>
            <pc:docMk/>
            <pc:sldMk cId="3389412111" sldId="333"/>
            <ac:spMk id="10" creationId="{5E381CD2-3029-532E-CBFD-821582C56A61}"/>
          </ac:spMkLst>
        </pc:spChg>
        <pc:graphicFrameChg chg="mod modGraphic">
          <ac:chgData name="Chinmay Samak" userId="5307509c-3a6e-47da-b024-dc6909734887" providerId="ADAL" clId="{518F453A-3B6C-4EF5-91C5-CB0AFEFDCEEB}" dt="2023-09-13T04:39:12.892" v="4041" actId="20577"/>
          <ac:graphicFrameMkLst>
            <pc:docMk/>
            <pc:sldMk cId="3389412111" sldId="333"/>
            <ac:graphicFrameMk id="6" creationId="{28BA7F1B-268A-5E5B-54EB-0A0BDCE553D6}"/>
          </ac:graphicFrameMkLst>
        </pc:graphicFrameChg>
        <pc:picChg chg="del">
          <ac:chgData name="Chinmay Samak" userId="5307509c-3a6e-47da-b024-dc6909734887" providerId="ADAL" clId="{518F453A-3B6C-4EF5-91C5-CB0AFEFDCEEB}" dt="2023-09-13T04:37:35.679" v="3948" actId="478"/>
          <ac:picMkLst>
            <pc:docMk/>
            <pc:sldMk cId="3389412111" sldId="333"/>
            <ac:picMk id="9" creationId="{AA578F6E-751B-A173-4FCF-314BC6109EFF}"/>
          </ac:picMkLst>
        </pc:picChg>
        <pc:picChg chg="del">
          <ac:chgData name="Chinmay Samak" userId="5307509c-3a6e-47da-b024-dc6909734887" providerId="ADAL" clId="{518F453A-3B6C-4EF5-91C5-CB0AFEFDCEEB}" dt="2023-09-13T04:37:35.679" v="3948" actId="478"/>
          <ac:picMkLst>
            <pc:docMk/>
            <pc:sldMk cId="3389412111" sldId="333"/>
            <ac:picMk id="12" creationId="{0C6F6A26-2F3C-4C23-3695-C8FB042AB2A9}"/>
          </ac:picMkLst>
        </pc:picChg>
        <pc:picChg chg="del">
          <ac:chgData name="Chinmay Samak" userId="5307509c-3a6e-47da-b024-dc6909734887" providerId="ADAL" clId="{518F453A-3B6C-4EF5-91C5-CB0AFEFDCEEB}" dt="2023-09-13T04:37:35.679" v="3948" actId="478"/>
          <ac:picMkLst>
            <pc:docMk/>
            <pc:sldMk cId="3389412111" sldId="333"/>
            <ac:picMk id="10242" creationId="{630F05DA-A4FF-744B-698A-2BE5D671B010}"/>
          </ac:picMkLst>
        </pc:picChg>
        <pc:picChg chg="del">
          <ac:chgData name="Chinmay Samak" userId="5307509c-3a6e-47da-b024-dc6909734887" providerId="ADAL" clId="{518F453A-3B6C-4EF5-91C5-CB0AFEFDCEEB}" dt="2023-09-13T04:37:35.679" v="3948" actId="478"/>
          <ac:picMkLst>
            <pc:docMk/>
            <pc:sldMk cId="3389412111" sldId="333"/>
            <ac:picMk id="10244" creationId="{BB1FFBA6-2886-CE46-3918-3BBA9134E124}"/>
          </ac:picMkLst>
        </pc:picChg>
        <pc:picChg chg="del">
          <ac:chgData name="Chinmay Samak" userId="5307509c-3a6e-47da-b024-dc6909734887" providerId="ADAL" clId="{518F453A-3B6C-4EF5-91C5-CB0AFEFDCEEB}" dt="2023-09-13T04:37:35.679" v="3948" actId="478"/>
          <ac:picMkLst>
            <pc:docMk/>
            <pc:sldMk cId="3389412111" sldId="333"/>
            <ac:picMk id="10246" creationId="{EDC02EF2-54E3-4537-0C33-9878D8C27764}"/>
          </ac:picMkLst>
        </pc:picChg>
        <pc:picChg chg="add del mod">
          <ac:chgData name="Chinmay Samak" userId="5307509c-3a6e-47da-b024-dc6909734887" providerId="ADAL" clId="{518F453A-3B6C-4EF5-91C5-CB0AFEFDCEEB}" dt="2023-09-13T04:43:03.510" v="4058" actId="478"/>
          <ac:picMkLst>
            <pc:docMk/>
            <pc:sldMk cId="3389412111" sldId="333"/>
            <ac:picMk id="12290" creationId="{DB5DD1D6-8A0E-4DF2-6DB0-EB886FA39FBA}"/>
          </ac:picMkLst>
        </pc:picChg>
        <pc:picChg chg="add mod">
          <ac:chgData name="Chinmay Samak" userId="5307509c-3a6e-47da-b024-dc6909734887" providerId="ADAL" clId="{518F453A-3B6C-4EF5-91C5-CB0AFEFDCEEB}" dt="2023-09-13T05:03:03.890" v="4230" actId="1076"/>
          <ac:picMkLst>
            <pc:docMk/>
            <pc:sldMk cId="3389412111" sldId="333"/>
            <ac:picMk id="12292" creationId="{8AA35656-A8E5-D8FA-121C-81A0253C3BFF}"/>
          </ac:picMkLst>
        </pc:picChg>
        <pc:picChg chg="add mod">
          <ac:chgData name="Chinmay Samak" userId="5307509c-3a6e-47da-b024-dc6909734887" providerId="ADAL" clId="{518F453A-3B6C-4EF5-91C5-CB0AFEFDCEEB}" dt="2023-09-13T05:02:46.211" v="4226" actId="1076"/>
          <ac:picMkLst>
            <pc:docMk/>
            <pc:sldMk cId="3389412111" sldId="333"/>
            <ac:picMk id="12294" creationId="{D5D09239-ECBF-E89B-36C9-3E9A4849156F}"/>
          </ac:picMkLst>
        </pc:picChg>
        <pc:picChg chg="add mod">
          <ac:chgData name="Chinmay Samak" userId="5307509c-3a6e-47da-b024-dc6909734887" providerId="ADAL" clId="{518F453A-3B6C-4EF5-91C5-CB0AFEFDCEEB}" dt="2023-09-13T05:02:56.562" v="4228" actId="1076"/>
          <ac:picMkLst>
            <pc:docMk/>
            <pc:sldMk cId="3389412111" sldId="333"/>
            <ac:picMk id="12296" creationId="{F98604C4-0E9F-7287-F75A-250AF6442211}"/>
          </ac:picMkLst>
        </pc:picChg>
        <pc:picChg chg="add mod">
          <ac:chgData name="Chinmay Samak" userId="5307509c-3a6e-47da-b024-dc6909734887" providerId="ADAL" clId="{518F453A-3B6C-4EF5-91C5-CB0AFEFDCEEB}" dt="2023-09-13T05:04:18.731" v="4242" actId="1076"/>
          <ac:picMkLst>
            <pc:docMk/>
            <pc:sldMk cId="3389412111" sldId="333"/>
            <ac:picMk id="12298" creationId="{4E0F5500-BE17-7BA2-5330-8CC636863CA1}"/>
          </ac:picMkLst>
        </pc:picChg>
        <pc:picChg chg="add mod">
          <ac:chgData name="Chinmay Samak" userId="5307509c-3a6e-47da-b024-dc6909734887" providerId="ADAL" clId="{518F453A-3B6C-4EF5-91C5-CB0AFEFDCEEB}" dt="2023-09-13T05:04:11.714" v="4241" actId="1076"/>
          <ac:picMkLst>
            <pc:docMk/>
            <pc:sldMk cId="3389412111" sldId="333"/>
            <ac:picMk id="12300" creationId="{C936D032-C161-FE44-3DAD-B96AAA5C0EF9}"/>
          </ac:picMkLst>
        </pc:picChg>
      </pc:sldChg>
      <pc:sldChg chg="addSp delSp modSp add mod ord">
        <pc:chgData name="Chinmay Samak" userId="5307509c-3a6e-47da-b024-dc6909734887" providerId="ADAL" clId="{518F453A-3B6C-4EF5-91C5-CB0AFEFDCEEB}" dt="2023-09-13T05:25:39.729" v="4310" actId="207"/>
        <pc:sldMkLst>
          <pc:docMk/>
          <pc:sldMk cId="2372990413" sldId="334"/>
        </pc:sldMkLst>
        <pc:spChg chg="mod">
          <ac:chgData name="Chinmay Samak" userId="5307509c-3a6e-47da-b024-dc6909734887" providerId="ADAL" clId="{518F453A-3B6C-4EF5-91C5-CB0AFEFDCEEB}" dt="2023-09-13T04:31:33.841" v="3783" actId="20577"/>
          <ac:spMkLst>
            <pc:docMk/>
            <pc:sldMk cId="2372990413" sldId="334"/>
            <ac:spMk id="2" creationId="{C3F226D5-A000-7A5E-7B5B-33DBE610D848}"/>
          </ac:spMkLst>
        </pc:spChg>
        <pc:spChg chg="mod">
          <ac:chgData name="Chinmay Samak" userId="5307509c-3a6e-47da-b024-dc6909734887" providerId="ADAL" clId="{518F453A-3B6C-4EF5-91C5-CB0AFEFDCEEB}" dt="2023-09-13T05:24:26.266" v="4308" actId="313"/>
          <ac:spMkLst>
            <pc:docMk/>
            <pc:sldMk cId="2372990413" sldId="334"/>
            <ac:spMk id="3" creationId="{15233B57-1E5A-21C1-E7F8-F4BB04D823C8}"/>
          </ac:spMkLst>
        </pc:spChg>
        <pc:spChg chg="mod">
          <ac:chgData name="Chinmay Samak" userId="5307509c-3a6e-47da-b024-dc6909734887" providerId="ADAL" clId="{518F453A-3B6C-4EF5-91C5-CB0AFEFDCEEB}" dt="2023-09-13T04:58:25.859" v="4196" actId="1076"/>
          <ac:spMkLst>
            <pc:docMk/>
            <pc:sldMk cId="2372990413" sldId="334"/>
            <ac:spMk id="10" creationId="{5E381CD2-3029-532E-CBFD-821582C56A61}"/>
          </ac:spMkLst>
        </pc:spChg>
        <pc:graphicFrameChg chg="mod modGraphic">
          <ac:chgData name="Chinmay Samak" userId="5307509c-3a6e-47da-b024-dc6909734887" providerId="ADAL" clId="{518F453A-3B6C-4EF5-91C5-CB0AFEFDCEEB}" dt="2023-09-13T05:25:39.729" v="4310" actId="207"/>
          <ac:graphicFrameMkLst>
            <pc:docMk/>
            <pc:sldMk cId="2372990413" sldId="334"/>
            <ac:graphicFrameMk id="6" creationId="{28BA7F1B-268A-5E5B-54EB-0A0BDCE553D6}"/>
          </ac:graphicFrameMkLst>
        </pc:graphicFrameChg>
        <pc:picChg chg="del">
          <ac:chgData name="Chinmay Samak" userId="5307509c-3a6e-47da-b024-dc6909734887" providerId="ADAL" clId="{518F453A-3B6C-4EF5-91C5-CB0AFEFDCEEB}" dt="2023-09-13T04:39:48.899" v="4042" actId="478"/>
          <ac:picMkLst>
            <pc:docMk/>
            <pc:sldMk cId="2372990413" sldId="334"/>
            <ac:picMk id="9" creationId="{AA578F6E-751B-A173-4FCF-314BC6109EFF}"/>
          </ac:picMkLst>
        </pc:picChg>
        <pc:picChg chg="del">
          <ac:chgData name="Chinmay Samak" userId="5307509c-3a6e-47da-b024-dc6909734887" providerId="ADAL" clId="{518F453A-3B6C-4EF5-91C5-CB0AFEFDCEEB}" dt="2023-09-13T04:39:48.899" v="4042" actId="478"/>
          <ac:picMkLst>
            <pc:docMk/>
            <pc:sldMk cId="2372990413" sldId="334"/>
            <ac:picMk id="12" creationId="{0C6F6A26-2F3C-4C23-3695-C8FB042AB2A9}"/>
          </ac:picMkLst>
        </pc:picChg>
        <pc:picChg chg="del">
          <ac:chgData name="Chinmay Samak" userId="5307509c-3a6e-47da-b024-dc6909734887" providerId="ADAL" clId="{518F453A-3B6C-4EF5-91C5-CB0AFEFDCEEB}" dt="2023-09-13T04:39:48.899" v="4042" actId="478"/>
          <ac:picMkLst>
            <pc:docMk/>
            <pc:sldMk cId="2372990413" sldId="334"/>
            <ac:picMk id="10242" creationId="{630F05DA-A4FF-744B-698A-2BE5D671B010}"/>
          </ac:picMkLst>
        </pc:picChg>
        <pc:picChg chg="del">
          <ac:chgData name="Chinmay Samak" userId="5307509c-3a6e-47da-b024-dc6909734887" providerId="ADAL" clId="{518F453A-3B6C-4EF5-91C5-CB0AFEFDCEEB}" dt="2023-09-13T04:39:48.899" v="4042" actId="478"/>
          <ac:picMkLst>
            <pc:docMk/>
            <pc:sldMk cId="2372990413" sldId="334"/>
            <ac:picMk id="10244" creationId="{BB1FFBA6-2886-CE46-3918-3BBA9134E124}"/>
          </ac:picMkLst>
        </pc:picChg>
        <pc:picChg chg="del">
          <ac:chgData name="Chinmay Samak" userId="5307509c-3a6e-47da-b024-dc6909734887" providerId="ADAL" clId="{518F453A-3B6C-4EF5-91C5-CB0AFEFDCEEB}" dt="2023-09-13T04:39:48.899" v="4042" actId="478"/>
          <ac:picMkLst>
            <pc:docMk/>
            <pc:sldMk cId="2372990413" sldId="334"/>
            <ac:picMk id="10246" creationId="{EDC02EF2-54E3-4537-0C33-9878D8C27764}"/>
          </ac:picMkLst>
        </pc:picChg>
        <pc:picChg chg="add mod">
          <ac:chgData name="Chinmay Samak" userId="5307509c-3a6e-47da-b024-dc6909734887" providerId="ADAL" clId="{518F453A-3B6C-4EF5-91C5-CB0AFEFDCEEB}" dt="2023-09-13T04:55:55.851" v="4135" actId="1037"/>
          <ac:picMkLst>
            <pc:docMk/>
            <pc:sldMk cId="2372990413" sldId="334"/>
            <ac:picMk id="11266" creationId="{F4EF5F92-4FD5-549E-2D1A-41F849D482C2}"/>
          </ac:picMkLst>
        </pc:picChg>
        <pc:picChg chg="add mod">
          <ac:chgData name="Chinmay Samak" userId="5307509c-3a6e-47da-b024-dc6909734887" providerId="ADAL" clId="{518F453A-3B6C-4EF5-91C5-CB0AFEFDCEEB}" dt="2023-09-13T04:56:36.877" v="4152" actId="1036"/>
          <ac:picMkLst>
            <pc:docMk/>
            <pc:sldMk cId="2372990413" sldId="334"/>
            <ac:picMk id="11268" creationId="{A05BAFFD-FB58-6042-84F2-6307D617CDB5}"/>
          </ac:picMkLst>
        </pc:picChg>
        <pc:picChg chg="add mod">
          <ac:chgData name="Chinmay Samak" userId="5307509c-3a6e-47da-b024-dc6909734887" providerId="ADAL" clId="{518F453A-3B6C-4EF5-91C5-CB0AFEFDCEEB}" dt="2023-09-13T04:58:31.214" v="4200" actId="1036"/>
          <ac:picMkLst>
            <pc:docMk/>
            <pc:sldMk cId="2372990413" sldId="334"/>
            <ac:picMk id="11270" creationId="{66FFED14-154D-D192-9093-91B331B79175}"/>
          </ac:picMkLst>
        </pc:picChg>
        <pc:picChg chg="add del">
          <ac:chgData name="Chinmay Samak" userId="5307509c-3a6e-47da-b024-dc6909734887" providerId="ADAL" clId="{518F453A-3B6C-4EF5-91C5-CB0AFEFDCEEB}" dt="2023-09-13T04:52:37.934" v="4091"/>
          <ac:picMkLst>
            <pc:docMk/>
            <pc:sldMk cId="2372990413" sldId="334"/>
            <ac:picMk id="11272" creationId="{CFB3DBFC-24AE-502B-F159-D87DEA9D73B3}"/>
          </ac:picMkLst>
        </pc:picChg>
        <pc:picChg chg="add mod">
          <ac:chgData name="Chinmay Samak" userId="5307509c-3a6e-47da-b024-dc6909734887" providerId="ADAL" clId="{518F453A-3B6C-4EF5-91C5-CB0AFEFDCEEB}" dt="2023-09-13T04:55:50.393" v="4128" actId="1035"/>
          <ac:picMkLst>
            <pc:docMk/>
            <pc:sldMk cId="2372990413" sldId="334"/>
            <ac:picMk id="11274" creationId="{DC577A53-0232-5297-9CC5-091CD3BEB6F6}"/>
          </ac:picMkLst>
        </pc:picChg>
        <pc:picChg chg="add mod">
          <ac:chgData name="Chinmay Samak" userId="5307509c-3a6e-47da-b024-dc6909734887" providerId="ADAL" clId="{518F453A-3B6C-4EF5-91C5-CB0AFEFDCEEB}" dt="2023-09-13T04:58:31.214" v="4200" actId="1036"/>
          <ac:picMkLst>
            <pc:docMk/>
            <pc:sldMk cId="2372990413" sldId="334"/>
            <ac:picMk id="11276" creationId="{3BDB42EF-85C4-B5F3-15A5-A58FD28B33BD}"/>
          </ac:picMkLst>
        </pc:picChg>
      </pc:sldChg>
      <pc:sldChg chg="modSp add mod">
        <pc:chgData name="Chinmay Samak" userId="5307509c-3a6e-47da-b024-dc6909734887" providerId="ADAL" clId="{518F453A-3B6C-4EF5-91C5-CB0AFEFDCEEB}" dt="2023-09-13T05:43:43.309" v="4400" actId="313"/>
        <pc:sldMkLst>
          <pc:docMk/>
          <pc:sldMk cId="1352388576" sldId="335"/>
        </pc:sldMkLst>
        <pc:spChg chg="mod">
          <ac:chgData name="Chinmay Samak" userId="5307509c-3a6e-47da-b024-dc6909734887" providerId="ADAL" clId="{518F453A-3B6C-4EF5-91C5-CB0AFEFDCEEB}" dt="2023-09-13T05:43:43.309" v="4400" actId="313"/>
          <ac:spMkLst>
            <pc:docMk/>
            <pc:sldMk cId="1352388576" sldId="335"/>
            <ac:spMk id="3" creationId="{19F2D61E-BBDD-019A-A6F5-CF5FB6BE754B}"/>
          </ac:spMkLst>
        </pc:spChg>
      </pc:sldChg>
    </pc:docChg>
  </pc:docChgLst>
  <pc:docChgLst>
    <pc:chgData name="Chinmay Samak" userId="5307509c-3a6e-47da-b024-dc6909734887" providerId="ADAL" clId="{12BDC760-3310-44BC-A68B-E8F4973EAB9D}"/>
    <pc:docChg chg="undo custSel addSld delSld modSld sldOrd">
      <pc:chgData name="Chinmay Samak" userId="5307509c-3a6e-47da-b024-dc6909734887" providerId="ADAL" clId="{12BDC760-3310-44BC-A68B-E8F4973EAB9D}" dt="2023-11-01T17:42:07.608" v="312"/>
      <pc:docMkLst>
        <pc:docMk/>
      </pc:docMkLst>
      <pc:sldChg chg="del">
        <pc:chgData name="Chinmay Samak" userId="5307509c-3a6e-47da-b024-dc6909734887" providerId="ADAL" clId="{12BDC760-3310-44BC-A68B-E8F4973EAB9D}" dt="2023-11-01T17:18:36.161" v="44" actId="47"/>
        <pc:sldMkLst>
          <pc:docMk/>
          <pc:sldMk cId="44073771" sldId="322"/>
        </pc:sldMkLst>
      </pc:sldChg>
      <pc:sldChg chg="del">
        <pc:chgData name="Chinmay Samak" userId="5307509c-3a6e-47da-b024-dc6909734887" providerId="ADAL" clId="{12BDC760-3310-44BC-A68B-E8F4973EAB9D}" dt="2023-11-01T17:18:36.161" v="44" actId="47"/>
        <pc:sldMkLst>
          <pc:docMk/>
          <pc:sldMk cId="449753478" sldId="332"/>
        </pc:sldMkLst>
      </pc:sldChg>
      <pc:sldChg chg="del">
        <pc:chgData name="Chinmay Samak" userId="5307509c-3a6e-47da-b024-dc6909734887" providerId="ADAL" clId="{12BDC760-3310-44BC-A68B-E8F4973EAB9D}" dt="2023-11-01T17:19:30.368" v="57" actId="47"/>
        <pc:sldMkLst>
          <pc:docMk/>
          <pc:sldMk cId="2268015230" sldId="344"/>
        </pc:sldMkLst>
      </pc:sldChg>
      <pc:sldChg chg="del">
        <pc:chgData name="Chinmay Samak" userId="5307509c-3a6e-47da-b024-dc6909734887" providerId="ADAL" clId="{12BDC760-3310-44BC-A68B-E8F4973EAB9D}" dt="2023-11-01T17:37:54.267" v="305" actId="47"/>
        <pc:sldMkLst>
          <pc:docMk/>
          <pc:sldMk cId="2164350885" sldId="345"/>
        </pc:sldMkLst>
      </pc:sldChg>
      <pc:sldChg chg="del">
        <pc:chgData name="Chinmay Samak" userId="5307509c-3a6e-47da-b024-dc6909734887" providerId="ADAL" clId="{12BDC760-3310-44BC-A68B-E8F4973EAB9D}" dt="2023-11-01T17:19:32.381" v="58" actId="47"/>
        <pc:sldMkLst>
          <pc:docMk/>
          <pc:sldMk cId="4034896082" sldId="346"/>
        </pc:sldMkLst>
      </pc:sldChg>
      <pc:sldChg chg="modSp mod">
        <pc:chgData name="Chinmay Samak" userId="5307509c-3a6e-47da-b024-dc6909734887" providerId="ADAL" clId="{12BDC760-3310-44BC-A68B-E8F4973EAB9D}" dt="2023-11-01T17:19:16.687" v="56" actId="1076"/>
        <pc:sldMkLst>
          <pc:docMk/>
          <pc:sldMk cId="1300658534" sldId="347"/>
        </pc:sldMkLst>
        <pc:spChg chg="mod">
          <ac:chgData name="Chinmay Samak" userId="5307509c-3a6e-47da-b024-dc6909734887" providerId="ADAL" clId="{12BDC760-3310-44BC-A68B-E8F4973EAB9D}" dt="2023-11-01T17:19:16.687" v="56" actId="1076"/>
          <ac:spMkLst>
            <pc:docMk/>
            <pc:sldMk cId="1300658534" sldId="347"/>
            <ac:spMk id="38" creationId="{4A607910-A28F-1784-5A25-C5ED122C7D09}"/>
          </ac:spMkLst>
        </pc:spChg>
        <pc:picChg chg="mod">
          <ac:chgData name="Chinmay Samak" userId="5307509c-3a6e-47da-b024-dc6909734887" providerId="ADAL" clId="{12BDC760-3310-44BC-A68B-E8F4973EAB9D}" dt="2023-11-01T17:19:09.038" v="55" actId="1038"/>
          <ac:picMkLst>
            <pc:docMk/>
            <pc:sldMk cId="1300658534" sldId="347"/>
            <ac:picMk id="6" creationId="{8159E93E-037A-BBB2-60EF-2F9C8CA7C7D3}"/>
          </ac:picMkLst>
        </pc:picChg>
        <pc:picChg chg="mod">
          <ac:chgData name="Chinmay Samak" userId="5307509c-3a6e-47da-b024-dc6909734887" providerId="ADAL" clId="{12BDC760-3310-44BC-A68B-E8F4973EAB9D}" dt="2023-11-01T17:19:06.386" v="50" actId="1037"/>
          <ac:picMkLst>
            <pc:docMk/>
            <pc:sldMk cId="1300658534" sldId="347"/>
            <ac:picMk id="2050" creationId="{E9080DD8-F8BB-BE53-B25D-1BDB086B436D}"/>
          </ac:picMkLst>
        </pc:picChg>
      </pc:sldChg>
      <pc:sldChg chg="addSp delSp modSp add mod">
        <pc:chgData name="Chinmay Samak" userId="5307509c-3a6e-47da-b024-dc6909734887" providerId="ADAL" clId="{12BDC760-3310-44BC-A68B-E8F4973EAB9D}" dt="2023-11-01T17:20:47.520" v="67" actId="20577"/>
        <pc:sldMkLst>
          <pc:docMk/>
          <pc:sldMk cId="1817382318" sldId="348"/>
        </pc:sldMkLst>
        <pc:spChg chg="mod">
          <ac:chgData name="Chinmay Samak" userId="5307509c-3a6e-47da-b024-dc6909734887" providerId="ADAL" clId="{12BDC760-3310-44BC-A68B-E8F4973EAB9D}" dt="2023-11-01T17:20:47.520" v="67" actId="20577"/>
          <ac:spMkLst>
            <pc:docMk/>
            <pc:sldMk cId="1817382318" sldId="348"/>
            <ac:spMk id="2" creationId="{C3F226D5-A000-7A5E-7B5B-33DBE610D848}"/>
          </ac:spMkLst>
        </pc:spChg>
        <pc:grpChg chg="del">
          <ac:chgData name="Chinmay Samak" userId="5307509c-3a6e-47da-b024-dc6909734887" providerId="ADAL" clId="{12BDC760-3310-44BC-A68B-E8F4973EAB9D}" dt="2023-11-01T17:17:44.026" v="3" actId="478"/>
          <ac:grpSpMkLst>
            <pc:docMk/>
            <pc:sldMk cId="1817382318" sldId="348"/>
            <ac:grpSpMk id="25" creationId="{E167794E-6996-791C-3F7B-034209CBC92A}"/>
          </ac:grpSpMkLst>
        </pc:grpChg>
        <pc:grpChg chg="add del">
          <ac:chgData name="Chinmay Samak" userId="5307509c-3a6e-47da-b024-dc6909734887" providerId="ADAL" clId="{12BDC760-3310-44BC-A68B-E8F4973EAB9D}" dt="2023-11-01T17:17:44.026" v="3" actId="478"/>
          <ac:grpSpMkLst>
            <pc:docMk/>
            <pc:sldMk cId="1817382318" sldId="348"/>
            <ac:grpSpMk id="30" creationId="{F47D1AE4-6076-2619-9F3E-452D6E3538BB}"/>
          </ac:grpSpMkLst>
        </pc:grpChg>
        <pc:graphicFrameChg chg="add del mod">
          <ac:chgData name="Chinmay Samak" userId="5307509c-3a6e-47da-b024-dc6909734887" providerId="ADAL" clId="{12BDC760-3310-44BC-A68B-E8F4973EAB9D}" dt="2023-11-01T17:17:46.006" v="6"/>
          <ac:graphicFrameMkLst>
            <pc:docMk/>
            <pc:sldMk cId="1817382318" sldId="348"/>
            <ac:graphicFrameMk id="3" creationId="{E289B86D-A246-F624-E997-A9CEA1C4858F}"/>
          </ac:graphicFrameMkLst>
        </pc:graphicFrameChg>
        <pc:picChg chg="add mod">
          <ac:chgData name="Chinmay Samak" userId="5307509c-3a6e-47da-b024-dc6909734887" providerId="ADAL" clId="{12BDC760-3310-44BC-A68B-E8F4973EAB9D}" dt="2023-11-01T17:17:52.113" v="9" actId="1076"/>
          <ac:picMkLst>
            <pc:docMk/>
            <pc:sldMk cId="1817382318" sldId="348"/>
            <ac:picMk id="9" creationId="{06B545D8-3A3F-7D1C-F79D-1ECB85E2F795}"/>
          </ac:picMkLst>
        </pc:picChg>
      </pc:sldChg>
      <pc:sldChg chg="addSp delSp modSp add mod ord">
        <pc:chgData name="Chinmay Samak" userId="5307509c-3a6e-47da-b024-dc6909734887" providerId="ADAL" clId="{12BDC760-3310-44BC-A68B-E8F4973EAB9D}" dt="2023-11-01T17:37:39.369" v="304"/>
        <pc:sldMkLst>
          <pc:docMk/>
          <pc:sldMk cId="3329576286" sldId="349"/>
        </pc:sldMkLst>
        <pc:spChg chg="mod">
          <ac:chgData name="Chinmay Samak" userId="5307509c-3a6e-47da-b024-dc6909734887" providerId="ADAL" clId="{12BDC760-3310-44BC-A68B-E8F4973EAB9D}" dt="2023-11-01T17:28:16.742" v="147" actId="20577"/>
          <ac:spMkLst>
            <pc:docMk/>
            <pc:sldMk cId="3329576286" sldId="349"/>
            <ac:spMk id="2" creationId="{C3F226D5-A000-7A5E-7B5B-33DBE610D848}"/>
          </ac:spMkLst>
        </pc:spChg>
        <pc:spChg chg="add del">
          <ac:chgData name="Chinmay Samak" userId="5307509c-3a6e-47da-b024-dc6909734887" providerId="ADAL" clId="{12BDC760-3310-44BC-A68B-E8F4973EAB9D}" dt="2023-11-01T17:22:32.983" v="71"/>
          <ac:spMkLst>
            <pc:docMk/>
            <pc:sldMk cId="3329576286" sldId="349"/>
            <ac:spMk id="3" creationId="{6D28E0BA-38A1-D36F-21B0-760474AF83A9}"/>
          </ac:spMkLst>
        </pc:spChg>
        <pc:spChg chg="add mod">
          <ac:chgData name="Chinmay Samak" userId="5307509c-3a6e-47da-b024-dc6909734887" providerId="ADAL" clId="{12BDC760-3310-44BC-A68B-E8F4973EAB9D}" dt="2023-11-01T17:26:44.203" v="120" actId="1076"/>
          <ac:spMkLst>
            <pc:docMk/>
            <pc:sldMk cId="3329576286" sldId="349"/>
            <ac:spMk id="19" creationId="{A45CBA0E-1359-F1DE-60CB-0B684ACF5F6E}"/>
          </ac:spMkLst>
        </pc:spChg>
        <pc:spChg chg="add mod">
          <ac:chgData name="Chinmay Samak" userId="5307509c-3a6e-47da-b024-dc6909734887" providerId="ADAL" clId="{12BDC760-3310-44BC-A68B-E8F4973EAB9D}" dt="2023-11-01T17:26:56.087" v="130" actId="1076"/>
          <ac:spMkLst>
            <pc:docMk/>
            <pc:sldMk cId="3329576286" sldId="349"/>
            <ac:spMk id="21" creationId="{E7942B02-75AF-CBF9-0CE2-8A04AFC6DB0C}"/>
          </ac:spMkLst>
        </pc:spChg>
        <pc:spChg chg="add mod">
          <ac:chgData name="Chinmay Samak" userId="5307509c-3a6e-47da-b024-dc6909734887" providerId="ADAL" clId="{12BDC760-3310-44BC-A68B-E8F4973EAB9D}" dt="2023-11-01T17:28:09.401" v="145" actId="1076"/>
          <ac:spMkLst>
            <pc:docMk/>
            <pc:sldMk cId="3329576286" sldId="349"/>
            <ac:spMk id="23" creationId="{CA093719-81FB-7D7A-EC86-7F50FBB9EC65}"/>
          </ac:spMkLst>
        </pc:spChg>
        <pc:spChg chg="add mod">
          <ac:chgData name="Chinmay Samak" userId="5307509c-3a6e-47da-b024-dc6909734887" providerId="ADAL" clId="{12BDC760-3310-44BC-A68B-E8F4973EAB9D}" dt="2023-11-01T17:37:22.897" v="302" actId="208"/>
          <ac:spMkLst>
            <pc:docMk/>
            <pc:sldMk cId="3329576286" sldId="349"/>
            <ac:spMk id="34" creationId="{2EFF850C-AB28-75F3-44E1-949C3B8560CC}"/>
          </ac:spMkLst>
        </pc:spChg>
        <pc:grpChg chg="del">
          <ac:chgData name="Chinmay Samak" userId="5307509c-3a6e-47da-b024-dc6909734887" providerId="ADAL" clId="{12BDC760-3310-44BC-A68B-E8F4973EAB9D}" dt="2023-11-01T17:22:30.559" v="69" actId="478"/>
          <ac:grpSpMkLst>
            <pc:docMk/>
            <pc:sldMk cId="3329576286" sldId="349"/>
            <ac:grpSpMk id="25" creationId="{E167794E-6996-791C-3F7B-034209CBC92A}"/>
          </ac:grpSpMkLst>
        </pc:grpChg>
        <pc:graphicFrameChg chg="add del mod">
          <ac:chgData name="Chinmay Samak" userId="5307509c-3a6e-47da-b024-dc6909734887" providerId="ADAL" clId="{12BDC760-3310-44BC-A68B-E8F4973EAB9D}" dt="2023-11-01T17:22:42.181" v="74"/>
          <ac:graphicFrameMkLst>
            <pc:docMk/>
            <pc:sldMk cId="3329576286" sldId="349"/>
            <ac:graphicFrameMk id="7" creationId="{A853114A-1CE1-E0AB-83C1-186A8E3AD7CB}"/>
          </ac:graphicFrameMkLst>
        </pc:graphicFrameChg>
        <pc:graphicFrameChg chg="add del mod">
          <ac:chgData name="Chinmay Samak" userId="5307509c-3a6e-47da-b024-dc6909734887" providerId="ADAL" clId="{12BDC760-3310-44BC-A68B-E8F4973EAB9D}" dt="2023-11-01T17:24:04.640" v="80"/>
          <ac:graphicFrameMkLst>
            <pc:docMk/>
            <pc:sldMk cId="3329576286" sldId="349"/>
            <ac:graphicFrameMk id="11" creationId="{87F37B03-E81D-FDA5-DCC4-A041638DB84E}"/>
          </ac:graphicFrameMkLst>
        </pc:graphicFrameChg>
        <pc:graphicFrameChg chg="add del mod">
          <ac:chgData name="Chinmay Samak" userId="5307509c-3a6e-47da-b024-dc6909734887" providerId="ADAL" clId="{12BDC760-3310-44BC-A68B-E8F4973EAB9D}" dt="2023-11-01T17:25:13.740" v="90"/>
          <ac:graphicFrameMkLst>
            <pc:docMk/>
            <pc:sldMk cId="3329576286" sldId="349"/>
            <ac:graphicFrameMk id="14" creationId="{AB2E9FE1-881C-2909-957A-2C2C832CD72D}"/>
          </ac:graphicFrameMkLst>
        </pc:graphicFrameChg>
        <pc:picChg chg="add mod">
          <ac:chgData name="Chinmay Samak" userId="5307509c-3a6e-47da-b024-dc6909734887" providerId="ADAL" clId="{12BDC760-3310-44BC-A68B-E8F4973EAB9D}" dt="2023-11-01T17:26:21.570" v="99" actId="1076"/>
          <ac:picMkLst>
            <pc:docMk/>
            <pc:sldMk cId="3329576286" sldId="349"/>
            <ac:picMk id="9" creationId="{7679345F-1890-4A2A-AD05-7F64A16EF395}"/>
          </ac:picMkLst>
        </pc:picChg>
        <pc:picChg chg="add mod">
          <ac:chgData name="Chinmay Samak" userId="5307509c-3a6e-47da-b024-dc6909734887" providerId="ADAL" clId="{12BDC760-3310-44BC-A68B-E8F4973EAB9D}" dt="2023-11-01T17:26:16.144" v="98" actId="1076"/>
          <ac:picMkLst>
            <pc:docMk/>
            <pc:sldMk cId="3329576286" sldId="349"/>
            <ac:picMk id="13" creationId="{299A3F63-0542-8787-A651-10E2B98C1E39}"/>
          </ac:picMkLst>
        </pc:picChg>
        <pc:picChg chg="add del">
          <ac:chgData name="Chinmay Samak" userId="5307509c-3a6e-47da-b024-dc6909734887" providerId="ADAL" clId="{12BDC760-3310-44BC-A68B-E8F4973EAB9D}" dt="2023-11-01T17:25:13.740" v="90"/>
          <ac:picMkLst>
            <pc:docMk/>
            <pc:sldMk cId="3329576286" sldId="349"/>
            <ac:picMk id="15" creationId="{A4956708-7603-6E1E-2074-4424B1B6BC91}"/>
          </ac:picMkLst>
        </pc:picChg>
        <pc:picChg chg="add mod">
          <ac:chgData name="Chinmay Samak" userId="5307509c-3a6e-47da-b024-dc6909734887" providerId="ADAL" clId="{12BDC760-3310-44BC-A68B-E8F4973EAB9D}" dt="2023-11-01T17:26:04.234" v="96" actId="1076"/>
          <ac:picMkLst>
            <pc:docMk/>
            <pc:sldMk cId="3329576286" sldId="349"/>
            <ac:picMk id="17" creationId="{6E3F8F5E-98C1-18EB-282A-8303111173DB}"/>
          </ac:picMkLst>
        </pc:picChg>
        <pc:picChg chg="add mod">
          <ac:chgData name="Chinmay Samak" userId="5307509c-3a6e-47da-b024-dc6909734887" providerId="ADAL" clId="{12BDC760-3310-44BC-A68B-E8F4973EAB9D}" dt="2023-11-01T17:29:22.274" v="151" actId="1076"/>
          <ac:picMkLst>
            <pc:docMk/>
            <pc:sldMk cId="3329576286" sldId="349"/>
            <ac:picMk id="31" creationId="{E6B96F9F-1C54-B8CF-84E6-E59A1FFC4D7E}"/>
          </ac:picMkLst>
        </pc:picChg>
        <pc:picChg chg="add mod">
          <ac:chgData name="Chinmay Samak" userId="5307509c-3a6e-47da-b024-dc6909734887" providerId="ADAL" clId="{12BDC760-3310-44BC-A68B-E8F4973EAB9D}" dt="2023-11-01T17:29:36.216" v="156" actId="1076"/>
          <ac:picMkLst>
            <pc:docMk/>
            <pc:sldMk cId="3329576286" sldId="349"/>
            <ac:picMk id="32" creationId="{E38AA730-A6B9-9811-AFBA-7A4D7F3C22CD}"/>
          </ac:picMkLst>
        </pc:picChg>
        <pc:picChg chg="add mod">
          <ac:chgData name="Chinmay Samak" userId="5307509c-3a6e-47da-b024-dc6909734887" providerId="ADAL" clId="{12BDC760-3310-44BC-A68B-E8F4973EAB9D}" dt="2023-11-01T17:29:32.985" v="155" actId="1076"/>
          <ac:picMkLst>
            <pc:docMk/>
            <pc:sldMk cId="3329576286" sldId="349"/>
            <ac:picMk id="33" creationId="{1DF02251-9D17-D47E-0DD0-4810A81F72D4}"/>
          </ac:picMkLst>
        </pc:picChg>
      </pc:sldChg>
      <pc:sldChg chg="addSp delSp modSp add mod ord addAnim delAnim modAnim">
        <pc:chgData name="Chinmay Samak" userId="5307509c-3a6e-47da-b024-dc6909734887" providerId="ADAL" clId="{12BDC760-3310-44BC-A68B-E8F4973EAB9D}" dt="2023-11-01T17:42:07.608" v="312"/>
        <pc:sldMkLst>
          <pc:docMk/>
          <pc:sldMk cId="1178562338" sldId="350"/>
        </pc:sldMkLst>
        <pc:spChg chg="mod">
          <ac:chgData name="Chinmay Samak" userId="5307509c-3a6e-47da-b024-dc6909734887" providerId="ADAL" clId="{12BDC760-3310-44BC-A68B-E8F4973EAB9D}" dt="2023-11-01T17:29:58.035" v="178" actId="20577"/>
          <ac:spMkLst>
            <pc:docMk/>
            <pc:sldMk cId="1178562338" sldId="350"/>
            <ac:spMk id="2" creationId="{C3F226D5-A000-7A5E-7B5B-33DBE610D848}"/>
          </ac:spMkLst>
        </pc:spChg>
        <pc:spChg chg="del">
          <ac:chgData name="Chinmay Samak" userId="5307509c-3a6e-47da-b024-dc6909734887" providerId="ADAL" clId="{12BDC760-3310-44BC-A68B-E8F4973EAB9D}" dt="2023-11-01T17:32:32.764" v="266" actId="478"/>
          <ac:spMkLst>
            <pc:docMk/>
            <pc:sldMk cId="1178562338" sldId="350"/>
            <ac:spMk id="19" creationId="{A45CBA0E-1359-F1DE-60CB-0B684ACF5F6E}"/>
          </ac:spMkLst>
        </pc:spChg>
        <pc:spChg chg="del">
          <ac:chgData name="Chinmay Samak" userId="5307509c-3a6e-47da-b024-dc6909734887" providerId="ADAL" clId="{12BDC760-3310-44BC-A68B-E8F4973EAB9D}" dt="2023-11-01T17:32:35.247" v="267" actId="478"/>
          <ac:spMkLst>
            <pc:docMk/>
            <pc:sldMk cId="1178562338" sldId="350"/>
            <ac:spMk id="21" creationId="{E7942B02-75AF-CBF9-0CE2-8A04AFC6DB0C}"/>
          </ac:spMkLst>
        </pc:spChg>
        <pc:grpChg chg="del">
          <ac:chgData name="Chinmay Samak" userId="5307509c-3a6e-47da-b024-dc6909734887" providerId="ADAL" clId="{12BDC760-3310-44BC-A68B-E8F4973EAB9D}" dt="2023-11-01T17:32:32.764" v="266" actId="478"/>
          <ac:grpSpMkLst>
            <pc:docMk/>
            <pc:sldMk cId="1178562338" sldId="350"/>
            <ac:grpSpMk id="30" creationId="{F47D1AE4-6076-2619-9F3E-452D6E3538BB}"/>
          </ac:grpSpMkLst>
        </pc:grpChg>
        <pc:graphicFrameChg chg="add del mod">
          <ac:chgData name="Chinmay Samak" userId="5307509c-3a6e-47da-b024-dc6909734887" providerId="ADAL" clId="{12BDC760-3310-44BC-A68B-E8F4973EAB9D}" dt="2023-11-01T17:33:39.895" v="271"/>
          <ac:graphicFrameMkLst>
            <pc:docMk/>
            <pc:sldMk cId="1178562338" sldId="350"/>
            <ac:graphicFrameMk id="3" creationId="{0BE7F300-5806-EF98-294D-2791D7440A87}"/>
          </ac:graphicFrameMkLst>
        </pc:graphicFrameChg>
        <pc:picChg chg="add del mod">
          <ac:chgData name="Chinmay Samak" userId="5307509c-3a6e-47da-b024-dc6909734887" providerId="ADAL" clId="{12BDC760-3310-44BC-A68B-E8F4973EAB9D}" dt="2023-11-01T17:41:33.880" v="311" actId="478"/>
          <ac:picMkLst>
            <pc:docMk/>
            <pc:sldMk cId="1178562338" sldId="350"/>
            <ac:picMk id="3" creationId="{2A611FC3-3B00-6185-78C5-F3A39D3155FD}"/>
          </ac:picMkLst>
        </pc:picChg>
        <pc:picChg chg="add del mod">
          <ac:chgData name="Chinmay Samak" userId="5307509c-3a6e-47da-b024-dc6909734887" providerId="ADAL" clId="{12BDC760-3310-44BC-A68B-E8F4973EAB9D}" dt="2023-11-01T17:42:07.608" v="312"/>
          <ac:picMkLst>
            <pc:docMk/>
            <pc:sldMk cId="1178562338" sldId="350"/>
            <ac:picMk id="6" creationId="{5A82C474-F328-E41B-946A-30FAD8FDFC1F}"/>
          </ac:picMkLst>
        </pc:picChg>
        <pc:picChg chg="del">
          <ac:chgData name="Chinmay Samak" userId="5307509c-3a6e-47da-b024-dc6909734887" providerId="ADAL" clId="{12BDC760-3310-44BC-A68B-E8F4973EAB9D}" dt="2023-11-01T17:32:32.764" v="266" actId="478"/>
          <ac:picMkLst>
            <pc:docMk/>
            <pc:sldMk cId="1178562338" sldId="350"/>
            <ac:picMk id="9" creationId="{7679345F-1890-4A2A-AD05-7F64A16EF395}"/>
          </ac:picMkLst>
        </pc:picChg>
        <pc:picChg chg="del">
          <ac:chgData name="Chinmay Samak" userId="5307509c-3a6e-47da-b024-dc6909734887" providerId="ADAL" clId="{12BDC760-3310-44BC-A68B-E8F4973EAB9D}" dt="2023-11-01T17:32:32.764" v="266" actId="478"/>
          <ac:picMkLst>
            <pc:docMk/>
            <pc:sldMk cId="1178562338" sldId="350"/>
            <ac:picMk id="17" creationId="{6E3F8F5E-98C1-18EB-282A-8303111173DB}"/>
          </ac:picMkLst>
        </pc:picChg>
        <pc:picChg chg="del">
          <ac:chgData name="Chinmay Samak" userId="5307509c-3a6e-47da-b024-dc6909734887" providerId="ADAL" clId="{12BDC760-3310-44BC-A68B-E8F4973EAB9D}" dt="2023-11-01T17:32:32.764" v="266" actId="478"/>
          <ac:picMkLst>
            <pc:docMk/>
            <pc:sldMk cId="1178562338" sldId="350"/>
            <ac:picMk id="31" creationId="{E6B96F9F-1C54-B8CF-84E6-E59A1FFC4D7E}"/>
          </ac:picMkLst>
        </pc:picChg>
        <pc:picChg chg="del">
          <ac:chgData name="Chinmay Samak" userId="5307509c-3a6e-47da-b024-dc6909734887" providerId="ADAL" clId="{12BDC760-3310-44BC-A68B-E8F4973EAB9D}" dt="2023-11-01T17:32:32.764" v="266" actId="478"/>
          <ac:picMkLst>
            <pc:docMk/>
            <pc:sldMk cId="1178562338" sldId="350"/>
            <ac:picMk id="32" creationId="{E38AA730-A6B9-9811-AFBA-7A4D7F3C22CD}"/>
          </ac:picMkLst>
        </pc:picChg>
        <pc:picChg chg="del">
          <ac:chgData name="Chinmay Samak" userId="5307509c-3a6e-47da-b024-dc6909734887" providerId="ADAL" clId="{12BDC760-3310-44BC-A68B-E8F4973EAB9D}" dt="2023-11-01T17:32:38.449" v="268" actId="478"/>
          <ac:picMkLst>
            <pc:docMk/>
            <pc:sldMk cId="1178562338" sldId="350"/>
            <ac:picMk id="33" creationId="{1DF02251-9D17-D47E-0DD0-4810A81F72D4}"/>
          </ac:picMkLst>
        </pc:picChg>
      </pc:sldChg>
      <pc:sldChg chg="addSp delSp modSp add mod ord">
        <pc:chgData name="Chinmay Samak" userId="5307509c-3a6e-47da-b024-dc6909734887" providerId="ADAL" clId="{12BDC760-3310-44BC-A68B-E8F4973EAB9D}" dt="2023-11-01T17:32:11.856" v="265" actId="1076"/>
        <pc:sldMkLst>
          <pc:docMk/>
          <pc:sldMk cId="1111205645" sldId="351"/>
        </pc:sldMkLst>
        <pc:spChg chg="mod">
          <ac:chgData name="Chinmay Samak" userId="5307509c-3a6e-47da-b024-dc6909734887" providerId="ADAL" clId="{12BDC760-3310-44BC-A68B-E8F4973EAB9D}" dt="2023-11-01T17:30:43.583" v="206" actId="20577"/>
          <ac:spMkLst>
            <pc:docMk/>
            <pc:sldMk cId="1111205645" sldId="351"/>
            <ac:spMk id="2" creationId="{C3F226D5-A000-7A5E-7B5B-33DBE610D848}"/>
          </ac:spMkLst>
        </pc:spChg>
        <pc:spChg chg="add mod">
          <ac:chgData name="Chinmay Samak" userId="5307509c-3a6e-47da-b024-dc6909734887" providerId="ADAL" clId="{12BDC760-3310-44BC-A68B-E8F4973EAB9D}" dt="2023-11-01T17:32:00.407" v="256" actId="1076"/>
          <ac:spMkLst>
            <pc:docMk/>
            <pc:sldMk cId="1111205645" sldId="351"/>
            <ac:spMk id="11" creationId="{EF1961E6-B732-62BF-B742-7966282F0E6C}"/>
          </ac:spMkLst>
        </pc:spChg>
        <pc:spChg chg="add mod">
          <ac:chgData name="Chinmay Samak" userId="5307509c-3a6e-47da-b024-dc6909734887" providerId="ADAL" clId="{12BDC760-3310-44BC-A68B-E8F4973EAB9D}" dt="2023-11-01T17:32:11.856" v="265" actId="1076"/>
          <ac:spMkLst>
            <pc:docMk/>
            <pc:sldMk cId="1111205645" sldId="351"/>
            <ac:spMk id="12" creationId="{0840FD57-4BCA-C1E6-8652-659ADD01476D}"/>
          </ac:spMkLst>
        </pc:spChg>
        <pc:spChg chg="del">
          <ac:chgData name="Chinmay Samak" userId="5307509c-3a6e-47da-b024-dc6909734887" providerId="ADAL" clId="{12BDC760-3310-44BC-A68B-E8F4973EAB9D}" dt="2023-11-01T17:30:46.680" v="207" actId="478"/>
          <ac:spMkLst>
            <pc:docMk/>
            <pc:sldMk cId="1111205645" sldId="351"/>
            <ac:spMk id="19" creationId="{A45CBA0E-1359-F1DE-60CB-0B684ACF5F6E}"/>
          </ac:spMkLst>
        </pc:spChg>
        <pc:spChg chg="del">
          <ac:chgData name="Chinmay Samak" userId="5307509c-3a6e-47da-b024-dc6909734887" providerId="ADAL" clId="{12BDC760-3310-44BC-A68B-E8F4973EAB9D}" dt="2023-11-01T17:30:46.680" v="207" actId="478"/>
          <ac:spMkLst>
            <pc:docMk/>
            <pc:sldMk cId="1111205645" sldId="351"/>
            <ac:spMk id="21" creationId="{E7942B02-75AF-CBF9-0CE2-8A04AFC6DB0C}"/>
          </ac:spMkLst>
        </pc:spChg>
        <pc:spChg chg="del">
          <ac:chgData name="Chinmay Samak" userId="5307509c-3a6e-47da-b024-dc6909734887" providerId="ADAL" clId="{12BDC760-3310-44BC-A68B-E8F4973EAB9D}" dt="2023-11-01T17:30:46.680" v="207" actId="478"/>
          <ac:spMkLst>
            <pc:docMk/>
            <pc:sldMk cId="1111205645" sldId="351"/>
            <ac:spMk id="23" creationId="{CA093719-81FB-7D7A-EC86-7F50FBB9EC65}"/>
          </ac:spMkLst>
        </pc:spChg>
        <pc:grpChg chg="del">
          <ac:chgData name="Chinmay Samak" userId="5307509c-3a6e-47da-b024-dc6909734887" providerId="ADAL" clId="{12BDC760-3310-44BC-A68B-E8F4973EAB9D}" dt="2023-11-01T17:30:46.680" v="207" actId="478"/>
          <ac:grpSpMkLst>
            <pc:docMk/>
            <pc:sldMk cId="1111205645" sldId="351"/>
            <ac:grpSpMk id="30" creationId="{F47D1AE4-6076-2619-9F3E-452D6E3538BB}"/>
          </ac:grpSpMkLst>
        </pc:grpChg>
        <pc:graphicFrameChg chg="add del mod">
          <ac:chgData name="Chinmay Samak" userId="5307509c-3a6e-47da-b024-dc6909734887" providerId="ADAL" clId="{12BDC760-3310-44BC-A68B-E8F4973EAB9D}" dt="2023-11-01T17:31:08.159" v="210"/>
          <ac:graphicFrameMkLst>
            <pc:docMk/>
            <pc:sldMk cId="1111205645" sldId="351"/>
            <ac:graphicFrameMk id="3" creationId="{BF50D0F4-69F8-1E9F-9CFF-52F438371B39}"/>
          </ac:graphicFrameMkLst>
        </pc:graphicFrameChg>
        <pc:picChg chg="add mod">
          <ac:chgData name="Chinmay Samak" userId="5307509c-3a6e-47da-b024-dc6909734887" providerId="ADAL" clId="{12BDC760-3310-44BC-A68B-E8F4973EAB9D}" dt="2023-11-01T17:31:32.570" v="227" actId="1037"/>
          <ac:picMkLst>
            <pc:docMk/>
            <pc:sldMk cId="1111205645" sldId="351"/>
            <ac:picMk id="7" creationId="{E165CDD1-7945-DD77-8E4E-AA26BEB08054}"/>
          </ac:picMkLst>
        </pc:picChg>
        <pc:picChg chg="del">
          <ac:chgData name="Chinmay Samak" userId="5307509c-3a6e-47da-b024-dc6909734887" providerId="ADAL" clId="{12BDC760-3310-44BC-A68B-E8F4973EAB9D}" dt="2023-11-01T17:30:46.680" v="207" actId="478"/>
          <ac:picMkLst>
            <pc:docMk/>
            <pc:sldMk cId="1111205645" sldId="351"/>
            <ac:picMk id="9" creationId="{7679345F-1890-4A2A-AD05-7F64A16EF395}"/>
          </ac:picMkLst>
        </pc:picChg>
        <pc:picChg chg="add mod">
          <ac:chgData name="Chinmay Samak" userId="5307509c-3a6e-47da-b024-dc6909734887" providerId="ADAL" clId="{12BDC760-3310-44BC-A68B-E8F4973EAB9D}" dt="2023-11-01T17:31:29.981" v="222" actId="1038"/>
          <ac:picMkLst>
            <pc:docMk/>
            <pc:sldMk cId="1111205645" sldId="351"/>
            <ac:picMk id="10" creationId="{3BA7CB83-60EA-1BB6-03C4-4BCF7EC7411A}"/>
          </ac:picMkLst>
        </pc:picChg>
        <pc:picChg chg="del">
          <ac:chgData name="Chinmay Samak" userId="5307509c-3a6e-47da-b024-dc6909734887" providerId="ADAL" clId="{12BDC760-3310-44BC-A68B-E8F4973EAB9D}" dt="2023-11-01T17:30:46.680" v="207" actId="478"/>
          <ac:picMkLst>
            <pc:docMk/>
            <pc:sldMk cId="1111205645" sldId="351"/>
            <ac:picMk id="13" creationId="{299A3F63-0542-8787-A651-10E2B98C1E39}"/>
          </ac:picMkLst>
        </pc:picChg>
        <pc:picChg chg="del">
          <ac:chgData name="Chinmay Samak" userId="5307509c-3a6e-47da-b024-dc6909734887" providerId="ADAL" clId="{12BDC760-3310-44BC-A68B-E8F4973EAB9D}" dt="2023-11-01T17:30:46.680" v="207" actId="478"/>
          <ac:picMkLst>
            <pc:docMk/>
            <pc:sldMk cId="1111205645" sldId="351"/>
            <ac:picMk id="17" creationId="{6E3F8F5E-98C1-18EB-282A-8303111173DB}"/>
          </ac:picMkLst>
        </pc:picChg>
        <pc:picChg chg="del">
          <ac:chgData name="Chinmay Samak" userId="5307509c-3a6e-47da-b024-dc6909734887" providerId="ADAL" clId="{12BDC760-3310-44BC-A68B-E8F4973EAB9D}" dt="2023-11-01T17:30:46.680" v="207" actId="478"/>
          <ac:picMkLst>
            <pc:docMk/>
            <pc:sldMk cId="1111205645" sldId="351"/>
            <ac:picMk id="31" creationId="{E6B96F9F-1C54-B8CF-84E6-E59A1FFC4D7E}"/>
          </ac:picMkLst>
        </pc:picChg>
        <pc:picChg chg="del">
          <ac:chgData name="Chinmay Samak" userId="5307509c-3a6e-47da-b024-dc6909734887" providerId="ADAL" clId="{12BDC760-3310-44BC-A68B-E8F4973EAB9D}" dt="2023-11-01T17:30:46.680" v="207" actId="478"/>
          <ac:picMkLst>
            <pc:docMk/>
            <pc:sldMk cId="1111205645" sldId="351"/>
            <ac:picMk id="32" creationId="{E38AA730-A6B9-9811-AFBA-7A4D7F3C22CD}"/>
          </ac:picMkLst>
        </pc:picChg>
        <pc:picChg chg="del">
          <ac:chgData name="Chinmay Samak" userId="5307509c-3a6e-47da-b024-dc6909734887" providerId="ADAL" clId="{12BDC760-3310-44BC-A68B-E8F4973EAB9D}" dt="2023-11-01T17:30:46.680" v="207" actId="478"/>
          <ac:picMkLst>
            <pc:docMk/>
            <pc:sldMk cId="1111205645" sldId="351"/>
            <ac:picMk id="33" creationId="{1DF02251-9D17-D47E-0DD0-4810A81F72D4}"/>
          </ac:picMkLst>
        </pc:picChg>
      </pc:sldChg>
    </pc:docChg>
  </pc:docChgLst>
  <pc:docChgLst>
    <pc:chgData name="Chinmay Samak" userId="5307509c-3a6e-47da-b024-dc6909734887" providerId="ADAL" clId="{F1879670-76F3-49BB-9E2B-8C4EA023C495}"/>
    <pc:docChg chg="undo redo custSel addSld delSld modSld sldOrd">
      <pc:chgData name="Chinmay Samak" userId="5307509c-3a6e-47da-b024-dc6909734887" providerId="ADAL" clId="{F1879670-76F3-49BB-9E2B-8C4EA023C495}" dt="2022-12-05T20:46:27.924" v="5674" actId="20577"/>
      <pc:docMkLst>
        <pc:docMk/>
      </pc:docMkLst>
      <pc:sldChg chg="addSp modSp mod">
        <pc:chgData name="Chinmay Samak" userId="5307509c-3a6e-47da-b024-dc6909734887" providerId="ADAL" clId="{F1879670-76F3-49BB-9E2B-8C4EA023C495}" dt="2022-12-05T03:52:26.421" v="3664" actId="1076"/>
        <pc:sldMkLst>
          <pc:docMk/>
          <pc:sldMk cId="286496397" sldId="256"/>
        </pc:sldMkLst>
        <pc:spChg chg="mod">
          <ac:chgData name="Chinmay Samak" userId="5307509c-3a6e-47da-b024-dc6909734887" providerId="ADAL" clId="{F1879670-76F3-49BB-9E2B-8C4EA023C495}" dt="2022-12-05T03:51:29.334" v="3630" actId="20577"/>
          <ac:spMkLst>
            <pc:docMk/>
            <pc:sldMk cId="286496397" sldId="256"/>
            <ac:spMk id="2" creationId="{311FA87B-C4EF-9366-D633-477A8962826E}"/>
          </ac:spMkLst>
        </pc:spChg>
        <pc:spChg chg="add mod">
          <ac:chgData name="Chinmay Samak" userId="5307509c-3a6e-47da-b024-dc6909734887" providerId="ADAL" clId="{F1879670-76F3-49BB-9E2B-8C4EA023C495}" dt="2022-12-05T03:52:26.421" v="3664" actId="1076"/>
          <ac:spMkLst>
            <pc:docMk/>
            <pc:sldMk cId="286496397" sldId="256"/>
            <ac:spMk id="6" creationId="{372CB765-7F44-0392-08D8-81D7D01AA6A4}"/>
          </ac:spMkLst>
        </pc:spChg>
      </pc:sldChg>
      <pc:sldChg chg="del ord">
        <pc:chgData name="Chinmay Samak" userId="5307509c-3a6e-47da-b024-dc6909734887" providerId="ADAL" clId="{F1879670-76F3-49BB-9E2B-8C4EA023C495}" dt="2022-12-05T08:15:46.842" v="5489" actId="2696"/>
        <pc:sldMkLst>
          <pc:docMk/>
          <pc:sldMk cId="306691157" sldId="257"/>
        </pc:sldMkLst>
      </pc:sldChg>
      <pc:sldChg chg="addSp delSp modSp mod">
        <pc:chgData name="Chinmay Samak" userId="5307509c-3a6e-47da-b024-dc6909734887" providerId="ADAL" clId="{F1879670-76F3-49BB-9E2B-8C4EA023C495}" dt="2022-12-05T00:49:20.686" v="2920" actId="20577"/>
        <pc:sldMkLst>
          <pc:docMk/>
          <pc:sldMk cId="1007500774" sldId="273"/>
        </pc:sldMkLst>
        <pc:spChg chg="mod">
          <ac:chgData name="Chinmay Samak" userId="5307509c-3a6e-47da-b024-dc6909734887" providerId="ADAL" clId="{F1879670-76F3-49BB-9E2B-8C4EA023C495}" dt="2022-12-04T16:14:50.161" v="347" actId="20577"/>
          <ac:spMkLst>
            <pc:docMk/>
            <pc:sldMk cId="1007500774" sldId="273"/>
            <ac:spMk id="2" creationId="{87658E01-20F8-C471-DF10-B1DE14EEE1D4}"/>
          </ac:spMkLst>
        </pc:spChg>
        <pc:spChg chg="mod">
          <ac:chgData name="Chinmay Samak" userId="5307509c-3a6e-47da-b024-dc6909734887" providerId="ADAL" clId="{F1879670-76F3-49BB-9E2B-8C4EA023C495}" dt="2022-12-05T00:49:20.686" v="2920" actId="20577"/>
          <ac:spMkLst>
            <pc:docMk/>
            <pc:sldMk cId="1007500774" sldId="273"/>
            <ac:spMk id="3" creationId="{19F2D61E-BBDD-019A-A6F5-CF5FB6BE754B}"/>
          </ac:spMkLst>
        </pc:spChg>
        <pc:spChg chg="add del mod">
          <ac:chgData name="Chinmay Samak" userId="5307509c-3a6e-47da-b024-dc6909734887" providerId="ADAL" clId="{F1879670-76F3-49BB-9E2B-8C4EA023C495}" dt="2022-12-04T16:16:16.858" v="357" actId="478"/>
          <ac:spMkLst>
            <pc:docMk/>
            <pc:sldMk cId="1007500774" sldId="273"/>
            <ac:spMk id="6" creationId="{FB9B1FD5-58F1-D2EF-01FB-66001C1A5466}"/>
          </ac:spMkLst>
        </pc:spChg>
        <pc:picChg chg="del">
          <ac:chgData name="Chinmay Samak" userId="5307509c-3a6e-47da-b024-dc6909734887" providerId="ADAL" clId="{F1879670-76F3-49BB-9E2B-8C4EA023C495}" dt="2022-12-04T15:28:05.549" v="18" actId="478"/>
          <ac:picMkLst>
            <pc:docMk/>
            <pc:sldMk cId="1007500774" sldId="273"/>
            <ac:picMk id="7" creationId="{ADDA6FC9-79CA-5DF7-D47C-190CE32425C3}"/>
          </ac:picMkLst>
        </pc:picChg>
      </pc:sldChg>
      <pc:sldChg chg="addSp delSp modSp add del mod ord">
        <pc:chgData name="Chinmay Samak" userId="5307509c-3a6e-47da-b024-dc6909734887" providerId="ADAL" clId="{F1879670-76F3-49BB-9E2B-8C4EA023C495}" dt="2022-12-05T04:16:35.183" v="3744" actId="20577"/>
        <pc:sldMkLst>
          <pc:docMk/>
          <pc:sldMk cId="613685185" sldId="274"/>
        </pc:sldMkLst>
        <pc:spChg chg="mod">
          <ac:chgData name="Chinmay Samak" userId="5307509c-3a6e-47da-b024-dc6909734887" providerId="ADAL" clId="{F1879670-76F3-49BB-9E2B-8C4EA023C495}" dt="2022-12-04T17:28:12.968" v="1344" actId="20577"/>
          <ac:spMkLst>
            <pc:docMk/>
            <pc:sldMk cId="613685185" sldId="274"/>
            <ac:spMk id="2" creationId="{87658E01-20F8-C471-DF10-B1DE14EEE1D4}"/>
          </ac:spMkLst>
        </pc:spChg>
        <pc:spChg chg="mod">
          <ac:chgData name="Chinmay Samak" userId="5307509c-3a6e-47da-b024-dc6909734887" providerId="ADAL" clId="{F1879670-76F3-49BB-9E2B-8C4EA023C495}" dt="2022-12-05T04:16:35.183" v="3744" actId="20577"/>
          <ac:spMkLst>
            <pc:docMk/>
            <pc:sldMk cId="613685185" sldId="274"/>
            <ac:spMk id="3" creationId="{19F2D61E-BBDD-019A-A6F5-CF5FB6BE754B}"/>
          </ac:spMkLst>
        </pc:spChg>
        <pc:picChg chg="del">
          <ac:chgData name="Chinmay Samak" userId="5307509c-3a6e-47da-b024-dc6909734887" providerId="ADAL" clId="{F1879670-76F3-49BB-9E2B-8C4EA023C495}" dt="2022-12-04T17:20:53.739" v="1182" actId="478"/>
          <ac:picMkLst>
            <pc:docMk/>
            <pc:sldMk cId="613685185" sldId="274"/>
            <ac:picMk id="6" creationId="{B9B32DD7-4B61-2A3A-C3ED-BE4B09E19E5C}"/>
          </ac:picMkLst>
        </pc:picChg>
        <pc:picChg chg="add mod">
          <ac:chgData name="Chinmay Samak" userId="5307509c-3a6e-47da-b024-dc6909734887" providerId="ADAL" clId="{F1879670-76F3-49BB-9E2B-8C4EA023C495}" dt="2022-12-05T04:11:27.939" v="3723" actId="14826"/>
          <ac:picMkLst>
            <pc:docMk/>
            <pc:sldMk cId="613685185" sldId="274"/>
            <ac:picMk id="7" creationId="{B0750BCC-C413-7E07-CFDF-E9B81B6B2004}"/>
          </ac:picMkLst>
        </pc:picChg>
        <pc:picChg chg="add mod">
          <ac:chgData name="Chinmay Samak" userId="5307509c-3a6e-47da-b024-dc6909734887" providerId="ADAL" clId="{F1879670-76F3-49BB-9E2B-8C4EA023C495}" dt="2022-12-05T04:13:19.615" v="3729" actId="14826"/>
          <ac:picMkLst>
            <pc:docMk/>
            <pc:sldMk cId="613685185" sldId="274"/>
            <ac:picMk id="8" creationId="{E80F6E1A-6A27-3C18-A154-AB7811A38431}"/>
          </ac:picMkLst>
        </pc:picChg>
        <pc:picChg chg="add mod">
          <ac:chgData name="Chinmay Samak" userId="5307509c-3a6e-47da-b024-dc6909734887" providerId="ADAL" clId="{F1879670-76F3-49BB-9E2B-8C4EA023C495}" dt="2022-12-05T04:14:26.283" v="3735" actId="14826"/>
          <ac:picMkLst>
            <pc:docMk/>
            <pc:sldMk cId="613685185" sldId="274"/>
            <ac:picMk id="9" creationId="{E60E73B1-9F84-E84E-02B6-48B61F5C9DDA}"/>
          </ac:picMkLst>
        </pc:picChg>
        <pc:picChg chg="add mod">
          <ac:chgData name="Chinmay Samak" userId="5307509c-3a6e-47da-b024-dc6909734887" providerId="ADAL" clId="{F1879670-76F3-49BB-9E2B-8C4EA023C495}" dt="2022-12-05T04:14:35.317" v="3737" actId="14826"/>
          <ac:picMkLst>
            <pc:docMk/>
            <pc:sldMk cId="613685185" sldId="274"/>
            <ac:picMk id="10" creationId="{0953EEAC-2D99-D2A8-7051-AFD079B0E176}"/>
          </ac:picMkLst>
        </pc:picChg>
        <pc:picChg chg="add mod">
          <ac:chgData name="Chinmay Samak" userId="5307509c-3a6e-47da-b024-dc6909734887" providerId="ADAL" clId="{F1879670-76F3-49BB-9E2B-8C4EA023C495}" dt="2022-12-05T04:13:14.531" v="3728" actId="14826"/>
          <ac:picMkLst>
            <pc:docMk/>
            <pc:sldMk cId="613685185" sldId="274"/>
            <ac:picMk id="11" creationId="{6BFA77EE-9A71-6093-3903-D15EE3DB0F6F}"/>
          </ac:picMkLst>
        </pc:picChg>
        <pc:picChg chg="add mod">
          <ac:chgData name="Chinmay Samak" userId="5307509c-3a6e-47da-b024-dc6909734887" providerId="ADAL" clId="{F1879670-76F3-49BB-9E2B-8C4EA023C495}" dt="2022-12-05T04:14:18.048" v="3734" actId="14826"/>
          <ac:picMkLst>
            <pc:docMk/>
            <pc:sldMk cId="613685185" sldId="274"/>
            <ac:picMk id="12" creationId="{2C4DFE56-4322-0EB9-1CFE-3CB86ABCBD0C}"/>
          </ac:picMkLst>
        </pc:picChg>
        <pc:picChg chg="add mod">
          <ac:chgData name="Chinmay Samak" userId="5307509c-3a6e-47da-b024-dc6909734887" providerId="ADAL" clId="{F1879670-76F3-49BB-9E2B-8C4EA023C495}" dt="2022-12-05T04:14:30.631" v="3736" actId="14826"/>
          <ac:picMkLst>
            <pc:docMk/>
            <pc:sldMk cId="613685185" sldId="274"/>
            <ac:picMk id="13" creationId="{06D4CA4B-9804-92D0-DB9D-DE3DBFB50BD5}"/>
          </ac:picMkLst>
        </pc:picChg>
        <pc:picChg chg="add mod">
          <ac:chgData name="Chinmay Samak" userId="5307509c-3a6e-47da-b024-dc6909734887" providerId="ADAL" clId="{F1879670-76F3-49BB-9E2B-8C4EA023C495}" dt="2022-12-05T04:14:40.368" v="3738" actId="14826"/>
          <ac:picMkLst>
            <pc:docMk/>
            <pc:sldMk cId="613685185" sldId="274"/>
            <ac:picMk id="14" creationId="{E0AD7136-B13A-6D18-85F3-440C35531115}"/>
          </ac:picMkLst>
        </pc:picChg>
      </pc:sldChg>
      <pc:sldChg chg="addSp delSp modSp mod addAnim delAnim modAnim">
        <pc:chgData name="Chinmay Samak" userId="5307509c-3a6e-47da-b024-dc6909734887" providerId="ADAL" clId="{F1879670-76F3-49BB-9E2B-8C4EA023C495}" dt="2022-12-05T20:46:27.924" v="5674" actId="20577"/>
        <pc:sldMkLst>
          <pc:docMk/>
          <pc:sldMk cId="4145319244" sldId="275"/>
        </pc:sldMkLst>
        <pc:spChg chg="mod">
          <ac:chgData name="Chinmay Samak" userId="5307509c-3a6e-47da-b024-dc6909734887" providerId="ADAL" clId="{F1879670-76F3-49BB-9E2B-8C4EA023C495}" dt="2022-12-05T20:46:27.924" v="5674" actId="20577"/>
          <ac:spMkLst>
            <pc:docMk/>
            <pc:sldMk cId="4145319244" sldId="275"/>
            <ac:spMk id="3" creationId="{19F2D61E-BBDD-019A-A6F5-CF5FB6BE754B}"/>
          </ac:spMkLst>
        </pc:spChg>
        <pc:spChg chg="mod">
          <ac:chgData name="Chinmay Samak" userId="5307509c-3a6e-47da-b024-dc6909734887" providerId="ADAL" clId="{F1879670-76F3-49BB-9E2B-8C4EA023C495}" dt="2022-12-05T00:23:26.198" v="2527" actId="207"/>
          <ac:spMkLst>
            <pc:docMk/>
            <pc:sldMk cId="4145319244" sldId="275"/>
            <ac:spMk id="7" creationId="{E032F9CF-E06B-D7F2-BB98-714864699593}"/>
          </ac:spMkLst>
        </pc:spChg>
        <pc:picChg chg="add del">
          <ac:chgData name="Chinmay Samak" userId="5307509c-3a6e-47da-b024-dc6909734887" providerId="ADAL" clId="{F1879670-76F3-49BB-9E2B-8C4EA023C495}" dt="2022-12-04T17:04:34.946" v="1123" actId="478"/>
          <ac:picMkLst>
            <pc:docMk/>
            <pc:sldMk cId="4145319244" sldId="275"/>
            <ac:picMk id="6" creationId="{9102F552-4F72-F1F2-4A32-01674601AA2C}"/>
          </ac:picMkLst>
        </pc:picChg>
        <pc:picChg chg="add mod">
          <ac:chgData name="Chinmay Samak" userId="5307509c-3a6e-47da-b024-dc6909734887" providerId="ADAL" clId="{F1879670-76F3-49BB-9E2B-8C4EA023C495}" dt="2022-12-04T23:58:18.089" v="2323" actId="1036"/>
          <ac:picMkLst>
            <pc:docMk/>
            <pc:sldMk cId="4145319244" sldId="275"/>
            <ac:picMk id="8" creationId="{83FECC45-0605-6F5C-56B7-D385DA57587B}"/>
          </ac:picMkLst>
        </pc:picChg>
      </pc:sldChg>
      <pc:sldChg chg="del">
        <pc:chgData name="Chinmay Samak" userId="5307509c-3a6e-47da-b024-dc6909734887" providerId="ADAL" clId="{F1879670-76F3-49BB-9E2B-8C4EA023C495}" dt="2022-12-04T16:28:09.534" v="568" actId="47"/>
        <pc:sldMkLst>
          <pc:docMk/>
          <pc:sldMk cId="180667568" sldId="276"/>
        </pc:sldMkLst>
      </pc:sldChg>
      <pc:sldChg chg="del">
        <pc:chgData name="Chinmay Samak" userId="5307509c-3a6e-47da-b024-dc6909734887" providerId="ADAL" clId="{F1879670-76F3-49BB-9E2B-8C4EA023C495}" dt="2022-12-04T16:28:09.534" v="568" actId="47"/>
        <pc:sldMkLst>
          <pc:docMk/>
          <pc:sldMk cId="2391927275" sldId="277"/>
        </pc:sldMkLst>
      </pc:sldChg>
      <pc:sldChg chg="modSp del mod">
        <pc:chgData name="Chinmay Samak" userId="5307509c-3a6e-47da-b024-dc6909734887" providerId="ADAL" clId="{F1879670-76F3-49BB-9E2B-8C4EA023C495}" dt="2022-12-04T16:28:22.678" v="576" actId="47"/>
        <pc:sldMkLst>
          <pc:docMk/>
          <pc:sldMk cId="1439535833" sldId="279"/>
        </pc:sldMkLst>
        <pc:spChg chg="mod">
          <ac:chgData name="Chinmay Samak" userId="5307509c-3a6e-47da-b024-dc6909734887" providerId="ADAL" clId="{F1879670-76F3-49BB-9E2B-8C4EA023C495}" dt="2022-12-04T16:28:17.557" v="575" actId="20577"/>
          <ac:spMkLst>
            <pc:docMk/>
            <pc:sldMk cId="1439535833" sldId="279"/>
            <ac:spMk id="2" creationId="{87658E01-20F8-C471-DF10-B1DE14EEE1D4}"/>
          </ac:spMkLst>
        </pc:spChg>
      </pc:sldChg>
      <pc:sldChg chg="del">
        <pc:chgData name="Chinmay Samak" userId="5307509c-3a6e-47da-b024-dc6909734887" providerId="ADAL" clId="{F1879670-76F3-49BB-9E2B-8C4EA023C495}" dt="2022-12-04T16:28:09.534" v="568" actId="47"/>
        <pc:sldMkLst>
          <pc:docMk/>
          <pc:sldMk cId="3862765152" sldId="280"/>
        </pc:sldMkLst>
      </pc:sldChg>
      <pc:sldChg chg="addSp modSp mod">
        <pc:chgData name="Chinmay Samak" userId="5307509c-3a6e-47da-b024-dc6909734887" providerId="ADAL" clId="{F1879670-76F3-49BB-9E2B-8C4EA023C495}" dt="2022-12-05T16:49:08.854" v="5566" actId="20577"/>
        <pc:sldMkLst>
          <pc:docMk/>
          <pc:sldMk cId="2788282350" sldId="281"/>
        </pc:sldMkLst>
        <pc:spChg chg="mod">
          <ac:chgData name="Chinmay Samak" userId="5307509c-3a6e-47da-b024-dc6909734887" providerId="ADAL" clId="{F1879670-76F3-49BB-9E2B-8C4EA023C495}" dt="2022-12-04T23:55:40.311" v="2267" actId="20577"/>
          <ac:spMkLst>
            <pc:docMk/>
            <pc:sldMk cId="2788282350" sldId="281"/>
            <ac:spMk id="2" creationId="{87658E01-20F8-C471-DF10-B1DE14EEE1D4}"/>
          </ac:spMkLst>
        </pc:spChg>
        <pc:spChg chg="mod">
          <ac:chgData name="Chinmay Samak" userId="5307509c-3a6e-47da-b024-dc6909734887" providerId="ADAL" clId="{F1879670-76F3-49BB-9E2B-8C4EA023C495}" dt="2022-12-05T16:49:08.854" v="5566" actId="20577"/>
          <ac:spMkLst>
            <pc:docMk/>
            <pc:sldMk cId="2788282350" sldId="281"/>
            <ac:spMk id="3" creationId="{19F2D61E-BBDD-019A-A6F5-CF5FB6BE754B}"/>
          </ac:spMkLst>
        </pc:spChg>
        <pc:spChg chg="add mod">
          <ac:chgData name="Chinmay Samak" userId="5307509c-3a6e-47da-b024-dc6909734887" providerId="ADAL" clId="{F1879670-76F3-49BB-9E2B-8C4EA023C495}" dt="2022-12-05T04:17:31.193" v="3758" actId="1038"/>
          <ac:spMkLst>
            <pc:docMk/>
            <pc:sldMk cId="2788282350" sldId="281"/>
            <ac:spMk id="6" creationId="{9007D115-EBD4-52D5-BFA2-C5C283CABE94}"/>
          </ac:spMkLst>
        </pc:spChg>
        <pc:spChg chg="add mod">
          <ac:chgData name="Chinmay Samak" userId="5307509c-3a6e-47da-b024-dc6909734887" providerId="ADAL" clId="{F1879670-76F3-49BB-9E2B-8C4EA023C495}" dt="2022-12-05T04:17:31.193" v="3758" actId="1038"/>
          <ac:spMkLst>
            <pc:docMk/>
            <pc:sldMk cId="2788282350" sldId="281"/>
            <ac:spMk id="7" creationId="{A71BEAF4-92A7-F2C2-5339-941AAFE02B15}"/>
          </ac:spMkLst>
        </pc:spChg>
        <pc:picChg chg="mod">
          <ac:chgData name="Chinmay Samak" userId="5307509c-3a6e-47da-b024-dc6909734887" providerId="ADAL" clId="{F1879670-76F3-49BB-9E2B-8C4EA023C495}" dt="2022-12-05T00:16:06.140" v="2447" actId="1037"/>
          <ac:picMkLst>
            <pc:docMk/>
            <pc:sldMk cId="2788282350" sldId="281"/>
            <ac:picMk id="9" creationId="{9C2B0825-195A-E9CA-178D-7BF91E51B493}"/>
          </ac:picMkLst>
        </pc:picChg>
      </pc:sldChg>
      <pc:sldChg chg="addSp delSp modSp mod">
        <pc:chgData name="Chinmay Samak" userId="5307509c-3a6e-47da-b024-dc6909734887" providerId="ADAL" clId="{F1879670-76F3-49BB-9E2B-8C4EA023C495}" dt="2022-12-05T04:37:11.126" v="3910" actId="313"/>
        <pc:sldMkLst>
          <pc:docMk/>
          <pc:sldMk cId="349820667" sldId="282"/>
        </pc:sldMkLst>
        <pc:spChg chg="mod">
          <ac:chgData name="Chinmay Samak" userId="5307509c-3a6e-47da-b024-dc6909734887" providerId="ADAL" clId="{F1879670-76F3-49BB-9E2B-8C4EA023C495}" dt="2022-12-04T17:07:04.720" v="1151"/>
          <ac:spMkLst>
            <pc:docMk/>
            <pc:sldMk cId="349820667" sldId="282"/>
            <ac:spMk id="2" creationId="{87658E01-20F8-C471-DF10-B1DE14EEE1D4}"/>
          </ac:spMkLst>
        </pc:spChg>
        <pc:spChg chg="mod">
          <ac:chgData name="Chinmay Samak" userId="5307509c-3a6e-47da-b024-dc6909734887" providerId="ADAL" clId="{F1879670-76F3-49BB-9E2B-8C4EA023C495}" dt="2022-12-05T04:37:11.126" v="3910" actId="313"/>
          <ac:spMkLst>
            <pc:docMk/>
            <pc:sldMk cId="349820667" sldId="282"/>
            <ac:spMk id="3" creationId="{19F2D61E-BBDD-019A-A6F5-CF5FB6BE754B}"/>
          </ac:spMkLst>
        </pc:spChg>
        <pc:spChg chg="add del">
          <ac:chgData name="Chinmay Samak" userId="5307509c-3a6e-47da-b024-dc6909734887" providerId="ADAL" clId="{F1879670-76F3-49BB-9E2B-8C4EA023C495}" dt="2022-12-04T16:34:56.333" v="766"/>
          <ac:spMkLst>
            <pc:docMk/>
            <pc:sldMk cId="349820667" sldId="282"/>
            <ac:spMk id="6" creationId="{8AFC367E-B010-9F58-5DBD-731FA26091F5}"/>
          </ac:spMkLst>
        </pc:spChg>
        <pc:spChg chg="add del mod">
          <ac:chgData name="Chinmay Samak" userId="5307509c-3a6e-47da-b024-dc6909734887" providerId="ADAL" clId="{F1879670-76F3-49BB-9E2B-8C4EA023C495}" dt="2022-12-04T16:35:15.826" v="770"/>
          <ac:spMkLst>
            <pc:docMk/>
            <pc:sldMk cId="349820667" sldId="282"/>
            <ac:spMk id="7" creationId="{422704ED-A202-AB85-A206-8F9AFD5BF1DE}"/>
          </ac:spMkLst>
        </pc:spChg>
        <pc:graphicFrameChg chg="add del mod">
          <ac:chgData name="Chinmay Samak" userId="5307509c-3a6e-47da-b024-dc6909734887" providerId="ADAL" clId="{F1879670-76F3-49BB-9E2B-8C4EA023C495}" dt="2022-12-04T16:38:52.896" v="827"/>
          <ac:graphicFrameMkLst>
            <pc:docMk/>
            <pc:sldMk cId="349820667" sldId="282"/>
            <ac:graphicFrameMk id="8" creationId="{FF9EC07F-A9C6-A361-CD38-8542C9C43220}"/>
          </ac:graphicFrameMkLst>
        </pc:graphicFrameChg>
      </pc:sldChg>
      <pc:sldChg chg="addSp modSp add mod">
        <pc:chgData name="Chinmay Samak" userId="5307509c-3a6e-47da-b024-dc6909734887" providerId="ADAL" clId="{F1879670-76F3-49BB-9E2B-8C4EA023C495}" dt="2022-12-05T19:24:15.852" v="5571" actId="113"/>
        <pc:sldMkLst>
          <pc:docMk/>
          <pc:sldMk cId="1946647979" sldId="283"/>
        </pc:sldMkLst>
        <pc:spChg chg="mod">
          <ac:chgData name="Chinmay Samak" userId="5307509c-3a6e-47da-b024-dc6909734887" providerId="ADAL" clId="{F1879670-76F3-49BB-9E2B-8C4EA023C495}" dt="2022-12-04T23:38:29.246" v="2171" actId="20577"/>
          <ac:spMkLst>
            <pc:docMk/>
            <pc:sldMk cId="1946647979" sldId="283"/>
            <ac:spMk id="2" creationId="{87658E01-20F8-C471-DF10-B1DE14EEE1D4}"/>
          </ac:spMkLst>
        </pc:spChg>
        <pc:spChg chg="mod">
          <ac:chgData name="Chinmay Samak" userId="5307509c-3a6e-47da-b024-dc6909734887" providerId="ADAL" clId="{F1879670-76F3-49BB-9E2B-8C4EA023C495}" dt="2022-12-05T19:24:15.852" v="5571" actId="113"/>
          <ac:spMkLst>
            <pc:docMk/>
            <pc:sldMk cId="1946647979" sldId="283"/>
            <ac:spMk id="3" creationId="{19F2D61E-BBDD-019A-A6F5-CF5FB6BE754B}"/>
          </ac:spMkLst>
        </pc:spChg>
        <pc:picChg chg="add mod">
          <ac:chgData name="Chinmay Samak" userId="5307509c-3a6e-47da-b024-dc6909734887" providerId="ADAL" clId="{F1879670-76F3-49BB-9E2B-8C4EA023C495}" dt="2022-12-05T07:26:18.081" v="4017" actId="1076"/>
          <ac:picMkLst>
            <pc:docMk/>
            <pc:sldMk cId="1946647979" sldId="283"/>
            <ac:picMk id="7" creationId="{EB85724D-5A39-9128-7F18-A2178B882BA9}"/>
          </ac:picMkLst>
        </pc:picChg>
      </pc:sldChg>
      <pc:sldChg chg="delSp modSp add mod">
        <pc:chgData name="Chinmay Samak" userId="5307509c-3a6e-47da-b024-dc6909734887" providerId="ADAL" clId="{F1879670-76F3-49BB-9E2B-8C4EA023C495}" dt="2022-12-04T23:28:48.308" v="2152" actId="20577"/>
        <pc:sldMkLst>
          <pc:docMk/>
          <pc:sldMk cId="2239459130" sldId="284"/>
        </pc:sldMkLst>
        <pc:spChg chg="mod">
          <ac:chgData name="Chinmay Samak" userId="5307509c-3a6e-47da-b024-dc6909734887" providerId="ADAL" clId="{F1879670-76F3-49BB-9E2B-8C4EA023C495}" dt="2022-12-04T16:15:14.137" v="356"/>
          <ac:spMkLst>
            <pc:docMk/>
            <pc:sldMk cId="2239459130" sldId="284"/>
            <ac:spMk id="2" creationId="{87658E01-20F8-C471-DF10-B1DE14EEE1D4}"/>
          </ac:spMkLst>
        </pc:spChg>
        <pc:spChg chg="mod">
          <ac:chgData name="Chinmay Samak" userId="5307509c-3a6e-47da-b024-dc6909734887" providerId="ADAL" clId="{F1879670-76F3-49BB-9E2B-8C4EA023C495}" dt="2022-12-04T23:28:48.308" v="2152" actId="20577"/>
          <ac:spMkLst>
            <pc:docMk/>
            <pc:sldMk cId="2239459130" sldId="284"/>
            <ac:spMk id="3" creationId="{19F2D61E-BBDD-019A-A6F5-CF5FB6BE754B}"/>
          </ac:spMkLst>
        </pc:spChg>
        <pc:spChg chg="del">
          <ac:chgData name="Chinmay Samak" userId="5307509c-3a6e-47da-b024-dc6909734887" providerId="ADAL" clId="{F1879670-76F3-49BB-9E2B-8C4EA023C495}" dt="2022-12-04T16:21:34.918" v="502" actId="478"/>
          <ac:spMkLst>
            <pc:docMk/>
            <pc:sldMk cId="2239459130" sldId="284"/>
            <ac:spMk id="6" creationId="{FB9B1FD5-58F1-D2EF-01FB-66001C1A5466}"/>
          </ac:spMkLst>
        </pc:spChg>
      </pc:sldChg>
      <pc:sldChg chg="addSp delSp modSp add mod">
        <pc:chgData name="Chinmay Samak" userId="5307509c-3a6e-47da-b024-dc6909734887" providerId="ADAL" clId="{F1879670-76F3-49BB-9E2B-8C4EA023C495}" dt="2022-12-04T16:21:27.533" v="501" actId="20577"/>
        <pc:sldMkLst>
          <pc:docMk/>
          <pc:sldMk cId="2546120813" sldId="285"/>
        </pc:sldMkLst>
        <pc:spChg chg="mod">
          <ac:chgData name="Chinmay Samak" userId="5307509c-3a6e-47da-b024-dc6909734887" providerId="ADAL" clId="{F1879670-76F3-49BB-9E2B-8C4EA023C495}" dt="2022-12-04T16:21:27.533" v="501" actId="20577"/>
          <ac:spMkLst>
            <pc:docMk/>
            <pc:sldMk cId="2546120813" sldId="285"/>
            <ac:spMk id="2" creationId="{7B52A3B7-F5ED-C335-EDA7-3C44E6556138}"/>
          </ac:spMkLst>
        </pc:spChg>
        <pc:spChg chg="del">
          <ac:chgData name="Chinmay Samak" userId="5307509c-3a6e-47da-b024-dc6909734887" providerId="ADAL" clId="{F1879670-76F3-49BB-9E2B-8C4EA023C495}" dt="2022-12-04T16:16:56.956" v="369" actId="478"/>
          <ac:spMkLst>
            <pc:docMk/>
            <pc:sldMk cId="2546120813" sldId="285"/>
            <ac:spMk id="3" creationId="{84D0612E-D0E1-F7DC-85B5-6491843F05F8}"/>
          </ac:spMkLst>
        </pc:spChg>
        <pc:spChg chg="add del mod">
          <ac:chgData name="Chinmay Samak" userId="5307509c-3a6e-47da-b024-dc6909734887" providerId="ADAL" clId="{F1879670-76F3-49BB-9E2B-8C4EA023C495}" dt="2022-12-04T16:16:58.715" v="370" actId="478"/>
          <ac:spMkLst>
            <pc:docMk/>
            <pc:sldMk cId="2546120813" sldId="285"/>
            <ac:spMk id="7" creationId="{9287ED61-A575-FC96-FBF9-E519FB28660F}"/>
          </ac:spMkLst>
        </pc:spChg>
      </pc:sldChg>
      <pc:sldChg chg="modSp add mod">
        <pc:chgData name="Chinmay Samak" userId="5307509c-3a6e-47da-b024-dc6909734887" providerId="ADAL" clId="{F1879670-76F3-49BB-9E2B-8C4EA023C495}" dt="2022-12-04T16:21:01.450" v="498" actId="20577"/>
        <pc:sldMkLst>
          <pc:docMk/>
          <pc:sldMk cId="3531514727" sldId="286"/>
        </pc:sldMkLst>
        <pc:spChg chg="mod">
          <ac:chgData name="Chinmay Samak" userId="5307509c-3a6e-47da-b024-dc6909734887" providerId="ADAL" clId="{F1879670-76F3-49BB-9E2B-8C4EA023C495}" dt="2022-12-04T16:21:01.450" v="498" actId="20577"/>
          <ac:spMkLst>
            <pc:docMk/>
            <pc:sldMk cId="3531514727" sldId="286"/>
            <ac:spMk id="2" creationId="{7B52A3B7-F5ED-C335-EDA7-3C44E6556138}"/>
          </ac:spMkLst>
        </pc:spChg>
      </pc:sldChg>
      <pc:sldChg chg="modSp add mod">
        <pc:chgData name="Chinmay Samak" userId="5307509c-3a6e-47da-b024-dc6909734887" providerId="ADAL" clId="{F1879670-76F3-49BB-9E2B-8C4EA023C495}" dt="2022-12-04T16:20:56.455" v="493" actId="20577"/>
        <pc:sldMkLst>
          <pc:docMk/>
          <pc:sldMk cId="1657056737" sldId="287"/>
        </pc:sldMkLst>
        <pc:spChg chg="mod">
          <ac:chgData name="Chinmay Samak" userId="5307509c-3a6e-47da-b024-dc6909734887" providerId="ADAL" clId="{F1879670-76F3-49BB-9E2B-8C4EA023C495}" dt="2022-12-04T16:20:56.455" v="493" actId="20577"/>
          <ac:spMkLst>
            <pc:docMk/>
            <pc:sldMk cId="1657056737" sldId="287"/>
            <ac:spMk id="2" creationId="{7B52A3B7-F5ED-C335-EDA7-3C44E6556138}"/>
          </ac:spMkLst>
        </pc:spChg>
      </pc:sldChg>
      <pc:sldChg chg="addSp delSp modSp add mod ord">
        <pc:chgData name="Chinmay Samak" userId="5307509c-3a6e-47da-b024-dc6909734887" providerId="ADAL" clId="{F1879670-76F3-49BB-9E2B-8C4EA023C495}" dt="2022-12-05T19:25:06.863" v="5668" actId="20577"/>
        <pc:sldMkLst>
          <pc:docMk/>
          <pc:sldMk cId="3276675605" sldId="288"/>
        </pc:sldMkLst>
        <pc:spChg chg="mod">
          <ac:chgData name="Chinmay Samak" userId="5307509c-3a6e-47da-b024-dc6909734887" providerId="ADAL" clId="{F1879670-76F3-49BB-9E2B-8C4EA023C495}" dt="2022-12-04T23:39:12.963" v="2176" actId="20577"/>
          <ac:spMkLst>
            <pc:docMk/>
            <pc:sldMk cId="3276675605" sldId="288"/>
            <ac:spMk id="2" creationId="{87658E01-20F8-C471-DF10-B1DE14EEE1D4}"/>
          </ac:spMkLst>
        </pc:spChg>
        <pc:spChg chg="mod">
          <ac:chgData name="Chinmay Samak" userId="5307509c-3a6e-47da-b024-dc6909734887" providerId="ADAL" clId="{F1879670-76F3-49BB-9E2B-8C4EA023C495}" dt="2022-12-05T19:25:06.863" v="5668" actId="20577"/>
          <ac:spMkLst>
            <pc:docMk/>
            <pc:sldMk cId="3276675605" sldId="288"/>
            <ac:spMk id="3" creationId="{19F2D61E-BBDD-019A-A6F5-CF5FB6BE754B}"/>
          </ac:spMkLst>
        </pc:spChg>
        <pc:spChg chg="add del">
          <ac:chgData name="Chinmay Samak" userId="5307509c-3a6e-47da-b024-dc6909734887" providerId="ADAL" clId="{F1879670-76F3-49BB-9E2B-8C4EA023C495}" dt="2022-12-04T23:46:43.453" v="2185"/>
          <ac:spMkLst>
            <pc:docMk/>
            <pc:sldMk cId="3276675605" sldId="288"/>
            <ac:spMk id="7" creationId="{9A2A3972-0EF4-5876-0B4C-156EFA6F40B7}"/>
          </ac:spMkLst>
        </pc:spChg>
      </pc:sldChg>
      <pc:sldChg chg="modSp add mod">
        <pc:chgData name="Chinmay Samak" userId="5307509c-3a6e-47da-b024-dc6909734887" providerId="ADAL" clId="{F1879670-76F3-49BB-9E2B-8C4EA023C495}" dt="2022-12-04T17:06:59.435" v="1149"/>
        <pc:sldMkLst>
          <pc:docMk/>
          <pc:sldMk cId="3995137216" sldId="289"/>
        </pc:sldMkLst>
        <pc:spChg chg="mod">
          <ac:chgData name="Chinmay Samak" userId="5307509c-3a6e-47da-b024-dc6909734887" providerId="ADAL" clId="{F1879670-76F3-49BB-9E2B-8C4EA023C495}" dt="2022-12-04T17:06:59.435" v="1149"/>
          <ac:spMkLst>
            <pc:docMk/>
            <pc:sldMk cId="3995137216" sldId="289"/>
            <ac:spMk id="2" creationId="{7B52A3B7-F5ED-C335-EDA7-3C44E6556138}"/>
          </ac:spMkLst>
        </pc:spChg>
      </pc:sldChg>
      <pc:sldChg chg="addSp delSp modSp add mod">
        <pc:chgData name="Chinmay Samak" userId="5307509c-3a6e-47da-b024-dc6909734887" providerId="ADAL" clId="{F1879670-76F3-49BB-9E2B-8C4EA023C495}" dt="2022-12-05T00:30:16.208" v="2638" actId="1076"/>
        <pc:sldMkLst>
          <pc:docMk/>
          <pc:sldMk cId="2317867725" sldId="290"/>
        </pc:sldMkLst>
        <pc:spChg chg="mod">
          <ac:chgData name="Chinmay Samak" userId="5307509c-3a6e-47da-b024-dc6909734887" providerId="ADAL" clId="{F1879670-76F3-49BB-9E2B-8C4EA023C495}" dt="2022-12-04T17:43:55.206" v="1613" actId="20577"/>
          <ac:spMkLst>
            <pc:docMk/>
            <pc:sldMk cId="2317867725" sldId="290"/>
            <ac:spMk id="2" creationId="{87658E01-20F8-C471-DF10-B1DE14EEE1D4}"/>
          </ac:spMkLst>
        </pc:spChg>
        <pc:spChg chg="mod">
          <ac:chgData name="Chinmay Samak" userId="5307509c-3a6e-47da-b024-dc6909734887" providerId="ADAL" clId="{F1879670-76F3-49BB-9E2B-8C4EA023C495}" dt="2022-12-05T00:29:08.692" v="2632" actId="20577"/>
          <ac:spMkLst>
            <pc:docMk/>
            <pc:sldMk cId="2317867725" sldId="290"/>
            <ac:spMk id="3" creationId="{19F2D61E-BBDD-019A-A6F5-CF5FB6BE754B}"/>
          </ac:spMkLst>
        </pc:spChg>
        <pc:spChg chg="add mod">
          <ac:chgData name="Chinmay Samak" userId="5307509c-3a6e-47da-b024-dc6909734887" providerId="ADAL" clId="{F1879670-76F3-49BB-9E2B-8C4EA023C495}" dt="2022-12-05T00:29:07.035" v="2630" actId="6549"/>
          <ac:spMkLst>
            <pc:docMk/>
            <pc:sldMk cId="2317867725" sldId="290"/>
            <ac:spMk id="7" creationId="{AE2116C8-579D-A237-B191-33D88656451A}"/>
          </ac:spMkLst>
        </pc:spChg>
        <pc:spChg chg="add del mod">
          <ac:chgData name="Chinmay Samak" userId="5307509c-3a6e-47da-b024-dc6909734887" providerId="ADAL" clId="{F1879670-76F3-49BB-9E2B-8C4EA023C495}" dt="2022-12-05T00:29:02.893" v="2625"/>
          <ac:spMkLst>
            <pc:docMk/>
            <pc:sldMk cId="2317867725" sldId="290"/>
            <ac:spMk id="8" creationId="{CF07B109-B6F9-AC7D-7751-8F34459B27B6}"/>
          </ac:spMkLst>
        </pc:spChg>
        <pc:spChg chg="add mod">
          <ac:chgData name="Chinmay Samak" userId="5307509c-3a6e-47da-b024-dc6909734887" providerId="ADAL" clId="{F1879670-76F3-49BB-9E2B-8C4EA023C495}" dt="2022-12-05T00:30:16.208" v="2638" actId="1076"/>
          <ac:spMkLst>
            <pc:docMk/>
            <pc:sldMk cId="2317867725" sldId="290"/>
            <ac:spMk id="10" creationId="{160B6776-772F-5ADF-9F86-51B897DE7E5F}"/>
          </ac:spMkLst>
        </pc:spChg>
        <pc:picChg chg="add mod">
          <ac:chgData name="Chinmay Samak" userId="5307509c-3a6e-47da-b024-dc6909734887" providerId="ADAL" clId="{F1879670-76F3-49BB-9E2B-8C4EA023C495}" dt="2022-12-05T00:16:41.557" v="2453" actId="14826"/>
          <ac:picMkLst>
            <pc:docMk/>
            <pc:sldMk cId="2317867725" sldId="290"/>
            <ac:picMk id="6" creationId="{092CFE37-728B-B468-A961-1E5B223645B3}"/>
          </ac:picMkLst>
        </pc:picChg>
        <pc:picChg chg="del mod">
          <ac:chgData name="Chinmay Samak" userId="5307509c-3a6e-47da-b024-dc6909734887" providerId="ADAL" clId="{F1879670-76F3-49BB-9E2B-8C4EA023C495}" dt="2022-12-05T00:16:16.224" v="2449" actId="478"/>
          <ac:picMkLst>
            <pc:docMk/>
            <pc:sldMk cId="2317867725" sldId="290"/>
            <ac:picMk id="9" creationId="{9C2B0825-195A-E9CA-178D-7BF91E51B493}"/>
          </ac:picMkLst>
        </pc:picChg>
      </pc:sldChg>
      <pc:sldChg chg="addSp delSp modSp add mod setBg">
        <pc:chgData name="Chinmay Samak" userId="5307509c-3a6e-47da-b024-dc6909734887" providerId="ADAL" clId="{F1879670-76F3-49BB-9E2B-8C4EA023C495}" dt="2022-12-05T00:31:15.829" v="2645" actId="1076"/>
        <pc:sldMkLst>
          <pc:docMk/>
          <pc:sldMk cId="3464384735" sldId="291"/>
        </pc:sldMkLst>
        <pc:spChg chg="mod">
          <ac:chgData name="Chinmay Samak" userId="5307509c-3a6e-47da-b024-dc6909734887" providerId="ADAL" clId="{F1879670-76F3-49BB-9E2B-8C4EA023C495}" dt="2022-12-05T00:10:41.910" v="2387" actId="26606"/>
          <ac:spMkLst>
            <pc:docMk/>
            <pc:sldMk cId="3464384735" sldId="291"/>
            <ac:spMk id="2" creationId="{87658E01-20F8-C471-DF10-B1DE14EEE1D4}"/>
          </ac:spMkLst>
        </pc:spChg>
        <pc:spChg chg="mod">
          <ac:chgData name="Chinmay Samak" userId="5307509c-3a6e-47da-b024-dc6909734887" providerId="ADAL" clId="{F1879670-76F3-49BB-9E2B-8C4EA023C495}" dt="2022-12-05T00:22:18.663" v="2526" actId="113"/>
          <ac:spMkLst>
            <pc:docMk/>
            <pc:sldMk cId="3464384735" sldId="291"/>
            <ac:spMk id="3" creationId="{19F2D61E-BBDD-019A-A6F5-CF5FB6BE754B}"/>
          </ac:spMkLst>
        </pc:spChg>
        <pc:spChg chg="mod">
          <ac:chgData name="Chinmay Samak" userId="5307509c-3a6e-47da-b024-dc6909734887" providerId="ADAL" clId="{F1879670-76F3-49BB-9E2B-8C4EA023C495}" dt="2022-12-05T00:10:41.910" v="2387" actId="26606"/>
          <ac:spMkLst>
            <pc:docMk/>
            <pc:sldMk cId="3464384735" sldId="291"/>
            <ac:spMk id="4" creationId="{7A5C7B7B-A6C9-D0BB-AA44-3C26051FD074}"/>
          </ac:spMkLst>
        </pc:spChg>
        <pc:spChg chg="mod">
          <ac:chgData name="Chinmay Samak" userId="5307509c-3a6e-47da-b024-dc6909734887" providerId="ADAL" clId="{F1879670-76F3-49BB-9E2B-8C4EA023C495}" dt="2022-12-05T00:10:41.910" v="2387" actId="26606"/>
          <ac:spMkLst>
            <pc:docMk/>
            <pc:sldMk cId="3464384735" sldId="291"/>
            <ac:spMk id="5" creationId="{BAE206BC-C4D3-F09A-C459-CCDF897A8D82}"/>
          </ac:spMkLst>
        </pc:spChg>
        <pc:spChg chg="add mod">
          <ac:chgData name="Chinmay Samak" userId="5307509c-3a6e-47da-b024-dc6909734887" providerId="ADAL" clId="{F1879670-76F3-49BB-9E2B-8C4EA023C495}" dt="2022-12-05T00:31:15.829" v="2645" actId="1076"/>
          <ac:spMkLst>
            <pc:docMk/>
            <pc:sldMk cId="3464384735" sldId="291"/>
            <ac:spMk id="7" creationId="{BEA56505-A759-3B3A-55E4-33AB4E0E5451}"/>
          </ac:spMkLst>
        </pc:spChg>
        <pc:picChg chg="add mod">
          <ac:chgData name="Chinmay Samak" userId="5307509c-3a6e-47da-b024-dc6909734887" providerId="ADAL" clId="{F1879670-76F3-49BB-9E2B-8C4EA023C495}" dt="2022-12-05T00:16:29.596" v="2452" actId="14826"/>
          <ac:picMkLst>
            <pc:docMk/>
            <pc:sldMk cId="3464384735" sldId="291"/>
            <ac:picMk id="6" creationId="{341D9BDB-4DCB-C6D9-8B20-6E20B25FD650}"/>
          </ac:picMkLst>
        </pc:picChg>
        <pc:picChg chg="del mod ord">
          <ac:chgData name="Chinmay Samak" userId="5307509c-3a6e-47da-b024-dc6909734887" providerId="ADAL" clId="{F1879670-76F3-49BB-9E2B-8C4EA023C495}" dt="2022-12-05T00:16:23.399" v="2450" actId="478"/>
          <ac:picMkLst>
            <pc:docMk/>
            <pc:sldMk cId="3464384735" sldId="291"/>
            <ac:picMk id="9" creationId="{9C2B0825-195A-E9CA-178D-7BF91E51B493}"/>
          </ac:picMkLst>
        </pc:picChg>
      </pc:sldChg>
      <pc:sldChg chg="addSp delSp modSp add mod">
        <pc:chgData name="Chinmay Samak" userId="5307509c-3a6e-47da-b024-dc6909734887" providerId="ADAL" clId="{F1879670-76F3-49BB-9E2B-8C4EA023C495}" dt="2022-12-05T04:45:13.072" v="3983" actId="20577"/>
        <pc:sldMkLst>
          <pc:docMk/>
          <pc:sldMk cId="747045266" sldId="292"/>
        </pc:sldMkLst>
        <pc:spChg chg="mod">
          <ac:chgData name="Chinmay Samak" userId="5307509c-3a6e-47da-b024-dc6909734887" providerId="ADAL" clId="{F1879670-76F3-49BB-9E2B-8C4EA023C495}" dt="2022-12-04T17:44:19.431" v="1657" actId="20577"/>
          <ac:spMkLst>
            <pc:docMk/>
            <pc:sldMk cId="747045266" sldId="292"/>
            <ac:spMk id="2" creationId="{87658E01-20F8-C471-DF10-B1DE14EEE1D4}"/>
          </ac:spMkLst>
        </pc:spChg>
        <pc:spChg chg="mod">
          <ac:chgData name="Chinmay Samak" userId="5307509c-3a6e-47da-b024-dc6909734887" providerId="ADAL" clId="{F1879670-76F3-49BB-9E2B-8C4EA023C495}" dt="2022-12-05T04:45:13.072" v="3983" actId="20577"/>
          <ac:spMkLst>
            <pc:docMk/>
            <pc:sldMk cId="747045266" sldId="292"/>
            <ac:spMk id="3" creationId="{19F2D61E-BBDD-019A-A6F5-CF5FB6BE754B}"/>
          </ac:spMkLst>
        </pc:spChg>
        <pc:picChg chg="add del mod">
          <ac:chgData name="Chinmay Samak" userId="5307509c-3a6e-47da-b024-dc6909734887" providerId="ADAL" clId="{F1879670-76F3-49BB-9E2B-8C4EA023C495}" dt="2022-12-05T04:15:41.416" v="3741" actId="478"/>
          <ac:picMkLst>
            <pc:docMk/>
            <pc:sldMk cId="747045266" sldId="292"/>
            <ac:picMk id="6" creationId="{BBA875E1-D485-D007-D7FA-EA38491AFA62}"/>
          </ac:picMkLst>
        </pc:picChg>
        <pc:picChg chg="add mod">
          <ac:chgData name="Chinmay Samak" userId="5307509c-3a6e-47da-b024-dc6909734887" providerId="ADAL" clId="{F1879670-76F3-49BB-9E2B-8C4EA023C495}" dt="2022-12-05T04:44:40.761" v="3958" actId="1037"/>
          <ac:picMkLst>
            <pc:docMk/>
            <pc:sldMk cId="747045266" sldId="292"/>
            <ac:picMk id="7" creationId="{3C18DC1A-A7E9-D44F-72D2-34750E8D5E5A}"/>
          </ac:picMkLst>
        </pc:picChg>
        <pc:picChg chg="add mod">
          <ac:chgData name="Chinmay Samak" userId="5307509c-3a6e-47da-b024-dc6909734887" providerId="ADAL" clId="{F1879670-76F3-49BB-9E2B-8C4EA023C495}" dt="2022-12-05T04:43:51.031" v="3950" actId="14100"/>
          <ac:picMkLst>
            <pc:docMk/>
            <pc:sldMk cId="747045266" sldId="292"/>
            <ac:picMk id="8" creationId="{EC217BD2-983F-3FD5-B8A2-2FA75C38F6EC}"/>
          </ac:picMkLst>
        </pc:picChg>
        <pc:picChg chg="add mod">
          <ac:chgData name="Chinmay Samak" userId="5307509c-3a6e-47da-b024-dc6909734887" providerId="ADAL" clId="{F1879670-76F3-49BB-9E2B-8C4EA023C495}" dt="2022-12-05T04:44:12.460" v="3953" actId="1076"/>
          <ac:picMkLst>
            <pc:docMk/>
            <pc:sldMk cId="747045266" sldId="292"/>
            <ac:picMk id="9" creationId="{DB673D3D-0283-C888-22CD-4E5949ADF5F9}"/>
          </ac:picMkLst>
        </pc:picChg>
      </pc:sldChg>
      <pc:sldChg chg="addSp modSp add mod">
        <pc:chgData name="Chinmay Samak" userId="5307509c-3a6e-47da-b024-dc6909734887" providerId="ADAL" clId="{F1879670-76F3-49BB-9E2B-8C4EA023C495}" dt="2022-12-05T19:24:11.430" v="5570" actId="113"/>
        <pc:sldMkLst>
          <pc:docMk/>
          <pc:sldMk cId="1776245894" sldId="293"/>
        </pc:sldMkLst>
        <pc:spChg chg="mod">
          <ac:chgData name="Chinmay Samak" userId="5307509c-3a6e-47da-b024-dc6909734887" providerId="ADAL" clId="{F1879670-76F3-49BB-9E2B-8C4EA023C495}" dt="2022-12-04T23:47:22.361" v="2194" actId="20577"/>
          <ac:spMkLst>
            <pc:docMk/>
            <pc:sldMk cId="1776245894" sldId="293"/>
            <ac:spMk id="2" creationId="{87658E01-20F8-C471-DF10-B1DE14EEE1D4}"/>
          </ac:spMkLst>
        </pc:spChg>
        <pc:spChg chg="mod">
          <ac:chgData name="Chinmay Samak" userId="5307509c-3a6e-47da-b024-dc6909734887" providerId="ADAL" clId="{F1879670-76F3-49BB-9E2B-8C4EA023C495}" dt="2022-12-05T19:24:11.430" v="5570" actId="113"/>
          <ac:spMkLst>
            <pc:docMk/>
            <pc:sldMk cId="1776245894" sldId="293"/>
            <ac:spMk id="3" creationId="{19F2D61E-BBDD-019A-A6F5-CF5FB6BE754B}"/>
          </ac:spMkLst>
        </pc:spChg>
        <pc:picChg chg="add mod">
          <ac:chgData name="Chinmay Samak" userId="5307509c-3a6e-47da-b024-dc6909734887" providerId="ADAL" clId="{F1879670-76F3-49BB-9E2B-8C4EA023C495}" dt="2022-12-05T07:47:22.201" v="4848" actId="1076"/>
          <ac:picMkLst>
            <pc:docMk/>
            <pc:sldMk cId="1776245894" sldId="293"/>
            <ac:picMk id="6" creationId="{C38F8DA8-96C1-0F5A-2974-9DFFE840A236}"/>
          </ac:picMkLst>
        </pc:picChg>
        <pc:picChg chg="add mod">
          <ac:chgData name="Chinmay Samak" userId="5307509c-3a6e-47da-b024-dc6909734887" providerId="ADAL" clId="{F1879670-76F3-49BB-9E2B-8C4EA023C495}" dt="2022-12-05T07:47:24.298" v="4849" actId="1076"/>
          <ac:picMkLst>
            <pc:docMk/>
            <pc:sldMk cId="1776245894" sldId="293"/>
            <ac:picMk id="7" creationId="{37DA7034-1F3E-0CDF-74A5-3B023F67F256}"/>
          </ac:picMkLst>
        </pc:picChg>
      </pc:sldChg>
      <pc:sldChg chg="addSp delSp modSp add mod">
        <pc:chgData name="Chinmay Samak" userId="5307509c-3a6e-47da-b024-dc6909734887" providerId="ADAL" clId="{F1879670-76F3-49BB-9E2B-8C4EA023C495}" dt="2022-12-05T19:24:24.785" v="5573" actId="113"/>
        <pc:sldMkLst>
          <pc:docMk/>
          <pc:sldMk cId="4093079621" sldId="294"/>
        </pc:sldMkLst>
        <pc:spChg chg="mod">
          <ac:chgData name="Chinmay Samak" userId="5307509c-3a6e-47da-b024-dc6909734887" providerId="ADAL" clId="{F1879670-76F3-49BB-9E2B-8C4EA023C495}" dt="2022-12-04T23:49:14.639" v="2234" actId="20577"/>
          <ac:spMkLst>
            <pc:docMk/>
            <pc:sldMk cId="4093079621" sldId="294"/>
            <ac:spMk id="2" creationId="{87658E01-20F8-C471-DF10-B1DE14EEE1D4}"/>
          </ac:spMkLst>
        </pc:spChg>
        <pc:spChg chg="mod">
          <ac:chgData name="Chinmay Samak" userId="5307509c-3a6e-47da-b024-dc6909734887" providerId="ADAL" clId="{F1879670-76F3-49BB-9E2B-8C4EA023C495}" dt="2022-12-05T19:24:24.785" v="5573" actId="113"/>
          <ac:spMkLst>
            <pc:docMk/>
            <pc:sldMk cId="4093079621" sldId="294"/>
            <ac:spMk id="3" creationId="{19F2D61E-BBDD-019A-A6F5-CF5FB6BE754B}"/>
          </ac:spMkLst>
        </pc:spChg>
        <pc:graphicFrameChg chg="add del mod">
          <ac:chgData name="Chinmay Samak" userId="5307509c-3a6e-47da-b024-dc6909734887" providerId="ADAL" clId="{F1879670-76F3-49BB-9E2B-8C4EA023C495}" dt="2022-12-05T07:56:02.791" v="5030"/>
          <ac:graphicFrameMkLst>
            <pc:docMk/>
            <pc:sldMk cId="4093079621" sldId="294"/>
            <ac:graphicFrameMk id="7" creationId="{E42F6B10-FFCE-3E11-A125-631982AC05AE}"/>
          </ac:graphicFrameMkLst>
        </pc:graphicFrameChg>
        <pc:graphicFrameChg chg="add del mod">
          <ac:chgData name="Chinmay Samak" userId="5307509c-3a6e-47da-b024-dc6909734887" providerId="ADAL" clId="{F1879670-76F3-49BB-9E2B-8C4EA023C495}" dt="2022-12-05T07:56:04.723" v="5040"/>
          <ac:graphicFrameMkLst>
            <pc:docMk/>
            <pc:sldMk cId="4093079621" sldId="294"/>
            <ac:graphicFrameMk id="8" creationId="{50BC496B-B0F9-3C80-B739-3D3CBCD0DC76}"/>
          </ac:graphicFrameMkLst>
        </pc:graphicFrameChg>
        <pc:picChg chg="add mod">
          <ac:chgData name="Chinmay Samak" userId="5307509c-3a6e-47da-b024-dc6909734887" providerId="ADAL" clId="{F1879670-76F3-49BB-9E2B-8C4EA023C495}" dt="2022-12-05T07:54:31.244" v="4897" actId="1076"/>
          <ac:picMkLst>
            <pc:docMk/>
            <pc:sldMk cId="4093079621" sldId="294"/>
            <ac:picMk id="6" creationId="{F28AD93C-085A-E065-E9E1-1B8731775DFB}"/>
          </ac:picMkLst>
        </pc:picChg>
      </pc:sldChg>
      <pc:sldChg chg="addSp delSp modSp add mod">
        <pc:chgData name="Chinmay Samak" userId="5307509c-3a6e-47da-b024-dc6909734887" providerId="ADAL" clId="{F1879670-76F3-49BB-9E2B-8C4EA023C495}" dt="2022-12-05T01:19:28.284" v="3146" actId="1076"/>
        <pc:sldMkLst>
          <pc:docMk/>
          <pc:sldMk cId="1448334983" sldId="295"/>
        </pc:sldMkLst>
        <pc:spChg chg="mod">
          <ac:chgData name="Chinmay Samak" userId="5307509c-3a6e-47da-b024-dc6909734887" providerId="ADAL" clId="{F1879670-76F3-49BB-9E2B-8C4EA023C495}" dt="2022-12-05T00:52:22.083" v="2972" actId="20577"/>
          <ac:spMkLst>
            <pc:docMk/>
            <pc:sldMk cId="1448334983" sldId="295"/>
            <ac:spMk id="2" creationId="{87658E01-20F8-C471-DF10-B1DE14EEE1D4}"/>
          </ac:spMkLst>
        </pc:spChg>
        <pc:spChg chg="mod">
          <ac:chgData name="Chinmay Samak" userId="5307509c-3a6e-47da-b024-dc6909734887" providerId="ADAL" clId="{F1879670-76F3-49BB-9E2B-8C4EA023C495}" dt="2022-12-05T01:16:58.621" v="3133" actId="27107"/>
          <ac:spMkLst>
            <pc:docMk/>
            <pc:sldMk cId="1448334983" sldId="295"/>
            <ac:spMk id="3" creationId="{19F2D61E-BBDD-019A-A6F5-CF5FB6BE754B}"/>
          </ac:spMkLst>
        </pc:spChg>
        <pc:spChg chg="del">
          <ac:chgData name="Chinmay Samak" userId="5307509c-3a6e-47da-b024-dc6909734887" providerId="ADAL" clId="{F1879670-76F3-49BB-9E2B-8C4EA023C495}" dt="2022-12-05T01:14:18.641" v="3068" actId="478"/>
          <ac:spMkLst>
            <pc:docMk/>
            <pc:sldMk cId="1448334983" sldId="295"/>
            <ac:spMk id="7" creationId="{BEA56505-A759-3B3A-55E4-33AB4E0E5451}"/>
          </ac:spMkLst>
        </pc:spChg>
        <pc:picChg chg="mod">
          <ac:chgData name="Chinmay Samak" userId="5307509c-3a6e-47da-b024-dc6909734887" providerId="ADAL" clId="{F1879670-76F3-49BB-9E2B-8C4EA023C495}" dt="2022-12-05T01:19:28.284" v="3146" actId="1076"/>
          <ac:picMkLst>
            <pc:docMk/>
            <pc:sldMk cId="1448334983" sldId="295"/>
            <ac:picMk id="6" creationId="{341D9BDB-4DCB-C6D9-8B20-6E20B25FD650}"/>
          </ac:picMkLst>
        </pc:picChg>
        <pc:picChg chg="add del mod">
          <ac:chgData name="Chinmay Samak" userId="5307509c-3a6e-47da-b024-dc6909734887" providerId="ADAL" clId="{F1879670-76F3-49BB-9E2B-8C4EA023C495}" dt="2022-12-05T01:18:43.602" v="3139" actId="478"/>
          <ac:picMkLst>
            <pc:docMk/>
            <pc:sldMk cId="1448334983" sldId="295"/>
            <ac:picMk id="9" creationId="{4431B426-911E-7653-9041-88E3C46DDD4D}"/>
          </ac:picMkLst>
        </pc:picChg>
        <pc:picChg chg="add mod">
          <ac:chgData name="Chinmay Samak" userId="5307509c-3a6e-47da-b024-dc6909734887" providerId="ADAL" clId="{F1879670-76F3-49BB-9E2B-8C4EA023C495}" dt="2022-12-05T01:18:55.906" v="3142" actId="1076"/>
          <ac:picMkLst>
            <pc:docMk/>
            <pc:sldMk cId="1448334983" sldId="295"/>
            <ac:picMk id="10" creationId="{B50EA0C4-49AD-B8CB-FB55-9ED18679B342}"/>
          </ac:picMkLst>
        </pc:picChg>
      </pc:sldChg>
      <pc:sldChg chg="add del">
        <pc:chgData name="Chinmay Samak" userId="5307509c-3a6e-47da-b024-dc6909734887" providerId="ADAL" clId="{F1879670-76F3-49BB-9E2B-8C4EA023C495}" dt="2022-12-05T00:52:03.313" v="2957"/>
        <pc:sldMkLst>
          <pc:docMk/>
          <pc:sldMk cId="3562633137" sldId="296"/>
        </pc:sldMkLst>
      </pc:sldChg>
      <pc:sldChg chg="addSp delSp modSp add mod">
        <pc:chgData name="Chinmay Samak" userId="5307509c-3a6e-47da-b024-dc6909734887" providerId="ADAL" clId="{F1879670-76F3-49BB-9E2B-8C4EA023C495}" dt="2022-12-05T02:08:54.267" v="3317" actId="14826"/>
        <pc:sldMkLst>
          <pc:docMk/>
          <pc:sldMk cId="3589093994" sldId="296"/>
        </pc:sldMkLst>
        <pc:spChg chg="mod">
          <ac:chgData name="Chinmay Samak" userId="5307509c-3a6e-47da-b024-dc6909734887" providerId="ADAL" clId="{F1879670-76F3-49BB-9E2B-8C4EA023C495}" dt="2022-12-05T01:24:44.988" v="3168" actId="20577"/>
          <ac:spMkLst>
            <pc:docMk/>
            <pc:sldMk cId="3589093994" sldId="296"/>
            <ac:spMk id="2" creationId="{87658E01-20F8-C471-DF10-B1DE14EEE1D4}"/>
          </ac:spMkLst>
        </pc:spChg>
        <pc:spChg chg="mod">
          <ac:chgData name="Chinmay Samak" userId="5307509c-3a6e-47da-b024-dc6909734887" providerId="ADAL" clId="{F1879670-76F3-49BB-9E2B-8C4EA023C495}" dt="2022-12-05T01:32:39.672" v="3289" actId="20577"/>
          <ac:spMkLst>
            <pc:docMk/>
            <pc:sldMk cId="3589093994" sldId="296"/>
            <ac:spMk id="3" creationId="{19F2D61E-BBDD-019A-A6F5-CF5FB6BE754B}"/>
          </ac:spMkLst>
        </pc:spChg>
        <pc:picChg chg="del mod">
          <ac:chgData name="Chinmay Samak" userId="5307509c-3a6e-47da-b024-dc6909734887" providerId="ADAL" clId="{F1879670-76F3-49BB-9E2B-8C4EA023C495}" dt="2022-12-05T02:06:42.884" v="3290" actId="478"/>
          <ac:picMkLst>
            <pc:docMk/>
            <pc:sldMk cId="3589093994" sldId="296"/>
            <ac:picMk id="6" creationId="{341D9BDB-4DCB-C6D9-8B20-6E20B25FD650}"/>
          </ac:picMkLst>
        </pc:picChg>
        <pc:picChg chg="add del mod">
          <ac:chgData name="Chinmay Samak" userId="5307509c-3a6e-47da-b024-dc6909734887" providerId="ADAL" clId="{F1879670-76F3-49BB-9E2B-8C4EA023C495}" dt="2022-12-05T02:07:05.388" v="3296" actId="478"/>
          <ac:picMkLst>
            <pc:docMk/>
            <pc:sldMk cId="3589093994" sldId="296"/>
            <ac:picMk id="8" creationId="{C3EDC734-D38E-14FF-5A30-20B257A57472}"/>
          </ac:picMkLst>
        </pc:picChg>
        <pc:picChg chg="add del mod">
          <ac:chgData name="Chinmay Samak" userId="5307509c-3a6e-47da-b024-dc6909734887" providerId="ADAL" clId="{F1879670-76F3-49BB-9E2B-8C4EA023C495}" dt="2022-12-05T02:07:41.114" v="3305" actId="478"/>
          <ac:picMkLst>
            <pc:docMk/>
            <pc:sldMk cId="3589093994" sldId="296"/>
            <ac:picMk id="9" creationId="{44039635-CEDB-ACD3-50C8-516350CB3CD0}"/>
          </ac:picMkLst>
        </pc:picChg>
        <pc:picChg chg="del mod">
          <ac:chgData name="Chinmay Samak" userId="5307509c-3a6e-47da-b024-dc6909734887" providerId="ADAL" clId="{F1879670-76F3-49BB-9E2B-8C4EA023C495}" dt="2022-12-05T02:07:39.635" v="3304" actId="478"/>
          <ac:picMkLst>
            <pc:docMk/>
            <pc:sldMk cId="3589093994" sldId="296"/>
            <ac:picMk id="10" creationId="{B50EA0C4-49AD-B8CB-FB55-9ED18679B342}"/>
          </ac:picMkLst>
        </pc:picChg>
        <pc:picChg chg="add mod ord">
          <ac:chgData name="Chinmay Samak" userId="5307509c-3a6e-47da-b024-dc6909734887" providerId="ADAL" clId="{F1879670-76F3-49BB-9E2B-8C4EA023C495}" dt="2022-12-05T02:08:37.210" v="3315" actId="14826"/>
          <ac:picMkLst>
            <pc:docMk/>
            <pc:sldMk cId="3589093994" sldId="296"/>
            <ac:picMk id="11" creationId="{F65E171D-3E72-6B29-253D-FF012BA223A1}"/>
          </ac:picMkLst>
        </pc:picChg>
        <pc:picChg chg="add mod ord">
          <ac:chgData name="Chinmay Samak" userId="5307509c-3a6e-47da-b024-dc6909734887" providerId="ADAL" clId="{F1879670-76F3-49BB-9E2B-8C4EA023C495}" dt="2022-12-05T02:08:45.873" v="3316" actId="14826"/>
          <ac:picMkLst>
            <pc:docMk/>
            <pc:sldMk cId="3589093994" sldId="296"/>
            <ac:picMk id="12" creationId="{71F26DAC-FE33-E7E1-F050-63562EDEBDAB}"/>
          </ac:picMkLst>
        </pc:picChg>
        <pc:picChg chg="add mod">
          <ac:chgData name="Chinmay Samak" userId="5307509c-3a6e-47da-b024-dc6909734887" providerId="ADAL" clId="{F1879670-76F3-49BB-9E2B-8C4EA023C495}" dt="2022-12-05T02:08:54.267" v="3317" actId="14826"/>
          <ac:picMkLst>
            <pc:docMk/>
            <pc:sldMk cId="3589093994" sldId="296"/>
            <ac:picMk id="13" creationId="{07699C98-3814-3CFC-0345-60E7CC52F8B4}"/>
          </ac:picMkLst>
        </pc:picChg>
      </pc:sldChg>
      <pc:sldChg chg="addSp delSp modSp add mod">
        <pc:chgData name="Chinmay Samak" userId="5307509c-3a6e-47da-b024-dc6909734887" providerId="ADAL" clId="{F1879670-76F3-49BB-9E2B-8C4EA023C495}" dt="2022-12-05T08:38:09.916" v="5545" actId="20577"/>
        <pc:sldMkLst>
          <pc:docMk/>
          <pc:sldMk cId="2936252719" sldId="297"/>
        </pc:sldMkLst>
        <pc:spChg chg="mod">
          <ac:chgData name="Chinmay Samak" userId="5307509c-3a6e-47da-b024-dc6909734887" providerId="ADAL" clId="{F1879670-76F3-49BB-9E2B-8C4EA023C495}" dt="2022-12-05T01:25:07.827" v="3193" actId="20577"/>
          <ac:spMkLst>
            <pc:docMk/>
            <pc:sldMk cId="2936252719" sldId="297"/>
            <ac:spMk id="2" creationId="{87658E01-20F8-C471-DF10-B1DE14EEE1D4}"/>
          </ac:spMkLst>
        </pc:spChg>
        <pc:spChg chg="mod">
          <ac:chgData name="Chinmay Samak" userId="5307509c-3a6e-47da-b024-dc6909734887" providerId="ADAL" clId="{F1879670-76F3-49BB-9E2B-8C4EA023C495}" dt="2022-12-05T08:38:09.916" v="5545" actId="20577"/>
          <ac:spMkLst>
            <pc:docMk/>
            <pc:sldMk cId="2936252719" sldId="297"/>
            <ac:spMk id="3" creationId="{19F2D61E-BBDD-019A-A6F5-CF5FB6BE754B}"/>
          </ac:spMkLst>
        </pc:spChg>
        <pc:picChg chg="del">
          <ac:chgData name="Chinmay Samak" userId="5307509c-3a6e-47da-b024-dc6909734887" providerId="ADAL" clId="{F1879670-76F3-49BB-9E2B-8C4EA023C495}" dt="2022-12-05T02:16:13.499" v="3452" actId="478"/>
          <ac:picMkLst>
            <pc:docMk/>
            <pc:sldMk cId="2936252719" sldId="297"/>
            <ac:picMk id="6" creationId="{341D9BDB-4DCB-C6D9-8B20-6E20B25FD650}"/>
          </ac:picMkLst>
        </pc:picChg>
        <pc:picChg chg="add mod">
          <ac:chgData name="Chinmay Samak" userId="5307509c-3a6e-47da-b024-dc6909734887" providerId="ADAL" clId="{F1879670-76F3-49BB-9E2B-8C4EA023C495}" dt="2022-12-05T03:46:36.066" v="3484" actId="1076"/>
          <ac:picMkLst>
            <pc:docMk/>
            <pc:sldMk cId="2936252719" sldId="297"/>
            <ac:picMk id="7" creationId="{47973612-AB53-634D-972A-A3D7FCB15798}"/>
          </ac:picMkLst>
        </pc:picChg>
        <pc:picChg chg="add mod">
          <ac:chgData name="Chinmay Samak" userId="5307509c-3a6e-47da-b024-dc6909734887" providerId="ADAL" clId="{F1879670-76F3-49BB-9E2B-8C4EA023C495}" dt="2022-12-05T03:46:33.697" v="3483" actId="1076"/>
          <ac:picMkLst>
            <pc:docMk/>
            <pc:sldMk cId="2936252719" sldId="297"/>
            <ac:picMk id="8" creationId="{8296D28D-562A-C567-38AB-6DA0785E2D5B}"/>
          </ac:picMkLst>
        </pc:picChg>
        <pc:picChg chg="add mod">
          <ac:chgData name="Chinmay Samak" userId="5307509c-3a6e-47da-b024-dc6909734887" providerId="ADAL" clId="{F1879670-76F3-49BB-9E2B-8C4EA023C495}" dt="2022-12-05T03:47:35.698" v="3541" actId="1076"/>
          <ac:picMkLst>
            <pc:docMk/>
            <pc:sldMk cId="2936252719" sldId="297"/>
            <ac:picMk id="9" creationId="{DF518B8B-21A7-4D3F-0691-7EDBEAE58F34}"/>
          </ac:picMkLst>
        </pc:picChg>
        <pc:picChg chg="mod">
          <ac:chgData name="Chinmay Samak" userId="5307509c-3a6e-47da-b024-dc6909734887" providerId="ADAL" clId="{F1879670-76F3-49BB-9E2B-8C4EA023C495}" dt="2022-12-05T03:46:25.099" v="3481" actId="1076"/>
          <ac:picMkLst>
            <pc:docMk/>
            <pc:sldMk cId="2936252719" sldId="297"/>
            <ac:picMk id="10" creationId="{B50EA0C4-49AD-B8CB-FB55-9ED18679B342}"/>
          </ac:picMkLst>
        </pc:picChg>
        <pc:picChg chg="add mod">
          <ac:chgData name="Chinmay Samak" userId="5307509c-3a6e-47da-b024-dc6909734887" providerId="ADAL" clId="{F1879670-76F3-49BB-9E2B-8C4EA023C495}" dt="2022-12-05T03:47:40.115" v="3542" actId="1076"/>
          <ac:picMkLst>
            <pc:docMk/>
            <pc:sldMk cId="2936252719" sldId="297"/>
            <ac:picMk id="11" creationId="{D1B7D17E-1BF7-ACDC-C4AF-9B8B5BCF5E74}"/>
          </ac:picMkLst>
        </pc:picChg>
        <pc:picChg chg="add mod">
          <ac:chgData name="Chinmay Samak" userId="5307509c-3a6e-47da-b024-dc6909734887" providerId="ADAL" clId="{F1879670-76F3-49BB-9E2B-8C4EA023C495}" dt="2022-12-05T03:51:32.421" v="3632" actId="1076"/>
          <ac:picMkLst>
            <pc:docMk/>
            <pc:sldMk cId="2936252719" sldId="297"/>
            <ac:picMk id="12" creationId="{FACE80AE-F136-5D27-86A3-FD0F28A3F1B2}"/>
          </ac:picMkLst>
        </pc:picChg>
        <pc:picChg chg="add mod">
          <ac:chgData name="Chinmay Samak" userId="5307509c-3a6e-47da-b024-dc6909734887" providerId="ADAL" clId="{F1879670-76F3-49BB-9E2B-8C4EA023C495}" dt="2022-12-05T03:48:07.213" v="3604" actId="1076"/>
          <ac:picMkLst>
            <pc:docMk/>
            <pc:sldMk cId="2936252719" sldId="297"/>
            <ac:picMk id="13" creationId="{6AA6A9C2-5E9E-2FB1-FA08-596E3111495E}"/>
          </ac:picMkLst>
        </pc:picChg>
      </pc:sldChg>
    </pc:docChg>
  </pc:docChgLst>
  <pc:docChgLst>
    <pc:chgData name="Chinmay Samak" userId="5307509c-3a6e-47da-b024-dc6909734887" providerId="ADAL" clId="{0190DB8C-DD24-46B7-A76C-550EADBFC100}"/>
    <pc:docChg chg="undo redo custSel addSld delSld modSld sldOrd">
      <pc:chgData name="Chinmay Samak" userId="5307509c-3a6e-47da-b024-dc6909734887" providerId="ADAL" clId="{0190DB8C-DD24-46B7-A76C-550EADBFC100}" dt="2023-10-18T06:20:39.351" v="1234" actId="20577"/>
      <pc:docMkLst>
        <pc:docMk/>
      </pc:docMkLst>
      <pc:sldChg chg="modSp mod">
        <pc:chgData name="Chinmay Samak" userId="5307509c-3a6e-47da-b024-dc6909734887" providerId="ADAL" clId="{0190DB8C-DD24-46B7-A76C-550EADBFC100}" dt="2023-10-18T02:10:18.802" v="0"/>
        <pc:sldMkLst>
          <pc:docMk/>
          <pc:sldMk cId="2145474060" sldId="306"/>
        </pc:sldMkLst>
        <pc:spChg chg="mod">
          <ac:chgData name="Chinmay Samak" userId="5307509c-3a6e-47da-b024-dc6909734887" providerId="ADAL" clId="{0190DB8C-DD24-46B7-A76C-550EADBFC100}" dt="2023-10-18T02:10:18.802" v="0"/>
          <ac:spMkLst>
            <pc:docMk/>
            <pc:sldMk cId="2145474060" sldId="306"/>
            <ac:spMk id="2" creationId="{311FA87B-C4EF-9366-D633-477A8962826E}"/>
          </ac:spMkLst>
        </pc:spChg>
      </pc:sldChg>
      <pc:sldChg chg="addSp modSp add mod">
        <pc:chgData name="Chinmay Samak" userId="5307509c-3a6e-47da-b024-dc6909734887" providerId="ADAL" clId="{0190DB8C-DD24-46B7-A76C-550EADBFC100}" dt="2023-10-18T04:08:46.614" v="414"/>
        <pc:sldMkLst>
          <pc:docMk/>
          <pc:sldMk cId="1888439540" sldId="317"/>
        </pc:sldMkLst>
        <pc:spChg chg="add mod">
          <ac:chgData name="Chinmay Samak" userId="5307509c-3a6e-47da-b024-dc6909734887" providerId="ADAL" clId="{0190DB8C-DD24-46B7-A76C-550EADBFC100}" dt="2023-10-18T04:03:53.440" v="198" actId="208"/>
          <ac:spMkLst>
            <pc:docMk/>
            <pc:sldMk cId="1888439540" sldId="317"/>
            <ac:spMk id="2" creationId="{7C61FDED-A496-E69E-2FE0-F749CE3A821A}"/>
          </ac:spMkLst>
        </pc:spChg>
        <pc:spChg chg="mod">
          <ac:chgData name="Chinmay Samak" userId="5307509c-3a6e-47da-b024-dc6909734887" providerId="ADAL" clId="{0190DB8C-DD24-46B7-A76C-550EADBFC100}" dt="2023-10-18T04:08:46.614" v="414"/>
          <ac:spMkLst>
            <pc:docMk/>
            <pc:sldMk cId="1888439540" sldId="317"/>
            <ac:spMk id="6" creationId="{0D0536F7-B0B1-ED11-CE45-D672F5F4B96D}"/>
          </ac:spMkLst>
        </pc:spChg>
        <pc:picChg chg="mod">
          <ac:chgData name="Chinmay Samak" userId="5307509c-3a6e-47da-b024-dc6909734887" providerId="ADAL" clId="{0190DB8C-DD24-46B7-A76C-550EADBFC100}" dt="2023-10-18T02:42:48.321" v="54" actId="1076"/>
          <ac:picMkLst>
            <pc:docMk/>
            <pc:sldMk cId="1888439540" sldId="317"/>
            <ac:picMk id="8" creationId="{C635265D-4449-BD82-92CA-EF2EFDF28B07}"/>
          </ac:picMkLst>
        </pc:picChg>
      </pc:sldChg>
      <pc:sldChg chg="modSp mod">
        <pc:chgData name="Chinmay Samak" userId="5307509c-3a6e-47da-b024-dc6909734887" providerId="ADAL" clId="{0190DB8C-DD24-46B7-A76C-550EADBFC100}" dt="2023-10-18T05:42:35.126" v="936"/>
        <pc:sldMkLst>
          <pc:docMk/>
          <pc:sldMk cId="2828526672" sldId="320"/>
        </pc:sldMkLst>
        <pc:spChg chg="mod">
          <ac:chgData name="Chinmay Samak" userId="5307509c-3a6e-47da-b024-dc6909734887" providerId="ADAL" clId="{0190DB8C-DD24-46B7-A76C-550EADBFC100}" dt="2023-10-18T05:42:35.126" v="936"/>
          <ac:spMkLst>
            <pc:docMk/>
            <pc:sldMk cId="2828526672" sldId="320"/>
            <ac:spMk id="3" creationId="{19F2D61E-BBDD-019A-A6F5-CF5FB6BE754B}"/>
          </ac:spMkLst>
        </pc:spChg>
      </pc:sldChg>
      <pc:sldChg chg="modSp add mod ord">
        <pc:chgData name="Chinmay Samak" userId="5307509c-3a6e-47da-b024-dc6909734887" providerId="ADAL" clId="{0190DB8C-DD24-46B7-A76C-550EADBFC100}" dt="2023-10-18T05:45:43.868" v="1040" actId="1038"/>
        <pc:sldMkLst>
          <pc:docMk/>
          <pc:sldMk cId="44073771" sldId="322"/>
        </pc:sldMkLst>
        <pc:spChg chg="mod">
          <ac:chgData name="Chinmay Samak" userId="5307509c-3a6e-47da-b024-dc6909734887" providerId="ADAL" clId="{0190DB8C-DD24-46B7-A76C-550EADBFC100}" dt="2023-10-18T05:37:34.503" v="838"/>
          <ac:spMkLst>
            <pc:docMk/>
            <pc:sldMk cId="44073771" sldId="322"/>
            <ac:spMk id="6" creationId="{0D0536F7-B0B1-ED11-CE45-D672F5F4B96D}"/>
          </ac:spMkLst>
        </pc:spChg>
        <pc:spChg chg="mod">
          <ac:chgData name="Chinmay Samak" userId="5307509c-3a6e-47da-b024-dc6909734887" providerId="ADAL" clId="{0190DB8C-DD24-46B7-A76C-550EADBFC100}" dt="2023-10-18T05:45:35.213" v="1020" actId="1038"/>
          <ac:spMkLst>
            <pc:docMk/>
            <pc:sldMk cId="44073771" sldId="322"/>
            <ac:spMk id="12" creationId="{3AC89CA9-D01A-B7B8-81FD-791E29078295}"/>
          </ac:spMkLst>
        </pc:spChg>
        <pc:spChg chg="mod">
          <ac:chgData name="Chinmay Samak" userId="5307509c-3a6e-47da-b024-dc6909734887" providerId="ADAL" clId="{0190DB8C-DD24-46B7-A76C-550EADBFC100}" dt="2023-10-18T05:45:40.193" v="1030" actId="1038"/>
          <ac:spMkLst>
            <pc:docMk/>
            <pc:sldMk cId="44073771" sldId="322"/>
            <ac:spMk id="13" creationId="{44554220-EA7F-F38A-92A6-2C952F20069D}"/>
          </ac:spMkLst>
        </pc:spChg>
        <pc:spChg chg="mod">
          <ac:chgData name="Chinmay Samak" userId="5307509c-3a6e-47da-b024-dc6909734887" providerId="ADAL" clId="{0190DB8C-DD24-46B7-A76C-550EADBFC100}" dt="2023-10-18T05:45:43.868" v="1040" actId="1038"/>
          <ac:spMkLst>
            <pc:docMk/>
            <pc:sldMk cId="44073771" sldId="322"/>
            <ac:spMk id="14" creationId="{AA21FA74-14AE-CE3B-5EA0-BF9FA6B90D48}"/>
          </ac:spMkLst>
        </pc:spChg>
      </pc:sldChg>
      <pc:sldChg chg="del">
        <pc:chgData name="Chinmay Samak" userId="5307509c-3a6e-47da-b024-dc6909734887" providerId="ADAL" clId="{0190DB8C-DD24-46B7-A76C-550EADBFC100}" dt="2023-10-18T04:10:57.970" v="464" actId="47"/>
        <pc:sldMkLst>
          <pc:docMk/>
          <pc:sldMk cId="2129590961" sldId="323"/>
        </pc:sldMkLst>
      </pc:sldChg>
      <pc:sldChg chg="addSp delSp modSp mod ord modAnim">
        <pc:chgData name="Chinmay Samak" userId="5307509c-3a6e-47da-b024-dc6909734887" providerId="ADAL" clId="{0190DB8C-DD24-46B7-A76C-550EADBFC100}" dt="2023-10-18T05:33:22.399" v="782"/>
        <pc:sldMkLst>
          <pc:docMk/>
          <pc:sldMk cId="3851916245" sldId="326"/>
        </pc:sldMkLst>
        <pc:spChg chg="mod">
          <ac:chgData name="Chinmay Samak" userId="5307509c-3a6e-47da-b024-dc6909734887" providerId="ADAL" clId="{0190DB8C-DD24-46B7-A76C-550EADBFC100}" dt="2023-10-18T04:09:23.341" v="437" actId="20577"/>
          <ac:spMkLst>
            <pc:docMk/>
            <pc:sldMk cId="3851916245" sldId="326"/>
            <ac:spMk id="2" creationId="{C3F226D5-A000-7A5E-7B5B-33DBE610D848}"/>
          </ac:spMkLst>
        </pc:spChg>
        <pc:spChg chg="add del">
          <ac:chgData name="Chinmay Samak" userId="5307509c-3a6e-47da-b024-dc6909734887" providerId="ADAL" clId="{0190DB8C-DD24-46B7-A76C-550EADBFC100}" dt="2023-10-18T02:11:27.779" v="13" actId="11529"/>
          <ac:spMkLst>
            <pc:docMk/>
            <pc:sldMk cId="3851916245" sldId="326"/>
            <ac:spMk id="3" creationId="{013455A8-5375-F2A9-5DB9-22D062989668}"/>
          </ac:spMkLst>
        </pc:spChg>
        <pc:spChg chg="add del mod">
          <ac:chgData name="Chinmay Samak" userId="5307509c-3a6e-47da-b024-dc6909734887" providerId="ADAL" clId="{0190DB8C-DD24-46B7-A76C-550EADBFC100}" dt="2023-10-18T02:12:14.469" v="17" actId="11529"/>
          <ac:spMkLst>
            <pc:docMk/>
            <pc:sldMk cId="3851916245" sldId="326"/>
            <ac:spMk id="6" creationId="{5730337D-22B6-2BE6-EE0E-D6564CD5DFE9}"/>
          </ac:spMkLst>
        </pc:spChg>
        <pc:spChg chg="add del">
          <ac:chgData name="Chinmay Samak" userId="5307509c-3a6e-47da-b024-dc6909734887" providerId="ADAL" clId="{0190DB8C-DD24-46B7-A76C-550EADBFC100}" dt="2023-10-18T02:13:04.961" v="19" actId="11529"/>
          <ac:spMkLst>
            <pc:docMk/>
            <pc:sldMk cId="3851916245" sldId="326"/>
            <ac:spMk id="7" creationId="{0386EE4F-9803-DC5F-458B-24960E7FE36E}"/>
          </ac:spMkLst>
        </pc:spChg>
        <pc:spChg chg="del">
          <ac:chgData name="Chinmay Samak" userId="5307509c-3a6e-47da-b024-dc6909734887" providerId="ADAL" clId="{0190DB8C-DD24-46B7-A76C-550EADBFC100}" dt="2023-10-18T05:30:37.526" v="765" actId="478"/>
          <ac:spMkLst>
            <pc:docMk/>
            <pc:sldMk cId="3851916245" sldId="326"/>
            <ac:spMk id="35" creationId="{8E831ADE-3136-ECDB-A3D7-009A79B76318}"/>
          </ac:spMkLst>
        </pc:spChg>
        <pc:spChg chg="del">
          <ac:chgData name="Chinmay Samak" userId="5307509c-3a6e-47da-b024-dc6909734887" providerId="ADAL" clId="{0190DB8C-DD24-46B7-A76C-550EADBFC100}" dt="2023-10-18T05:30:37.526" v="765" actId="478"/>
          <ac:spMkLst>
            <pc:docMk/>
            <pc:sldMk cId="3851916245" sldId="326"/>
            <ac:spMk id="36" creationId="{D2C3C17D-C665-A5D9-54AD-CCE9D8D76AF5}"/>
          </ac:spMkLst>
        </pc:spChg>
        <pc:spChg chg="del">
          <ac:chgData name="Chinmay Samak" userId="5307509c-3a6e-47da-b024-dc6909734887" providerId="ADAL" clId="{0190DB8C-DD24-46B7-A76C-550EADBFC100}" dt="2023-10-18T05:30:37.526" v="765" actId="478"/>
          <ac:spMkLst>
            <pc:docMk/>
            <pc:sldMk cId="3851916245" sldId="326"/>
            <ac:spMk id="37" creationId="{1642D08A-B8C5-99D5-F6D2-EED66A70AF88}"/>
          </ac:spMkLst>
        </pc:spChg>
        <pc:spChg chg="del">
          <ac:chgData name="Chinmay Samak" userId="5307509c-3a6e-47da-b024-dc6909734887" providerId="ADAL" clId="{0190DB8C-DD24-46B7-A76C-550EADBFC100}" dt="2023-10-18T05:30:37.526" v="765" actId="478"/>
          <ac:spMkLst>
            <pc:docMk/>
            <pc:sldMk cId="3851916245" sldId="326"/>
            <ac:spMk id="38" creationId="{4A607910-A28F-1784-5A25-C5ED122C7D09}"/>
          </ac:spMkLst>
        </pc:spChg>
        <pc:picChg chg="add mod">
          <ac:chgData name="Chinmay Samak" userId="5307509c-3a6e-47da-b024-dc6909734887" providerId="ADAL" clId="{0190DB8C-DD24-46B7-A76C-550EADBFC100}" dt="2023-10-18T05:31:42.081" v="771" actId="1076"/>
          <ac:picMkLst>
            <pc:docMk/>
            <pc:sldMk cId="3851916245" sldId="326"/>
            <ac:picMk id="16" creationId="{AB6B8458-BA6D-876E-FD05-5BB518E5E9EB}"/>
          </ac:picMkLst>
        </pc:picChg>
        <pc:picChg chg="del">
          <ac:chgData name="Chinmay Samak" userId="5307509c-3a6e-47da-b024-dc6909734887" providerId="ADAL" clId="{0190DB8C-DD24-46B7-A76C-550EADBFC100}" dt="2023-10-18T05:30:37.526" v="765" actId="478"/>
          <ac:picMkLst>
            <pc:docMk/>
            <pc:sldMk cId="3851916245" sldId="326"/>
            <ac:picMk id="17" creationId="{320AA6A2-8F8A-BE1B-B190-1B166F1C262C}"/>
          </ac:picMkLst>
        </pc:picChg>
        <pc:picChg chg="del">
          <ac:chgData name="Chinmay Samak" userId="5307509c-3a6e-47da-b024-dc6909734887" providerId="ADAL" clId="{0190DB8C-DD24-46B7-A76C-550EADBFC100}" dt="2023-10-18T05:30:37.526" v="765" actId="478"/>
          <ac:picMkLst>
            <pc:docMk/>
            <pc:sldMk cId="3851916245" sldId="326"/>
            <ac:picMk id="19" creationId="{DA19F91B-41ED-C02B-4F8E-F58914DA238E}"/>
          </ac:picMkLst>
        </pc:picChg>
        <pc:picChg chg="del">
          <ac:chgData name="Chinmay Samak" userId="5307509c-3a6e-47da-b024-dc6909734887" providerId="ADAL" clId="{0190DB8C-DD24-46B7-A76C-550EADBFC100}" dt="2023-10-18T05:30:37.526" v="765" actId="478"/>
          <ac:picMkLst>
            <pc:docMk/>
            <pc:sldMk cId="3851916245" sldId="326"/>
            <ac:picMk id="21" creationId="{DD0C9DF3-707F-9764-26F8-4A4530A968A3}"/>
          </ac:picMkLst>
        </pc:picChg>
        <pc:picChg chg="del">
          <ac:chgData name="Chinmay Samak" userId="5307509c-3a6e-47da-b024-dc6909734887" providerId="ADAL" clId="{0190DB8C-DD24-46B7-A76C-550EADBFC100}" dt="2023-10-18T05:30:37.526" v="765" actId="478"/>
          <ac:picMkLst>
            <pc:docMk/>
            <pc:sldMk cId="3851916245" sldId="326"/>
            <ac:picMk id="23" creationId="{456B6858-6ED2-7BE4-6236-45E5F89EDB65}"/>
          </ac:picMkLst>
        </pc:picChg>
        <pc:picChg chg="del">
          <ac:chgData name="Chinmay Samak" userId="5307509c-3a6e-47da-b024-dc6909734887" providerId="ADAL" clId="{0190DB8C-DD24-46B7-A76C-550EADBFC100}" dt="2023-10-18T05:30:37.526" v="765" actId="478"/>
          <ac:picMkLst>
            <pc:docMk/>
            <pc:sldMk cId="3851916245" sldId="326"/>
            <ac:picMk id="29" creationId="{5B80CA1A-1EDF-7CA3-B1CA-A01751A1C05A}"/>
          </ac:picMkLst>
        </pc:picChg>
        <pc:picChg chg="del">
          <ac:chgData name="Chinmay Samak" userId="5307509c-3a6e-47da-b024-dc6909734887" providerId="ADAL" clId="{0190DB8C-DD24-46B7-A76C-550EADBFC100}" dt="2023-10-18T05:30:37.526" v="765" actId="478"/>
          <ac:picMkLst>
            <pc:docMk/>
            <pc:sldMk cId="3851916245" sldId="326"/>
            <ac:picMk id="31" creationId="{6A66E2A8-57DB-EB3F-514D-2A988442D14D}"/>
          </ac:picMkLst>
        </pc:picChg>
        <pc:picChg chg="del">
          <ac:chgData name="Chinmay Samak" userId="5307509c-3a6e-47da-b024-dc6909734887" providerId="ADAL" clId="{0190DB8C-DD24-46B7-A76C-550EADBFC100}" dt="2023-10-18T05:30:37.526" v="765" actId="478"/>
          <ac:picMkLst>
            <pc:docMk/>
            <pc:sldMk cId="3851916245" sldId="326"/>
            <ac:picMk id="34" creationId="{7778A2E1-78D2-AD0C-56FF-D05FE82D4D42}"/>
          </ac:picMkLst>
        </pc:picChg>
        <pc:picChg chg="del">
          <ac:chgData name="Chinmay Samak" userId="5307509c-3a6e-47da-b024-dc6909734887" providerId="ADAL" clId="{0190DB8C-DD24-46B7-A76C-550EADBFC100}" dt="2023-10-18T05:30:37.526" v="765" actId="478"/>
          <ac:picMkLst>
            <pc:docMk/>
            <pc:sldMk cId="3851916245" sldId="326"/>
            <ac:picMk id="39" creationId="{C3100733-761B-DB5B-34D1-FE9255C7B5F7}"/>
          </ac:picMkLst>
        </pc:picChg>
        <pc:cxnChg chg="add del">
          <ac:chgData name="Chinmay Samak" userId="5307509c-3a6e-47da-b024-dc6909734887" providerId="ADAL" clId="{0190DB8C-DD24-46B7-A76C-550EADBFC100}" dt="2023-10-18T02:13:19.616" v="21" actId="11529"/>
          <ac:cxnSpMkLst>
            <pc:docMk/>
            <pc:sldMk cId="3851916245" sldId="326"/>
            <ac:cxnSpMk id="9" creationId="{358451AC-983C-6F4A-D0A3-C6DEDF05BAC4}"/>
          </ac:cxnSpMkLst>
        </pc:cxnChg>
        <pc:cxnChg chg="add del mod">
          <ac:chgData name="Chinmay Samak" userId="5307509c-3a6e-47da-b024-dc6909734887" providerId="ADAL" clId="{0190DB8C-DD24-46B7-A76C-550EADBFC100}" dt="2023-10-18T02:14:19.433" v="46" actId="478"/>
          <ac:cxnSpMkLst>
            <pc:docMk/>
            <pc:sldMk cId="3851916245" sldId="326"/>
            <ac:cxnSpMk id="11" creationId="{31F4597A-0746-17E6-4F65-11A843A623FF}"/>
          </ac:cxnSpMkLst>
        </pc:cxnChg>
        <pc:cxnChg chg="add del mod">
          <ac:chgData name="Chinmay Samak" userId="5307509c-3a6e-47da-b024-dc6909734887" providerId="ADAL" clId="{0190DB8C-DD24-46B7-A76C-550EADBFC100}" dt="2023-10-18T02:14:17.201" v="45" actId="478"/>
          <ac:cxnSpMkLst>
            <pc:docMk/>
            <pc:sldMk cId="3851916245" sldId="326"/>
            <ac:cxnSpMk id="15" creationId="{882F518D-3691-7201-1122-0737CB5AB8C2}"/>
          </ac:cxnSpMkLst>
        </pc:cxnChg>
      </pc:sldChg>
      <pc:sldChg chg="del">
        <pc:chgData name="Chinmay Samak" userId="5307509c-3a6e-47da-b024-dc6909734887" providerId="ADAL" clId="{0190DB8C-DD24-46B7-A76C-550EADBFC100}" dt="2023-10-18T04:10:57.970" v="464" actId="47"/>
        <pc:sldMkLst>
          <pc:docMk/>
          <pc:sldMk cId="3808121496" sldId="327"/>
        </pc:sldMkLst>
      </pc:sldChg>
      <pc:sldChg chg="modSp mod ord">
        <pc:chgData name="Chinmay Samak" userId="5307509c-3a6e-47da-b024-dc6909734887" providerId="ADAL" clId="{0190DB8C-DD24-46B7-A76C-550EADBFC100}" dt="2023-10-18T05:38:22.161" v="843" actId="20577"/>
        <pc:sldMkLst>
          <pc:docMk/>
          <pc:sldMk cId="449753478" sldId="332"/>
        </pc:sldMkLst>
        <pc:spChg chg="mod">
          <ac:chgData name="Chinmay Samak" userId="5307509c-3a6e-47da-b024-dc6909734887" providerId="ADAL" clId="{0190DB8C-DD24-46B7-A76C-550EADBFC100}" dt="2023-10-18T05:38:22.161" v="843" actId="20577"/>
          <ac:spMkLst>
            <pc:docMk/>
            <pc:sldMk cId="449753478" sldId="332"/>
            <ac:spMk id="2" creationId="{C3F226D5-A000-7A5E-7B5B-33DBE610D848}"/>
          </ac:spMkLst>
        </pc:spChg>
      </pc:sldChg>
      <pc:sldChg chg="addSp delSp modSp add mod">
        <pc:chgData name="Chinmay Samak" userId="5307509c-3a6e-47da-b024-dc6909734887" providerId="ADAL" clId="{0190DB8C-DD24-46B7-A76C-550EADBFC100}" dt="2023-10-18T04:09:05.133" v="427" actId="20577"/>
        <pc:sldMkLst>
          <pc:docMk/>
          <pc:sldMk cId="3265705028" sldId="336"/>
        </pc:sldMkLst>
        <pc:spChg chg="mod">
          <ac:chgData name="Chinmay Samak" userId="5307509c-3a6e-47da-b024-dc6909734887" providerId="ADAL" clId="{0190DB8C-DD24-46B7-A76C-550EADBFC100}" dt="2023-10-18T04:09:05.133" v="427" actId="20577"/>
          <ac:spMkLst>
            <pc:docMk/>
            <pc:sldMk cId="3265705028" sldId="336"/>
            <ac:spMk id="2" creationId="{F36528B5-DCE0-CAFB-CF85-4C80389F2B83}"/>
          </ac:spMkLst>
        </pc:spChg>
        <pc:spChg chg="add mod">
          <ac:chgData name="Chinmay Samak" userId="5307509c-3a6e-47da-b024-dc6909734887" providerId="ADAL" clId="{0190DB8C-DD24-46B7-A76C-550EADBFC100}" dt="2023-10-18T02:43:08.429" v="65"/>
          <ac:spMkLst>
            <pc:docMk/>
            <pc:sldMk cId="3265705028" sldId="336"/>
            <ac:spMk id="3" creationId="{C43F9A36-DD2B-3A50-3154-A653F8EA2B22}"/>
          </ac:spMkLst>
        </pc:spChg>
        <pc:spChg chg="add mod">
          <ac:chgData name="Chinmay Samak" userId="5307509c-3a6e-47da-b024-dc6909734887" providerId="ADAL" clId="{0190DB8C-DD24-46B7-A76C-550EADBFC100}" dt="2023-10-18T04:04:25.634" v="204" actId="14100"/>
          <ac:spMkLst>
            <pc:docMk/>
            <pc:sldMk cId="3265705028" sldId="336"/>
            <ac:spMk id="6" creationId="{250BD18D-2346-418F-0E79-277872201E48}"/>
          </ac:spMkLst>
        </pc:spChg>
        <pc:spChg chg="add del mod">
          <ac:chgData name="Chinmay Samak" userId="5307509c-3a6e-47da-b024-dc6909734887" providerId="ADAL" clId="{0190DB8C-DD24-46B7-A76C-550EADBFC100}" dt="2023-10-18T03:04:29.143" v="70"/>
          <ac:spMkLst>
            <pc:docMk/>
            <pc:sldMk cId="3265705028" sldId="336"/>
            <ac:spMk id="7" creationId="{4CEA6554-AF7A-3787-A0E1-AA870A78C3D2}"/>
          </ac:spMkLst>
        </pc:spChg>
        <pc:spChg chg="add mod">
          <ac:chgData name="Chinmay Samak" userId="5307509c-3a6e-47da-b024-dc6909734887" providerId="ADAL" clId="{0190DB8C-DD24-46B7-A76C-550EADBFC100}" dt="2023-10-18T04:04:42.408" v="219" actId="1036"/>
          <ac:spMkLst>
            <pc:docMk/>
            <pc:sldMk cId="3265705028" sldId="336"/>
            <ac:spMk id="9" creationId="{0435CDCA-D023-40E0-53BB-AA83CF672DEB}"/>
          </ac:spMkLst>
        </pc:spChg>
        <pc:spChg chg="add mod">
          <ac:chgData name="Chinmay Samak" userId="5307509c-3a6e-47da-b024-dc6909734887" providerId="ADAL" clId="{0190DB8C-DD24-46B7-A76C-550EADBFC100}" dt="2023-10-18T04:03:43.880" v="196" actId="208"/>
          <ac:spMkLst>
            <pc:docMk/>
            <pc:sldMk cId="3265705028" sldId="336"/>
            <ac:spMk id="10" creationId="{24562290-2455-C9D8-47C9-B9F6E13B46D4}"/>
          </ac:spMkLst>
        </pc:spChg>
        <pc:spChg chg="add mod">
          <ac:chgData name="Chinmay Samak" userId="5307509c-3a6e-47da-b024-dc6909734887" providerId="ADAL" clId="{0190DB8C-DD24-46B7-A76C-550EADBFC100}" dt="2023-10-18T04:03:43.880" v="196" actId="208"/>
          <ac:spMkLst>
            <pc:docMk/>
            <pc:sldMk cId="3265705028" sldId="336"/>
            <ac:spMk id="11" creationId="{B79E9BCD-D4FA-BDD6-7B8B-68271F57CB5F}"/>
          </ac:spMkLst>
        </pc:spChg>
        <pc:spChg chg="add mod">
          <ac:chgData name="Chinmay Samak" userId="5307509c-3a6e-47da-b024-dc6909734887" providerId="ADAL" clId="{0190DB8C-DD24-46B7-A76C-550EADBFC100}" dt="2023-10-18T04:04:58.336" v="220" actId="207"/>
          <ac:spMkLst>
            <pc:docMk/>
            <pc:sldMk cId="3265705028" sldId="336"/>
            <ac:spMk id="16" creationId="{47AE08FD-B1E9-08FB-F506-921DE5E3A18C}"/>
          </ac:spMkLst>
        </pc:spChg>
        <pc:spChg chg="add mod">
          <ac:chgData name="Chinmay Samak" userId="5307509c-3a6e-47da-b024-dc6909734887" providerId="ADAL" clId="{0190DB8C-DD24-46B7-A76C-550EADBFC100}" dt="2023-10-18T04:05:19.977" v="295" actId="1037"/>
          <ac:spMkLst>
            <pc:docMk/>
            <pc:sldMk cId="3265705028" sldId="336"/>
            <ac:spMk id="17" creationId="{79A509D0-E578-892A-7608-D30C4AF6FBCB}"/>
          </ac:spMkLst>
        </pc:spChg>
        <pc:spChg chg="add mod">
          <ac:chgData name="Chinmay Samak" userId="5307509c-3a6e-47da-b024-dc6909734887" providerId="ADAL" clId="{0190DB8C-DD24-46B7-A76C-550EADBFC100}" dt="2023-10-18T04:05:37.567" v="363" actId="1037"/>
          <ac:spMkLst>
            <pc:docMk/>
            <pc:sldMk cId="3265705028" sldId="336"/>
            <ac:spMk id="18" creationId="{79F59AC6-329E-7E69-43C9-271E5752F85A}"/>
          </ac:spMkLst>
        </pc:spChg>
        <pc:picChg chg="mod">
          <ac:chgData name="Chinmay Samak" userId="5307509c-3a6e-47da-b024-dc6909734887" providerId="ADAL" clId="{0190DB8C-DD24-46B7-A76C-550EADBFC100}" dt="2023-10-18T02:42:43.858" v="53" actId="1076"/>
          <ac:picMkLst>
            <pc:docMk/>
            <pc:sldMk cId="3265705028" sldId="336"/>
            <ac:picMk id="8" creationId="{F25CA950-5384-82B3-E282-057E68B5D4E0}"/>
          </ac:picMkLst>
        </pc:picChg>
        <pc:cxnChg chg="add del">
          <ac:chgData name="Chinmay Samak" userId="5307509c-3a6e-47da-b024-dc6909734887" providerId="ADAL" clId="{0190DB8C-DD24-46B7-A76C-550EADBFC100}" dt="2023-10-18T03:07:49.905" v="118" actId="11529"/>
          <ac:cxnSpMkLst>
            <pc:docMk/>
            <pc:sldMk cId="3265705028" sldId="336"/>
            <ac:cxnSpMk id="13" creationId="{2239E1AC-B510-32F6-DAE9-23DDA11C0960}"/>
          </ac:cxnSpMkLst>
        </pc:cxnChg>
        <pc:cxnChg chg="add del mod">
          <ac:chgData name="Chinmay Samak" userId="5307509c-3a6e-47da-b024-dc6909734887" providerId="ADAL" clId="{0190DB8C-DD24-46B7-A76C-550EADBFC100}" dt="2023-10-18T04:03:43.880" v="196" actId="208"/>
          <ac:cxnSpMkLst>
            <pc:docMk/>
            <pc:sldMk cId="3265705028" sldId="336"/>
            <ac:cxnSpMk id="15" creationId="{8EB408DB-3D95-0E92-A883-E28998A79768}"/>
          </ac:cxnSpMkLst>
        </pc:cxnChg>
      </pc:sldChg>
      <pc:sldChg chg="addSp delSp modSp new mod">
        <pc:chgData name="Chinmay Samak" userId="5307509c-3a6e-47da-b024-dc6909734887" providerId="ADAL" clId="{0190DB8C-DD24-46B7-A76C-550EADBFC100}" dt="2023-10-18T06:20:39.351" v="1234" actId="20577"/>
        <pc:sldMkLst>
          <pc:docMk/>
          <pc:sldMk cId="1198066580" sldId="337"/>
        </pc:sldMkLst>
        <pc:spChg chg="mod">
          <ac:chgData name="Chinmay Samak" userId="5307509c-3a6e-47da-b024-dc6909734887" providerId="ADAL" clId="{0190DB8C-DD24-46B7-A76C-550EADBFC100}" dt="2023-10-18T05:40:24.056" v="851" actId="20577"/>
          <ac:spMkLst>
            <pc:docMk/>
            <pc:sldMk cId="1198066580" sldId="337"/>
            <ac:spMk id="2" creationId="{F148587E-C8DC-CE73-DED5-91D67458E5F1}"/>
          </ac:spMkLst>
        </pc:spChg>
        <pc:spChg chg="mod">
          <ac:chgData name="Chinmay Samak" userId="5307509c-3a6e-47da-b024-dc6909734887" providerId="ADAL" clId="{0190DB8C-DD24-46B7-A76C-550EADBFC100}" dt="2023-10-18T06:20:39.351" v="1234" actId="20577"/>
          <ac:spMkLst>
            <pc:docMk/>
            <pc:sldMk cId="1198066580" sldId="337"/>
            <ac:spMk id="3" creationId="{6AE0B350-C0B5-D6ED-4E40-204B9078B557}"/>
          </ac:spMkLst>
        </pc:spChg>
        <pc:graphicFrameChg chg="add del mod">
          <ac:chgData name="Chinmay Samak" userId="5307509c-3a6e-47da-b024-dc6909734887" providerId="ADAL" clId="{0190DB8C-DD24-46B7-A76C-550EADBFC100}" dt="2023-10-18T05:48:20.945" v="1043"/>
          <ac:graphicFrameMkLst>
            <pc:docMk/>
            <pc:sldMk cId="1198066580" sldId="337"/>
            <ac:graphicFrameMk id="6" creationId="{534605D3-358D-190F-D165-2E74DFAA5559}"/>
          </ac:graphicFrameMkLst>
        </pc:graphicFrameChg>
        <pc:picChg chg="add del mod">
          <ac:chgData name="Chinmay Samak" userId="5307509c-3a6e-47da-b024-dc6909734887" providerId="ADAL" clId="{0190DB8C-DD24-46B7-A76C-550EADBFC100}" dt="2023-10-18T05:48:54.750" v="1053" actId="478"/>
          <ac:picMkLst>
            <pc:docMk/>
            <pc:sldMk cId="1198066580" sldId="337"/>
            <ac:picMk id="8" creationId="{1D925D7E-8878-E554-70CD-816DF80A2C06}"/>
          </ac:picMkLst>
        </pc:picChg>
        <pc:picChg chg="add mod">
          <ac:chgData name="Chinmay Samak" userId="5307509c-3a6e-47da-b024-dc6909734887" providerId="ADAL" clId="{0190DB8C-DD24-46B7-A76C-550EADBFC100}" dt="2023-10-18T05:50:47.379" v="1072" actId="1076"/>
          <ac:picMkLst>
            <pc:docMk/>
            <pc:sldMk cId="1198066580" sldId="337"/>
            <ac:picMk id="10" creationId="{0D4D31AE-FA9D-2DCB-6EBB-F14FB66BF6D1}"/>
          </ac:picMkLst>
        </pc:picChg>
        <pc:picChg chg="add mod">
          <ac:chgData name="Chinmay Samak" userId="5307509c-3a6e-47da-b024-dc6909734887" providerId="ADAL" clId="{0190DB8C-DD24-46B7-A76C-550EADBFC100}" dt="2023-10-18T05:50:04.053" v="1070" actId="1076"/>
          <ac:picMkLst>
            <pc:docMk/>
            <pc:sldMk cId="1198066580" sldId="337"/>
            <ac:picMk id="12" creationId="{51B023B9-3B5F-B8C5-3D62-B9C571E95199}"/>
          </ac:picMkLst>
        </pc:picChg>
        <pc:picChg chg="add mod">
          <ac:chgData name="Chinmay Samak" userId="5307509c-3a6e-47da-b024-dc6909734887" providerId="ADAL" clId="{0190DB8C-DD24-46B7-A76C-550EADBFC100}" dt="2023-10-18T05:51:05.598" v="1075" actId="1076"/>
          <ac:picMkLst>
            <pc:docMk/>
            <pc:sldMk cId="1198066580" sldId="337"/>
            <ac:picMk id="14" creationId="{D7BF9646-7DEC-07F0-CB7E-2D109FC75CC0}"/>
          </ac:picMkLst>
        </pc:picChg>
        <pc:picChg chg="add mod">
          <ac:chgData name="Chinmay Samak" userId="5307509c-3a6e-47da-b024-dc6909734887" providerId="ADAL" clId="{0190DB8C-DD24-46B7-A76C-550EADBFC100}" dt="2023-10-18T05:50:38.429" v="1071" actId="1076"/>
          <ac:picMkLst>
            <pc:docMk/>
            <pc:sldMk cId="1198066580" sldId="337"/>
            <ac:picMk id="16" creationId="{317665C3-AA40-4302-F0EA-E67A46AA842D}"/>
          </ac:picMkLst>
        </pc:picChg>
      </pc:sldChg>
      <pc:sldChg chg="del">
        <pc:chgData name="Chinmay Samak" userId="5307509c-3a6e-47da-b024-dc6909734887" providerId="ADAL" clId="{0190DB8C-DD24-46B7-A76C-550EADBFC100}" dt="2023-10-18T04:11:24.767" v="465" actId="47"/>
        <pc:sldMkLst>
          <pc:docMk/>
          <pc:sldMk cId="575264544" sldId="338"/>
        </pc:sldMkLst>
      </pc:sldChg>
      <pc:sldChg chg="addSp delSp modSp add mod modAnim">
        <pc:chgData name="Chinmay Samak" userId="5307509c-3a6e-47da-b024-dc6909734887" providerId="ADAL" clId="{0190DB8C-DD24-46B7-A76C-550EADBFC100}" dt="2023-10-18T05:33:26.468" v="783"/>
        <pc:sldMkLst>
          <pc:docMk/>
          <pc:sldMk cId="3749973704" sldId="338"/>
        </pc:sldMkLst>
        <pc:spChg chg="del">
          <ac:chgData name="Chinmay Samak" userId="5307509c-3a6e-47da-b024-dc6909734887" providerId="ADAL" clId="{0190DB8C-DD24-46B7-A76C-550EADBFC100}" dt="2023-10-18T05:30:20.009" v="762" actId="478"/>
          <ac:spMkLst>
            <pc:docMk/>
            <pc:sldMk cId="3749973704" sldId="338"/>
            <ac:spMk id="35" creationId="{8E831ADE-3136-ECDB-A3D7-009A79B76318}"/>
          </ac:spMkLst>
        </pc:spChg>
        <pc:spChg chg="del">
          <ac:chgData name="Chinmay Samak" userId="5307509c-3a6e-47da-b024-dc6909734887" providerId="ADAL" clId="{0190DB8C-DD24-46B7-A76C-550EADBFC100}" dt="2023-10-18T05:30:20.009" v="762" actId="478"/>
          <ac:spMkLst>
            <pc:docMk/>
            <pc:sldMk cId="3749973704" sldId="338"/>
            <ac:spMk id="36" creationId="{D2C3C17D-C665-A5D9-54AD-CCE9D8D76AF5}"/>
          </ac:spMkLst>
        </pc:spChg>
        <pc:spChg chg="del">
          <ac:chgData name="Chinmay Samak" userId="5307509c-3a6e-47da-b024-dc6909734887" providerId="ADAL" clId="{0190DB8C-DD24-46B7-A76C-550EADBFC100}" dt="2023-10-18T05:30:20.009" v="762" actId="478"/>
          <ac:spMkLst>
            <pc:docMk/>
            <pc:sldMk cId="3749973704" sldId="338"/>
            <ac:spMk id="37" creationId="{1642D08A-B8C5-99D5-F6D2-EED66A70AF88}"/>
          </ac:spMkLst>
        </pc:spChg>
        <pc:spChg chg="del">
          <ac:chgData name="Chinmay Samak" userId="5307509c-3a6e-47da-b024-dc6909734887" providerId="ADAL" clId="{0190DB8C-DD24-46B7-A76C-550EADBFC100}" dt="2023-10-18T05:30:20.009" v="762" actId="478"/>
          <ac:spMkLst>
            <pc:docMk/>
            <pc:sldMk cId="3749973704" sldId="338"/>
            <ac:spMk id="38" creationId="{4A607910-A28F-1784-5A25-C5ED122C7D09}"/>
          </ac:spMkLst>
        </pc:spChg>
        <pc:picChg chg="add mod">
          <ac:chgData name="Chinmay Samak" userId="5307509c-3a6e-47da-b024-dc6909734887" providerId="ADAL" clId="{0190DB8C-DD24-46B7-A76C-550EADBFC100}" dt="2023-10-18T05:32:11.688" v="774" actId="1076"/>
          <ac:picMkLst>
            <pc:docMk/>
            <pc:sldMk cId="3749973704" sldId="338"/>
            <ac:picMk id="3" creationId="{5D8DC154-0DE8-0FED-52B6-1E7F5D068CE2}"/>
          </ac:picMkLst>
        </pc:picChg>
        <pc:picChg chg="del">
          <ac:chgData name="Chinmay Samak" userId="5307509c-3a6e-47da-b024-dc6909734887" providerId="ADAL" clId="{0190DB8C-DD24-46B7-A76C-550EADBFC100}" dt="2023-10-18T05:30:20.009" v="762" actId="478"/>
          <ac:picMkLst>
            <pc:docMk/>
            <pc:sldMk cId="3749973704" sldId="338"/>
            <ac:picMk id="17" creationId="{320AA6A2-8F8A-BE1B-B190-1B166F1C262C}"/>
          </ac:picMkLst>
        </pc:picChg>
        <pc:picChg chg="del">
          <ac:chgData name="Chinmay Samak" userId="5307509c-3a6e-47da-b024-dc6909734887" providerId="ADAL" clId="{0190DB8C-DD24-46B7-A76C-550EADBFC100}" dt="2023-10-18T05:30:20.009" v="762" actId="478"/>
          <ac:picMkLst>
            <pc:docMk/>
            <pc:sldMk cId="3749973704" sldId="338"/>
            <ac:picMk id="19" creationId="{DA19F91B-41ED-C02B-4F8E-F58914DA238E}"/>
          </ac:picMkLst>
        </pc:picChg>
        <pc:picChg chg="del">
          <ac:chgData name="Chinmay Samak" userId="5307509c-3a6e-47da-b024-dc6909734887" providerId="ADAL" clId="{0190DB8C-DD24-46B7-A76C-550EADBFC100}" dt="2023-10-18T05:30:20.009" v="762" actId="478"/>
          <ac:picMkLst>
            <pc:docMk/>
            <pc:sldMk cId="3749973704" sldId="338"/>
            <ac:picMk id="21" creationId="{DD0C9DF3-707F-9764-26F8-4A4530A968A3}"/>
          </ac:picMkLst>
        </pc:picChg>
        <pc:picChg chg="del">
          <ac:chgData name="Chinmay Samak" userId="5307509c-3a6e-47da-b024-dc6909734887" providerId="ADAL" clId="{0190DB8C-DD24-46B7-A76C-550EADBFC100}" dt="2023-10-18T05:30:20.009" v="762" actId="478"/>
          <ac:picMkLst>
            <pc:docMk/>
            <pc:sldMk cId="3749973704" sldId="338"/>
            <ac:picMk id="23" creationId="{456B6858-6ED2-7BE4-6236-45E5F89EDB65}"/>
          </ac:picMkLst>
        </pc:picChg>
        <pc:picChg chg="del">
          <ac:chgData name="Chinmay Samak" userId="5307509c-3a6e-47da-b024-dc6909734887" providerId="ADAL" clId="{0190DB8C-DD24-46B7-A76C-550EADBFC100}" dt="2023-10-18T05:30:20.009" v="762" actId="478"/>
          <ac:picMkLst>
            <pc:docMk/>
            <pc:sldMk cId="3749973704" sldId="338"/>
            <ac:picMk id="29" creationId="{5B80CA1A-1EDF-7CA3-B1CA-A01751A1C05A}"/>
          </ac:picMkLst>
        </pc:picChg>
        <pc:picChg chg="del">
          <ac:chgData name="Chinmay Samak" userId="5307509c-3a6e-47da-b024-dc6909734887" providerId="ADAL" clId="{0190DB8C-DD24-46B7-A76C-550EADBFC100}" dt="2023-10-18T05:30:20.009" v="762" actId="478"/>
          <ac:picMkLst>
            <pc:docMk/>
            <pc:sldMk cId="3749973704" sldId="338"/>
            <ac:picMk id="31" creationId="{6A66E2A8-57DB-EB3F-514D-2A988442D14D}"/>
          </ac:picMkLst>
        </pc:picChg>
        <pc:picChg chg="del">
          <ac:chgData name="Chinmay Samak" userId="5307509c-3a6e-47da-b024-dc6909734887" providerId="ADAL" clId="{0190DB8C-DD24-46B7-A76C-550EADBFC100}" dt="2023-10-18T05:30:20.009" v="762" actId="478"/>
          <ac:picMkLst>
            <pc:docMk/>
            <pc:sldMk cId="3749973704" sldId="338"/>
            <ac:picMk id="34" creationId="{7778A2E1-78D2-AD0C-56FF-D05FE82D4D42}"/>
          </ac:picMkLst>
        </pc:picChg>
        <pc:picChg chg="del">
          <ac:chgData name="Chinmay Samak" userId="5307509c-3a6e-47da-b024-dc6909734887" providerId="ADAL" clId="{0190DB8C-DD24-46B7-A76C-550EADBFC100}" dt="2023-10-18T05:30:20.009" v="762" actId="478"/>
          <ac:picMkLst>
            <pc:docMk/>
            <pc:sldMk cId="3749973704" sldId="338"/>
            <ac:picMk id="39" creationId="{C3100733-761B-DB5B-34D1-FE9255C7B5F7}"/>
          </ac:picMkLst>
        </pc:picChg>
      </pc:sldChg>
      <pc:sldChg chg="addSp delSp modSp add mod modAnim">
        <pc:chgData name="Chinmay Samak" userId="5307509c-3a6e-47da-b024-dc6909734887" providerId="ADAL" clId="{0190DB8C-DD24-46B7-A76C-550EADBFC100}" dt="2023-10-18T05:33:29.930" v="784"/>
        <pc:sldMkLst>
          <pc:docMk/>
          <pc:sldMk cId="2836022917" sldId="339"/>
        </pc:sldMkLst>
        <pc:spChg chg="del">
          <ac:chgData name="Chinmay Samak" userId="5307509c-3a6e-47da-b024-dc6909734887" providerId="ADAL" clId="{0190DB8C-DD24-46B7-A76C-550EADBFC100}" dt="2023-10-18T05:30:24.105" v="763" actId="478"/>
          <ac:spMkLst>
            <pc:docMk/>
            <pc:sldMk cId="2836022917" sldId="339"/>
            <ac:spMk id="35" creationId="{8E831ADE-3136-ECDB-A3D7-009A79B76318}"/>
          </ac:spMkLst>
        </pc:spChg>
        <pc:spChg chg="del">
          <ac:chgData name="Chinmay Samak" userId="5307509c-3a6e-47da-b024-dc6909734887" providerId="ADAL" clId="{0190DB8C-DD24-46B7-A76C-550EADBFC100}" dt="2023-10-18T05:30:24.105" v="763" actId="478"/>
          <ac:spMkLst>
            <pc:docMk/>
            <pc:sldMk cId="2836022917" sldId="339"/>
            <ac:spMk id="36" creationId="{D2C3C17D-C665-A5D9-54AD-CCE9D8D76AF5}"/>
          </ac:spMkLst>
        </pc:spChg>
        <pc:spChg chg="del">
          <ac:chgData name="Chinmay Samak" userId="5307509c-3a6e-47da-b024-dc6909734887" providerId="ADAL" clId="{0190DB8C-DD24-46B7-A76C-550EADBFC100}" dt="2023-10-18T05:30:24.105" v="763" actId="478"/>
          <ac:spMkLst>
            <pc:docMk/>
            <pc:sldMk cId="2836022917" sldId="339"/>
            <ac:spMk id="37" creationId="{1642D08A-B8C5-99D5-F6D2-EED66A70AF88}"/>
          </ac:spMkLst>
        </pc:spChg>
        <pc:spChg chg="del">
          <ac:chgData name="Chinmay Samak" userId="5307509c-3a6e-47da-b024-dc6909734887" providerId="ADAL" clId="{0190DB8C-DD24-46B7-A76C-550EADBFC100}" dt="2023-10-18T05:30:24.105" v="763" actId="478"/>
          <ac:spMkLst>
            <pc:docMk/>
            <pc:sldMk cId="2836022917" sldId="339"/>
            <ac:spMk id="38" creationId="{4A607910-A28F-1784-5A25-C5ED122C7D09}"/>
          </ac:spMkLst>
        </pc:spChg>
        <pc:picChg chg="add mod">
          <ac:chgData name="Chinmay Samak" userId="5307509c-3a6e-47da-b024-dc6909734887" providerId="ADAL" clId="{0190DB8C-DD24-46B7-A76C-550EADBFC100}" dt="2023-10-18T05:32:49.314" v="778" actId="1076"/>
          <ac:picMkLst>
            <pc:docMk/>
            <pc:sldMk cId="2836022917" sldId="339"/>
            <ac:picMk id="3" creationId="{A7771F32-B611-D644-766B-3F66F73D4608}"/>
          </ac:picMkLst>
        </pc:picChg>
        <pc:picChg chg="del">
          <ac:chgData name="Chinmay Samak" userId="5307509c-3a6e-47da-b024-dc6909734887" providerId="ADAL" clId="{0190DB8C-DD24-46B7-A76C-550EADBFC100}" dt="2023-10-18T05:30:24.105" v="763" actId="478"/>
          <ac:picMkLst>
            <pc:docMk/>
            <pc:sldMk cId="2836022917" sldId="339"/>
            <ac:picMk id="17" creationId="{320AA6A2-8F8A-BE1B-B190-1B166F1C262C}"/>
          </ac:picMkLst>
        </pc:picChg>
        <pc:picChg chg="del">
          <ac:chgData name="Chinmay Samak" userId="5307509c-3a6e-47da-b024-dc6909734887" providerId="ADAL" clId="{0190DB8C-DD24-46B7-A76C-550EADBFC100}" dt="2023-10-18T05:30:24.105" v="763" actId="478"/>
          <ac:picMkLst>
            <pc:docMk/>
            <pc:sldMk cId="2836022917" sldId="339"/>
            <ac:picMk id="19" creationId="{DA19F91B-41ED-C02B-4F8E-F58914DA238E}"/>
          </ac:picMkLst>
        </pc:picChg>
        <pc:picChg chg="del">
          <ac:chgData name="Chinmay Samak" userId="5307509c-3a6e-47da-b024-dc6909734887" providerId="ADAL" clId="{0190DB8C-DD24-46B7-A76C-550EADBFC100}" dt="2023-10-18T05:30:24.105" v="763" actId="478"/>
          <ac:picMkLst>
            <pc:docMk/>
            <pc:sldMk cId="2836022917" sldId="339"/>
            <ac:picMk id="21" creationId="{DD0C9DF3-707F-9764-26F8-4A4530A968A3}"/>
          </ac:picMkLst>
        </pc:picChg>
        <pc:picChg chg="del">
          <ac:chgData name="Chinmay Samak" userId="5307509c-3a6e-47da-b024-dc6909734887" providerId="ADAL" clId="{0190DB8C-DD24-46B7-A76C-550EADBFC100}" dt="2023-10-18T05:30:24.105" v="763" actId="478"/>
          <ac:picMkLst>
            <pc:docMk/>
            <pc:sldMk cId="2836022917" sldId="339"/>
            <ac:picMk id="23" creationId="{456B6858-6ED2-7BE4-6236-45E5F89EDB65}"/>
          </ac:picMkLst>
        </pc:picChg>
        <pc:picChg chg="del">
          <ac:chgData name="Chinmay Samak" userId="5307509c-3a6e-47da-b024-dc6909734887" providerId="ADAL" clId="{0190DB8C-DD24-46B7-A76C-550EADBFC100}" dt="2023-10-18T05:30:24.105" v="763" actId="478"/>
          <ac:picMkLst>
            <pc:docMk/>
            <pc:sldMk cId="2836022917" sldId="339"/>
            <ac:picMk id="29" creationId="{5B80CA1A-1EDF-7CA3-B1CA-A01751A1C05A}"/>
          </ac:picMkLst>
        </pc:picChg>
        <pc:picChg chg="del">
          <ac:chgData name="Chinmay Samak" userId="5307509c-3a6e-47da-b024-dc6909734887" providerId="ADAL" clId="{0190DB8C-DD24-46B7-A76C-550EADBFC100}" dt="2023-10-18T05:30:24.105" v="763" actId="478"/>
          <ac:picMkLst>
            <pc:docMk/>
            <pc:sldMk cId="2836022917" sldId="339"/>
            <ac:picMk id="31" creationId="{6A66E2A8-57DB-EB3F-514D-2A988442D14D}"/>
          </ac:picMkLst>
        </pc:picChg>
        <pc:picChg chg="del">
          <ac:chgData name="Chinmay Samak" userId="5307509c-3a6e-47da-b024-dc6909734887" providerId="ADAL" clId="{0190DB8C-DD24-46B7-A76C-550EADBFC100}" dt="2023-10-18T05:30:24.105" v="763" actId="478"/>
          <ac:picMkLst>
            <pc:docMk/>
            <pc:sldMk cId="2836022917" sldId="339"/>
            <ac:picMk id="34" creationId="{7778A2E1-78D2-AD0C-56FF-D05FE82D4D42}"/>
          </ac:picMkLst>
        </pc:picChg>
        <pc:picChg chg="del">
          <ac:chgData name="Chinmay Samak" userId="5307509c-3a6e-47da-b024-dc6909734887" providerId="ADAL" clId="{0190DB8C-DD24-46B7-A76C-550EADBFC100}" dt="2023-10-18T05:30:24.105" v="763" actId="478"/>
          <ac:picMkLst>
            <pc:docMk/>
            <pc:sldMk cId="2836022917" sldId="339"/>
            <ac:picMk id="39" creationId="{C3100733-761B-DB5B-34D1-FE9255C7B5F7}"/>
          </ac:picMkLst>
        </pc:picChg>
      </pc:sldChg>
      <pc:sldChg chg="addSp delSp modSp add mod modAnim">
        <pc:chgData name="Chinmay Samak" userId="5307509c-3a6e-47da-b024-dc6909734887" providerId="ADAL" clId="{0190DB8C-DD24-46B7-A76C-550EADBFC100}" dt="2023-10-18T05:33:33.970" v="785"/>
        <pc:sldMkLst>
          <pc:docMk/>
          <pc:sldMk cId="1628898447" sldId="340"/>
        </pc:sldMkLst>
        <pc:spChg chg="del">
          <ac:chgData name="Chinmay Samak" userId="5307509c-3a6e-47da-b024-dc6909734887" providerId="ADAL" clId="{0190DB8C-DD24-46B7-A76C-550EADBFC100}" dt="2023-10-18T05:30:28.553" v="764" actId="478"/>
          <ac:spMkLst>
            <pc:docMk/>
            <pc:sldMk cId="1628898447" sldId="340"/>
            <ac:spMk id="35" creationId="{8E831ADE-3136-ECDB-A3D7-009A79B76318}"/>
          </ac:spMkLst>
        </pc:spChg>
        <pc:spChg chg="del">
          <ac:chgData name="Chinmay Samak" userId="5307509c-3a6e-47da-b024-dc6909734887" providerId="ADAL" clId="{0190DB8C-DD24-46B7-A76C-550EADBFC100}" dt="2023-10-18T05:30:28.553" v="764" actId="478"/>
          <ac:spMkLst>
            <pc:docMk/>
            <pc:sldMk cId="1628898447" sldId="340"/>
            <ac:spMk id="36" creationId="{D2C3C17D-C665-A5D9-54AD-CCE9D8D76AF5}"/>
          </ac:spMkLst>
        </pc:spChg>
        <pc:spChg chg="del">
          <ac:chgData name="Chinmay Samak" userId="5307509c-3a6e-47da-b024-dc6909734887" providerId="ADAL" clId="{0190DB8C-DD24-46B7-A76C-550EADBFC100}" dt="2023-10-18T05:30:28.553" v="764" actId="478"/>
          <ac:spMkLst>
            <pc:docMk/>
            <pc:sldMk cId="1628898447" sldId="340"/>
            <ac:spMk id="37" creationId="{1642D08A-B8C5-99D5-F6D2-EED66A70AF88}"/>
          </ac:spMkLst>
        </pc:spChg>
        <pc:spChg chg="del">
          <ac:chgData name="Chinmay Samak" userId="5307509c-3a6e-47da-b024-dc6909734887" providerId="ADAL" clId="{0190DB8C-DD24-46B7-A76C-550EADBFC100}" dt="2023-10-18T05:30:28.553" v="764" actId="478"/>
          <ac:spMkLst>
            <pc:docMk/>
            <pc:sldMk cId="1628898447" sldId="340"/>
            <ac:spMk id="38" creationId="{4A607910-A28F-1784-5A25-C5ED122C7D09}"/>
          </ac:spMkLst>
        </pc:spChg>
        <pc:picChg chg="add mod">
          <ac:chgData name="Chinmay Samak" userId="5307509c-3a6e-47da-b024-dc6909734887" providerId="ADAL" clId="{0190DB8C-DD24-46B7-A76C-550EADBFC100}" dt="2023-10-18T05:33:13.736" v="781" actId="1076"/>
          <ac:picMkLst>
            <pc:docMk/>
            <pc:sldMk cId="1628898447" sldId="340"/>
            <ac:picMk id="3" creationId="{A8E08062-DEB8-51A8-DF6C-36CABA0F9E9A}"/>
          </ac:picMkLst>
        </pc:picChg>
        <pc:picChg chg="del">
          <ac:chgData name="Chinmay Samak" userId="5307509c-3a6e-47da-b024-dc6909734887" providerId="ADAL" clId="{0190DB8C-DD24-46B7-A76C-550EADBFC100}" dt="2023-10-18T05:30:28.553" v="764" actId="478"/>
          <ac:picMkLst>
            <pc:docMk/>
            <pc:sldMk cId="1628898447" sldId="340"/>
            <ac:picMk id="17" creationId="{320AA6A2-8F8A-BE1B-B190-1B166F1C262C}"/>
          </ac:picMkLst>
        </pc:picChg>
        <pc:picChg chg="del">
          <ac:chgData name="Chinmay Samak" userId="5307509c-3a6e-47da-b024-dc6909734887" providerId="ADAL" clId="{0190DB8C-DD24-46B7-A76C-550EADBFC100}" dt="2023-10-18T05:30:28.553" v="764" actId="478"/>
          <ac:picMkLst>
            <pc:docMk/>
            <pc:sldMk cId="1628898447" sldId="340"/>
            <ac:picMk id="19" creationId="{DA19F91B-41ED-C02B-4F8E-F58914DA238E}"/>
          </ac:picMkLst>
        </pc:picChg>
        <pc:picChg chg="del">
          <ac:chgData name="Chinmay Samak" userId="5307509c-3a6e-47da-b024-dc6909734887" providerId="ADAL" clId="{0190DB8C-DD24-46B7-A76C-550EADBFC100}" dt="2023-10-18T05:30:28.553" v="764" actId="478"/>
          <ac:picMkLst>
            <pc:docMk/>
            <pc:sldMk cId="1628898447" sldId="340"/>
            <ac:picMk id="21" creationId="{DD0C9DF3-707F-9764-26F8-4A4530A968A3}"/>
          </ac:picMkLst>
        </pc:picChg>
        <pc:picChg chg="del">
          <ac:chgData name="Chinmay Samak" userId="5307509c-3a6e-47da-b024-dc6909734887" providerId="ADAL" clId="{0190DB8C-DD24-46B7-A76C-550EADBFC100}" dt="2023-10-18T05:30:28.553" v="764" actId="478"/>
          <ac:picMkLst>
            <pc:docMk/>
            <pc:sldMk cId="1628898447" sldId="340"/>
            <ac:picMk id="23" creationId="{456B6858-6ED2-7BE4-6236-45E5F89EDB65}"/>
          </ac:picMkLst>
        </pc:picChg>
        <pc:picChg chg="del">
          <ac:chgData name="Chinmay Samak" userId="5307509c-3a6e-47da-b024-dc6909734887" providerId="ADAL" clId="{0190DB8C-DD24-46B7-A76C-550EADBFC100}" dt="2023-10-18T05:30:28.553" v="764" actId="478"/>
          <ac:picMkLst>
            <pc:docMk/>
            <pc:sldMk cId="1628898447" sldId="340"/>
            <ac:picMk id="29" creationId="{5B80CA1A-1EDF-7CA3-B1CA-A01751A1C05A}"/>
          </ac:picMkLst>
        </pc:picChg>
        <pc:picChg chg="del">
          <ac:chgData name="Chinmay Samak" userId="5307509c-3a6e-47da-b024-dc6909734887" providerId="ADAL" clId="{0190DB8C-DD24-46B7-A76C-550EADBFC100}" dt="2023-10-18T05:30:28.553" v="764" actId="478"/>
          <ac:picMkLst>
            <pc:docMk/>
            <pc:sldMk cId="1628898447" sldId="340"/>
            <ac:picMk id="31" creationId="{6A66E2A8-57DB-EB3F-514D-2A988442D14D}"/>
          </ac:picMkLst>
        </pc:picChg>
        <pc:picChg chg="del">
          <ac:chgData name="Chinmay Samak" userId="5307509c-3a6e-47da-b024-dc6909734887" providerId="ADAL" clId="{0190DB8C-DD24-46B7-A76C-550EADBFC100}" dt="2023-10-18T05:30:28.553" v="764" actId="478"/>
          <ac:picMkLst>
            <pc:docMk/>
            <pc:sldMk cId="1628898447" sldId="340"/>
            <ac:picMk id="34" creationId="{7778A2E1-78D2-AD0C-56FF-D05FE82D4D42}"/>
          </ac:picMkLst>
        </pc:picChg>
        <pc:picChg chg="del">
          <ac:chgData name="Chinmay Samak" userId="5307509c-3a6e-47da-b024-dc6909734887" providerId="ADAL" clId="{0190DB8C-DD24-46B7-A76C-550EADBFC100}" dt="2023-10-18T05:30:28.553" v="764" actId="478"/>
          <ac:picMkLst>
            <pc:docMk/>
            <pc:sldMk cId="1628898447" sldId="340"/>
            <ac:picMk id="39" creationId="{C3100733-761B-DB5B-34D1-FE9255C7B5F7}"/>
          </ac:picMkLst>
        </pc:picChg>
      </pc:sldChg>
      <pc:sldChg chg="del">
        <pc:chgData name="Chinmay Samak" userId="5307509c-3a6e-47da-b024-dc6909734887" providerId="ADAL" clId="{0190DB8C-DD24-46B7-A76C-550EADBFC100}" dt="2023-10-18T04:11:24.767" v="465" actId="47"/>
        <pc:sldMkLst>
          <pc:docMk/>
          <pc:sldMk cId="2914509446" sldId="340"/>
        </pc:sldMkLst>
      </pc:sldChg>
      <pc:sldChg chg="add ord">
        <pc:chgData name="Chinmay Samak" userId="5307509c-3a6e-47da-b024-dc6909734887" providerId="ADAL" clId="{0190DB8C-DD24-46B7-A76C-550EADBFC100}" dt="2023-10-18T05:33:54.490" v="787"/>
        <pc:sldMkLst>
          <pc:docMk/>
          <pc:sldMk cId="618832561" sldId="341"/>
        </pc:sldMkLst>
      </pc:sldChg>
      <pc:sldChg chg="del">
        <pc:chgData name="Chinmay Samak" userId="5307509c-3a6e-47da-b024-dc6909734887" providerId="ADAL" clId="{0190DB8C-DD24-46B7-A76C-550EADBFC100}" dt="2023-10-18T04:11:24.767" v="465" actId="47"/>
        <pc:sldMkLst>
          <pc:docMk/>
          <pc:sldMk cId="1948074296" sldId="341"/>
        </pc:sldMkLst>
      </pc:sldChg>
      <pc:sldChg chg="del">
        <pc:chgData name="Chinmay Samak" userId="5307509c-3a6e-47da-b024-dc6909734887" providerId="ADAL" clId="{0190DB8C-DD24-46B7-A76C-550EADBFC100}" dt="2023-10-18T04:11:24.767" v="465" actId="47"/>
        <pc:sldMkLst>
          <pc:docMk/>
          <pc:sldMk cId="2265240718" sldId="342"/>
        </pc:sldMkLst>
      </pc:sldChg>
      <pc:sldChg chg="del">
        <pc:chgData name="Chinmay Samak" userId="5307509c-3a6e-47da-b024-dc6909734887" providerId="ADAL" clId="{0190DB8C-DD24-46B7-A76C-550EADBFC100}" dt="2023-10-18T04:11:24.767" v="465" actId="47"/>
        <pc:sldMkLst>
          <pc:docMk/>
          <pc:sldMk cId="277864001" sldId="343"/>
        </pc:sldMkLst>
      </pc:sldChg>
      <pc:sldChg chg="del">
        <pc:chgData name="Chinmay Samak" userId="5307509c-3a6e-47da-b024-dc6909734887" providerId="ADAL" clId="{0190DB8C-DD24-46B7-A76C-550EADBFC100}" dt="2023-10-18T04:11:24.767" v="465" actId="47"/>
        <pc:sldMkLst>
          <pc:docMk/>
          <pc:sldMk cId="3463322478" sldId="344"/>
        </pc:sldMkLst>
      </pc:sldChg>
      <pc:sldChg chg="del">
        <pc:chgData name="Chinmay Samak" userId="5307509c-3a6e-47da-b024-dc6909734887" providerId="ADAL" clId="{0190DB8C-DD24-46B7-A76C-550EADBFC100}" dt="2023-10-18T04:11:24.767" v="465" actId="47"/>
        <pc:sldMkLst>
          <pc:docMk/>
          <pc:sldMk cId="4130004362" sldId="345"/>
        </pc:sldMkLst>
      </pc:sldChg>
      <pc:sldChg chg="del">
        <pc:chgData name="Chinmay Samak" userId="5307509c-3a6e-47da-b024-dc6909734887" providerId="ADAL" clId="{0190DB8C-DD24-46B7-A76C-550EADBFC100}" dt="2023-10-18T04:11:24.767" v="465" actId="47"/>
        <pc:sldMkLst>
          <pc:docMk/>
          <pc:sldMk cId="1678521386" sldId="346"/>
        </pc:sldMkLst>
      </pc:sldChg>
      <pc:sldChg chg="del">
        <pc:chgData name="Chinmay Samak" userId="5307509c-3a6e-47da-b024-dc6909734887" providerId="ADAL" clId="{0190DB8C-DD24-46B7-A76C-550EADBFC100}" dt="2023-10-18T04:11:24.767" v="465" actId="47"/>
        <pc:sldMkLst>
          <pc:docMk/>
          <pc:sldMk cId="118081189" sldId="347"/>
        </pc:sldMkLst>
      </pc:sldChg>
      <pc:sldChg chg="del">
        <pc:chgData name="Chinmay Samak" userId="5307509c-3a6e-47da-b024-dc6909734887" providerId="ADAL" clId="{0190DB8C-DD24-46B7-A76C-550EADBFC100}" dt="2023-10-18T04:11:24.767" v="465" actId="47"/>
        <pc:sldMkLst>
          <pc:docMk/>
          <pc:sldMk cId="2903757474" sldId="348"/>
        </pc:sldMkLst>
      </pc:sldChg>
      <pc:sldChg chg="del">
        <pc:chgData name="Chinmay Samak" userId="5307509c-3a6e-47da-b024-dc6909734887" providerId="ADAL" clId="{0190DB8C-DD24-46B7-A76C-550EADBFC100}" dt="2023-10-18T03:56:51.459" v="194" actId="47"/>
        <pc:sldMkLst>
          <pc:docMk/>
          <pc:sldMk cId="3954059041" sldId="349"/>
        </pc:sldMkLst>
      </pc:sldChg>
      <pc:sldChg chg="delSp modSp add del mod">
        <pc:chgData name="Chinmay Samak" userId="5307509c-3a6e-47da-b024-dc6909734887" providerId="ADAL" clId="{0190DB8C-DD24-46B7-A76C-550EADBFC100}" dt="2023-10-18T04:10:50.891" v="462" actId="47"/>
        <pc:sldMkLst>
          <pc:docMk/>
          <pc:sldMk cId="3157607570" sldId="350"/>
        </pc:sldMkLst>
        <pc:spChg chg="mod">
          <ac:chgData name="Chinmay Samak" userId="5307509c-3a6e-47da-b024-dc6909734887" providerId="ADAL" clId="{0190DB8C-DD24-46B7-A76C-550EADBFC100}" dt="2023-10-18T04:10:48.268" v="461" actId="20577"/>
          <ac:spMkLst>
            <pc:docMk/>
            <pc:sldMk cId="3157607570" sldId="350"/>
            <ac:spMk id="2" creationId="{C3F226D5-A000-7A5E-7B5B-33DBE610D848}"/>
          </ac:spMkLst>
        </pc:spChg>
        <pc:spChg chg="del">
          <ac:chgData name="Chinmay Samak" userId="5307509c-3a6e-47da-b024-dc6909734887" providerId="ADAL" clId="{0190DB8C-DD24-46B7-A76C-550EADBFC100}" dt="2023-10-18T02:41:17.726" v="48" actId="478"/>
          <ac:spMkLst>
            <pc:docMk/>
            <pc:sldMk cId="3157607570" sldId="350"/>
            <ac:spMk id="14" creationId="{D2F71146-0F4B-3DA4-AEC2-F0BDAD20FDDD}"/>
          </ac:spMkLst>
        </pc:spChg>
        <pc:spChg chg="del">
          <ac:chgData name="Chinmay Samak" userId="5307509c-3a6e-47da-b024-dc6909734887" providerId="ADAL" clId="{0190DB8C-DD24-46B7-A76C-550EADBFC100}" dt="2023-10-18T02:41:17.726" v="48" actId="478"/>
          <ac:spMkLst>
            <pc:docMk/>
            <pc:sldMk cId="3157607570" sldId="350"/>
            <ac:spMk id="35" creationId="{8E831ADE-3136-ECDB-A3D7-009A79B76318}"/>
          </ac:spMkLst>
        </pc:spChg>
        <pc:spChg chg="del">
          <ac:chgData name="Chinmay Samak" userId="5307509c-3a6e-47da-b024-dc6909734887" providerId="ADAL" clId="{0190DB8C-DD24-46B7-A76C-550EADBFC100}" dt="2023-10-18T02:41:17.726" v="48" actId="478"/>
          <ac:spMkLst>
            <pc:docMk/>
            <pc:sldMk cId="3157607570" sldId="350"/>
            <ac:spMk id="36" creationId="{D2C3C17D-C665-A5D9-54AD-CCE9D8D76AF5}"/>
          </ac:spMkLst>
        </pc:spChg>
        <pc:spChg chg="del">
          <ac:chgData name="Chinmay Samak" userId="5307509c-3a6e-47da-b024-dc6909734887" providerId="ADAL" clId="{0190DB8C-DD24-46B7-A76C-550EADBFC100}" dt="2023-10-18T02:41:17.726" v="48" actId="478"/>
          <ac:spMkLst>
            <pc:docMk/>
            <pc:sldMk cId="3157607570" sldId="350"/>
            <ac:spMk id="37" creationId="{1642D08A-B8C5-99D5-F6D2-EED66A70AF88}"/>
          </ac:spMkLst>
        </pc:spChg>
        <pc:spChg chg="del">
          <ac:chgData name="Chinmay Samak" userId="5307509c-3a6e-47da-b024-dc6909734887" providerId="ADAL" clId="{0190DB8C-DD24-46B7-A76C-550EADBFC100}" dt="2023-10-18T02:41:17.726" v="48" actId="478"/>
          <ac:spMkLst>
            <pc:docMk/>
            <pc:sldMk cId="3157607570" sldId="350"/>
            <ac:spMk id="38" creationId="{4A607910-A28F-1784-5A25-C5ED122C7D09}"/>
          </ac:spMkLst>
        </pc:spChg>
        <pc:picChg chg="del">
          <ac:chgData name="Chinmay Samak" userId="5307509c-3a6e-47da-b024-dc6909734887" providerId="ADAL" clId="{0190DB8C-DD24-46B7-A76C-550EADBFC100}" dt="2023-10-18T02:41:17.726" v="48" actId="478"/>
          <ac:picMkLst>
            <pc:docMk/>
            <pc:sldMk cId="3157607570" sldId="350"/>
            <ac:picMk id="17" creationId="{320AA6A2-8F8A-BE1B-B190-1B166F1C262C}"/>
          </ac:picMkLst>
        </pc:picChg>
        <pc:picChg chg="del">
          <ac:chgData name="Chinmay Samak" userId="5307509c-3a6e-47da-b024-dc6909734887" providerId="ADAL" clId="{0190DB8C-DD24-46B7-A76C-550EADBFC100}" dt="2023-10-18T02:41:17.726" v="48" actId="478"/>
          <ac:picMkLst>
            <pc:docMk/>
            <pc:sldMk cId="3157607570" sldId="350"/>
            <ac:picMk id="19" creationId="{DA19F91B-41ED-C02B-4F8E-F58914DA238E}"/>
          </ac:picMkLst>
        </pc:picChg>
        <pc:picChg chg="del">
          <ac:chgData name="Chinmay Samak" userId="5307509c-3a6e-47da-b024-dc6909734887" providerId="ADAL" clId="{0190DB8C-DD24-46B7-A76C-550EADBFC100}" dt="2023-10-18T02:41:17.726" v="48" actId="478"/>
          <ac:picMkLst>
            <pc:docMk/>
            <pc:sldMk cId="3157607570" sldId="350"/>
            <ac:picMk id="21" creationId="{DD0C9DF3-707F-9764-26F8-4A4530A968A3}"/>
          </ac:picMkLst>
        </pc:picChg>
        <pc:picChg chg="del">
          <ac:chgData name="Chinmay Samak" userId="5307509c-3a6e-47da-b024-dc6909734887" providerId="ADAL" clId="{0190DB8C-DD24-46B7-A76C-550EADBFC100}" dt="2023-10-18T02:41:17.726" v="48" actId="478"/>
          <ac:picMkLst>
            <pc:docMk/>
            <pc:sldMk cId="3157607570" sldId="350"/>
            <ac:picMk id="23" creationId="{456B6858-6ED2-7BE4-6236-45E5F89EDB65}"/>
          </ac:picMkLst>
        </pc:picChg>
        <pc:picChg chg="del">
          <ac:chgData name="Chinmay Samak" userId="5307509c-3a6e-47da-b024-dc6909734887" providerId="ADAL" clId="{0190DB8C-DD24-46B7-A76C-550EADBFC100}" dt="2023-10-18T02:41:17.726" v="48" actId="478"/>
          <ac:picMkLst>
            <pc:docMk/>
            <pc:sldMk cId="3157607570" sldId="350"/>
            <ac:picMk id="29" creationId="{5B80CA1A-1EDF-7CA3-B1CA-A01751A1C05A}"/>
          </ac:picMkLst>
        </pc:picChg>
        <pc:picChg chg="del">
          <ac:chgData name="Chinmay Samak" userId="5307509c-3a6e-47da-b024-dc6909734887" providerId="ADAL" clId="{0190DB8C-DD24-46B7-A76C-550EADBFC100}" dt="2023-10-18T02:41:17.726" v="48" actId="478"/>
          <ac:picMkLst>
            <pc:docMk/>
            <pc:sldMk cId="3157607570" sldId="350"/>
            <ac:picMk id="31" creationId="{6A66E2A8-57DB-EB3F-514D-2A988442D14D}"/>
          </ac:picMkLst>
        </pc:picChg>
        <pc:picChg chg="del">
          <ac:chgData name="Chinmay Samak" userId="5307509c-3a6e-47da-b024-dc6909734887" providerId="ADAL" clId="{0190DB8C-DD24-46B7-A76C-550EADBFC100}" dt="2023-10-18T02:41:17.726" v="48" actId="478"/>
          <ac:picMkLst>
            <pc:docMk/>
            <pc:sldMk cId="3157607570" sldId="350"/>
            <ac:picMk id="34" creationId="{7778A2E1-78D2-AD0C-56FF-D05FE82D4D42}"/>
          </ac:picMkLst>
        </pc:picChg>
        <pc:picChg chg="del">
          <ac:chgData name="Chinmay Samak" userId="5307509c-3a6e-47da-b024-dc6909734887" providerId="ADAL" clId="{0190DB8C-DD24-46B7-A76C-550EADBFC100}" dt="2023-10-18T02:41:17.726" v="48" actId="478"/>
          <ac:picMkLst>
            <pc:docMk/>
            <pc:sldMk cId="3157607570" sldId="350"/>
            <ac:picMk id="39" creationId="{C3100733-761B-DB5B-34D1-FE9255C7B5F7}"/>
          </ac:picMkLst>
        </pc:picChg>
      </pc:sldChg>
      <pc:sldChg chg="add del">
        <pc:chgData name="Chinmay Samak" userId="5307509c-3a6e-47da-b024-dc6909734887" providerId="ADAL" clId="{0190DB8C-DD24-46B7-A76C-550EADBFC100}" dt="2023-10-18T04:10:51.574" v="463" actId="47"/>
        <pc:sldMkLst>
          <pc:docMk/>
          <pc:sldMk cId="3948816599" sldId="351"/>
        </pc:sldMkLst>
      </pc:sldChg>
    </pc:docChg>
  </pc:docChgLst>
  <pc:docChgLst>
    <pc:chgData name="Chinmay Samak" userId="5307509c-3a6e-47da-b024-dc6909734887" providerId="ADAL" clId="{1106A77F-213D-4257-870A-5D589696382B}"/>
    <pc:docChg chg="undo redo custSel addSld delSld modSld sldOrd">
      <pc:chgData name="Chinmay Samak" userId="5307509c-3a6e-47da-b024-dc6909734887" providerId="ADAL" clId="{1106A77F-213D-4257-870A-5D589696382B}" dt="2023-01-17T17:48:14.359" v="4660" actId="20577"/>
      <pc:docMkLst>
        <pc:docMk/>
      </pc:docMkLst>
      <pc:sldChg chg="delSp modSp mod">
        <pc:chgData name="Chinmay Samak" userId="5307509c-3a6e-47da-b024-dc6909734887" providerId="ADAL" clId="{1106A77F-213D-4257-870A-5D589696382B}" dt="2023-01-17T13:25:56.580" v="130" actId="1036"/>
        <pc:sldMkLst>
          <pc:docMk/>
          <pc:sldMk cId="286496397" sldId="256"/>
        </pc:sldMkLst>
        <pc:spChg chg="mod">
          <ac:chgData name="Chinmay Samak" userId="5307509c-3a6e-47da-b024-dc6909734887" providerId="ADAL" clId="{1106A77F-213D-4257-870A-5D589696382B}" dt="2023-01-17T13:25:56.580" v="130" actId="1036"/>
          <ac:spMkLst>
            <pc:docMk/>
            <pc:sldMk cId="286496397" sldId="256"/>
            <ac:spMk id="2" creationId="{311FA87B-C4EF-9366-D633-477A8962826E}"/>
          </ac:spMkLst>
        </pc:spChg>
        <pc:spChg chg="mod">
          <ac:chgData name="Chinmay Samak" userId="5307509c-3a6e-47da-b024-dc6909734887" providerId="ADAL" clId="{1106A77F-213D-4257-870A-5D589696382B}" dt="2023-01-17T13:25:56.580" v="130" actId="1036"/>
          <ac:spMkLst>
            <pc:docMk/>
            <pc:sldMk cId="286496397" sldId="256"/>
            <ac:spMk id="3" creationId="{AA17FADD-79C7-CF25-1E74-75E0D23B1E4C}"/>
          </ac:spMkLst>
        </pc:spChg>
        <pc:spChg chg="del">
          <ac:chgData name="Chinmay Samak" userId="5307509c-3a6e-47da-b024-dc6909734887" providerId="ADAL" clId="{1106A77F-213D-4257-870A-5D589696382B}" dt="2023-01-17T13:23:32.957" v="0" actId="478"/>
          <ac:spMkLst>
            <pc:docMk/>
            <pc:sldMk cId="286496397" sldId="256"/>
            <ac:spMk id="6" creationId="{372CB765-7F44-0392-08D8-81D7D01AA6A4}"/>
          </ac:spMkLst>
        </pc:spChg>
      </pc:sldChg>
      <pc:sldChg chg="del">
        <pc:chgData name="Chinmay Samak" userId="5307509c-3a6e-47da-b024-dc6909734887" providerId="ADAL" clId="{1106A77F-213D-4257-870A-5D589696382B}" dt="2023-01-17T17:21:54.001" v="3607" actId="47"/>
        <pc:sldMkLst>
          <pc:docMk/>
          <pc:sldMk cId="1136984561" sldId="258"/>
        </pc:sldMkLst>
      </pc:sldChg>
      <pc:sldChg chg="addSp delSp modSp mod">
        <pc:chgData name="Chinmay Samak" userId="5307509c-3a6e-47da-b024-dc6909734887" providerId="ADAL" clId="{1106A77F-213D-4257-870A-5D589696382B}" dt="2023-01-17T16:02:28.760" v="2076" actId="167"/>
        <pc:sldMkLst>
          <pc:docMk/>
          <pc:sldMk cId="1007500774" sldId="273"/>
        </pc:sldMkLst>
        <pc:spChg chg="mod">
          <ac:chgData name="Chinmay Samak" userId="5307509c-3a6e-47da-b024-dc6909734887" providerId="ADAL" clId="{1106A77F-213D-4257-870A-5D589696382B}" dt="2023-01-17T13:30:33.973" v="133"/>
          <ac:spMkLst>
            <pc:docMk/>
            <pc:sldMk cId="1007500774" sldId="273"/>
            <ac:spMk id="2" creationId="{87658E01-20F8-C471-DF10-B1DE14EEE1D4}"/>
          </ac:spMkLst>
        </pc:spChg>
        <pc:spChg chg="mod">
          <ac:chgData name="Chinmay Samak" userId="5307509c-3a6e-47da-b024-dc6909734887" providerId="ADAL" clId="{1106A77F-213D-4257-870A-5D589696382B}" dt="2023-01-17T15:55:14.939" v="2006" actId="20577"/>
          <ac:spMkLst>
            <pc:docMk/>
            <pc:sldMk cId="1007500774" sldId="273"/>
            <ac:spMk id="3" creationId="{19F2D61E-BBDD-019A-A6F5-CF5FB6BE754B}"/>
          </ac:spMkLst>
        </pc:spChg>
        <pc:spChg chg="add mod">
          <ac:chgData name="Chinmay Samak" userId="5307509c-3a6e-47da-b024-dc6909734887" providerId="ADAL" clId="{1106A77F-213D-4257-870A-5D589696382B}" dt="2023-01-17T15:46:38.171" v="1892" actId="1036"/>
          <ac:spMkLst>
            <pc:docMk/>
            <pc:sldMk cId="1007500774" sldId="273"/>
            <ac:spMk id="6" creationId="{9EA0AF0D-146D-DFED-5248-6D42A49B177C}"/>
          </ac:spMkLst>
        </pc:spChg>
        <pc:spChg chg="add del">
          <ac:chgData name="Chinmay Samak" userId="5307509c-3a6e-47da-b024-dc6909734887" providerId="ADAL" clId="{1106A77F-213D-4257-870A-5D589696382B}" dt="2023-01-17T13:39:31.519" v="188" actId="478"/>
          <ac:spMkLst>
            <pc:docMk/>
            <pc:sldMk cId="1007500774" sldId="273"/>
            <ac:spMk id="7" creationId="{F2F96FE8-4B55-9395-FAB5-91D0A9FE9A53}"/>
          </ac:spMkLst>
        </pc:spChg>
        <pc:spChg chg="add del">
          <ac:chgData name="Chinmay Samak" userId="5307509c-3a6e-47da-b024-dc6909734887" providerId="ADAL" clId="{1106A77F-213D-4257-870A-5D589696382B}" dt="2023-01-17T13:39:41.684" v="191" actId="478"/>
          <ac:spMkLst>
            <pc:docMk/>
            <pc:sldMk cId="1007500774" sldId="273"/>
            <ac:spMk id="9" creationId="{11E1012B-8D34-703C-841F-1E9FC1459929}"/>
          </ac:spMkLst>
        </pc:spChg>
        <pc:spChg chg="add mod">
          <ac:chgData name="Chinmay Samak" userId="5307509c-3a6e-47da-b024-dc6909734887" providerId="ADAL" clId="{1106A77F-213D-4257-870A-5D589696382B}" dt="2023-01-17T15:46:38.171" v="1892" actId="1036"/>
          <ac:spMkLst>
            <pc:docMk/>
            <pc:sldMk cId="1007500774" sldId="273"/>
            <ac:spMk id="10" creationId="{6726B65F-AD10-772E-A317-2DE3C175168E}"/>
          </ac:spMkLst>
        </pc:spChg>
        <pc:spChg chg="add del">
          <ac:chgData name="Chinmay Samak" userId="5307509c-3a6e-47da-b024-dc6909734887" providerId="ADAL" clId="{1106A77F-213D-4257-870A-5D589696382B}" dt="2023-01-17T13:40:12.158" v="194" actId="478"/>
          <ac:spMkLst>
            <pc:docMk/>
            <pc:sldMk cId="1007500774" sldId="273"/>
            <ac:spMk id="11" creationId="{A49A85BB-79AE-884E-3F09-04B9774DC4D7}"/>
          </ac:spMkLst>
        </pc:spChg>
        <pc:spChg chg="add del">
          <ac:chgData name="Chinmay Samak" userId="5307509c-3a6e-47da-b024-dc6909734887" providerId="ADAL" clId="{1106A77F-213D-4257-870A-5D589696382B}" dt="2023-01-17T15:31:29.045" v="1703"/>
          <ac:spMkLst>
            <pc:docMk/>
            <pc:sldMk cId="1007500774" sldId="273"/>
            <ac:spMk id="12" creationId="{01895E58-D13E-5796-0907-32297599B041}"/>
          </ac:spMkLst>
        </pc:spChg>
        <pc:spChg chg="add del">
          <ac:chgData name="Chinmay Samak" userId="5307509c-3a6e-47da-b024-dc6909734887" providerId="ADAL" clId="{1106A77F-213D-4257-870A-5D589696382B}" dt="2023-01-17T15:32:01.912" v="1705"/>
          <ac:spMkLst>
            <pc:docMk/>
            <pc:sldMk cId="1007500774" sldId="273"/>
            <ac:spMk id="13" creationId="{8F146215-8C32-93F3-9365-DDD213F351C1}"/>
          </ac:spMkLst>
        </pc:spChg>
        <pc:spChg chg="add mod">
          <ac:chgData name="Chinmay Samak" userId="5307509c-3a6e-47da-b024-dc6909734887" providerId="ADAL" clId="{1106A77F-213D-4257-870A-5D589696382B}" dt="2023-01-17T15:46:38.171" v="1892" actId="1036"/>
          <ac:spMkLst>
            <pc:docMk/>
            <pc:sldMk cId="1007500774" sldId="273"/>
            <ac:spMk id="14" creationId="{91A10B67-411B-9C53-A5FD-BE29CEFA3349}"/>
          </ac:spMkLst>
        </pc:spChg>
        <pc:spChg chg="add mod">
          <ac:chgData name="Chinmay Samak" userId="5307509c-3a6e-47da-b024-dc6909734887" providerId="ADAL" clId="{1106A77F-213D-4257-870A-5D589696382B}" dt="2023-01-17T15:15:13.247" v="1445"/>
          <ac:spMkLst>
            <pc:docMk/>
            <pc:sldMk cId="1007500774" sldId="273"/>
            <ac:spMk id="20" creationId="{5D379DD8-5E0A-7EB4-A4CD-F10B2DF88865}"/>
          </ac:spMkLst>
        </pc:spChg>
        <pc:spChg chg="add mod">
          <ac:chgData name="Chinmay Samak" userId="5307509c-3a6e-47da-b024-dc6909734887" providerId="ADAL" clId="{1106A77F-213D-4257-870A-5D589696382B}" dt="2023-01-17T15:46:04.569" v="1879" actId="20577"/>
          <ac:spMkLst>
            <pc:docMk/>
            <pc:sldMk cId="1007500774" sldId="273"/>
            <ac:spMk id="21" creationId="{4AC776A7-1B9B-D011-DEF7-6CAFAAD6BF05}"/>
          </ac:spMkLst>
        </pc:spChg>
        <pc:grpChg chg="add mod">
          <ac:chgData name="Chinmay Samak" userId="5307509c-3a6e-47da-b024-dc6909734887" providerId="ADAL" clId="{1106A77F-213D-4257-870A-5D589696382B}" dt="2023-01-17T16:02:28.760" v="2076" actId="167"/>
          <ac:grpSpMkLst>
            <pc:docMk/>
            <pc:sldMk cId="1007500774" sldId="273"/>
            <ac:grpSpMk id="7" creationId="{EA78F15F-E916-2C9A-BABE-24C774B97BD1}"/>
          </ac:grpSpMkLst>
        </pc:grpChg>
        <pc:grpChg chg="add mod">
          <ac:chgData name="Chinmay Samak" userId="5307509c-3a6e-47da-b024-dc6909734887" providerId="ADAL" clId="{1106A77F-213D-4257-870A-5D589696382B}" dt="2023-01-17T15:14:57.745" v="1441" actId="164"/>
          <ac:grpSpMkLst>
            <pc:docMk/>
            <pc:sldMk cId="1007500774" sldId="273"/>
            <ac:grpSpMk id="8" creationId="{EC2070A7-3CFB-F7CD-A6FB-A915AE83817D}"/>
          </ac:grpSpMkLst>
        </pc:grpChg>
        <pc:grpChg chg="add del mod">
          <ac:chgData name="Chinmay Samak" userId="5307509c-3a6e-47da-b024-dc6909734887" providerId="ADAL" clId="{1106A77F-213D-4257-870A-5D589696382B}" dt="2023-01-17T15:45:47.983" v="1875" actId="165"/>
          <ac:grpSpMkLst>
            <pc:docMk/>
            <pc:sldMk cId="1007500774" sldId="273"/>
            <ac:grpSpMk id="11" creationId="{570D2B50-B555-F3AF-FE15-67F0BD8F1A89}"/>
          </ac:grpSpMkLst>
        </pc:grpChg>
        <pc:grpChg chg="add mod">
          <ac:chgData name="Chinmay Samak" userId="5307509c-3a6e-47da-b024-dc6909734887" providerId="ADAL" clId="{1106A77F-213D-4257-870A-5D589696382B}" dt="2023-01-17T15:50:33.033" v="1935" actId="164"/>
          <ac:grpSpMkLst>
            <pc:docMk/>
            <pc:sldMk cId="1007500774" sldId="273"/>
            <ac:grpSpMk id="22" creationId="{B21C22A0-C97D-4662-B635-C5AA53054FF1}"/>
          </ac:grpSpMkLst>
        </pc:grpChg>
        <pc:grpChg chg="add mod">
          <ac:chgData name="Chinmay Samak" userId="5307509c-3a6e-47da-b024-dc6909734887" providerId="ADAL" clId="{1106A77F-213D-4257-870A-5D589696382B}" dt="2023-01-17T16:02:28.760" v="2076" actId="167"/>
          <ac:grpSpMkLst>
            <pc:docMk/>
            <pc:sldMk cId="1007500774" sldId="273"/>
            <ac:grpSpMk id="23" creationId="{A6A44380-1CDD-7A20-1178-277A90BEAC84}"/>
          </ac:grpSpMkLst>
        </pc:grpChg>
        <pc:grpChg chg="add mod">
          <ac:chgData name="Chinmay Samak" userId="5307509c-3a6e-47da-b024-dc6909734887" providerId="ADAL" clId="{1106A77F-213D-4257-870A-5D589696382B}" dt="2023-01-17T16:02:28.760" v="2076" actId="167"/>
          <ac:grpSpMkLst>
            <pc:docMk/>
            <pc:sldMk cId="1007500774" sldId="273"/>
            <ac:grpSpMk id="24" creationId="{8BE7D3B4-12D3-2912-891A-034E990683D8}"/>
          </ac:grpSpMkLst>
        </pc:grpChg>
        <pc:graphicFrameChg chg="add del mod">
          <ac:chgData name="Chinmay Samak" userId="5307509c-3a6e-47da-b024-dc6909734887" providerId="ADAL" clId="{1106A77F-213D-4257-870A-5D589696382B}" dt="2023-01-17T15:48:51.505" v="1897"/>
          <ac:graphicFrameMkLst>
            <pc:docMk/>
            <pc:sldMk cId="1007500774" sldId="273"/>
            <ac:graphicFrameMk id="16" creationId="{0532E767-8CC3-EE8D-EBD7-2D592A3A70FF}"/>
          </ac:graphicFrameMkLst>
        </pc:graphicFrameChg>
        <pc:picChg chg="add mod topLvl">
          <ac:chgData name="Chinmay Samak" userId="5307509c-3a6e-47da-b024-dc6909734887" providerId="ADAL" clId="{1106A77F-213D-4257-870A-5D589696382B}" dt="2023-01-17T16:02:25.069" v="2075" actId="164"/>
          <ac:picMkLst>
            <pc:docMk/>
            <pc:sldMk cId="1007500774" sldId="273"/>
            <ac:picMk id="9" creationId="{FC0944D6-CA1A-776A-3B01-19D14F400766}"/>
          </ac:picMkLst>
        </pc:picChg>
        <pc:picChg chg="add del mod">
          <ac:chgData name="Chinmay Samak" userId="5307509c-3a6e-47da-b024-dc6909734887" providerId="ADAL" clId="{1106A77F-213D-4257-870A-5D589696382B}" dt="2023-01-17T13:42:56.758" v="198" actId="478"/>
          <ac:picMkLst>
            <pc:docMk/>
            <pc:sldMk cId="1007500774" sldId="273"/>
            <ac:picMk id="13" creationId="{E64BEDB2-C528-CD35-6AB3-913FDA3378EE}"/>
          </ac:picMkLst>
        </pc:picChg>
        <pc:picChg chg="add mod ord">
          <ac:chgData name="Chinmay Samak" userId="5307509c-3a6e-47da-b024-dc6909734887" providerId="ADAL" clId="{1106A77F-213D-4257-870A-5D589696382B}" dt="2023-01-17T13:57:47.835" v="242" actId="167"/>
          <ac:picMkLst>
            <pc:docMk/>
            <pc:sldMk cId="1007500774" sldId="273"/>
            <ac:picMk id="15" creationId="{515100C2-0C46-97B9-F657-659C690FD9D9}"/>
          </ac:picMkLst>
        </pc:picChg>
        <pc:picChg chg="add mod ord">
          <ac:chgData name="Chinmay Samak" userId="5307509c-3a6e-47da-b024-dc6909734887" providerId="ADAL" clId="{1106A77F-213D-4257-870A-5D589696382B}" dt="2023-01-17T14:26:08.130" v="543" actId="1076"/>
          <ac:picMkLst>
            <pc:docMk/>
            <pc:sldMk cId="1007500774" sldId="273"/>
            <ac:picMk id="17" creationId="{AC423312-6413-F2ED-B3D9-C04C81F823EF}"/>
          </ac:picMkLst>
        </pc:picChg>
        <pc:picChg chg="add mod">
          <ac:chgData name="Chinmay Samak" userId="5307509c-3a6e-47da-b024-dc6909734887" providerId="ADAL" clId="{1106A77F-213D-4257-870A-5D589696382B}" dt="2023-01-17T15:52:56.459" v="1988" actId="21"/>
          <ac:picMkLst>
            <pc:docMk/>
            <pc:sldMk cId="1007500774" sldId="273"/>
            <ac:picMk id="18" creationId="{44ABC056-892B-E050-A22B-2EDBC03B5DBE}"/>
          </ac:picMkLst>
        </pc:picChg>
        <pc:picChg chg="add mod ord">
          <ac:chgData name="Chinmay Samak" userId="5307509c-3a6e-47da-b024-dc6909734887" providerId="ADAL" clId="{1106A77F-213D-4257-870A-5D589696382B}" dt="2023-01-17T13:57:45.573" v="241" actId="167"/>
          <ac:picMkLst>
            <pc:docMk/>
            <pc:sldMk cId="1007500774" sldId="273"/>
            <ac:picMk id="19" creationId="{BBE1F4BA-D1CC-6894-0148-E16E6B898FE2}"/>
          </ac:picMkLst>
        </pc:picChg>
        <pc:picChg chg="add del mod">
          <ac:chgData name="Chinmay Samak" userId="5307509c-3a6e-47da-b024-dc6909734887" providerId="ADAL" clId="{1106A77F-213D-4257-870A-5D589696382B}" dt="2023-01-17T15:09:23.580" v="1325" actId="478"/>
          <ac:picMkLst>
            <pc:docMk/>
            <pc:sldMk cId="1007500774" sldId="273"/>
            <ac:picMk id="1026" creationId="{183A8ECA-527F-DAB1-0846-780183FDF12E}"/>
          </ac:picMkLst>
        </pc:picChg>
        <pc:picChg chg="add del mod">
          <ac:chgData name="Chinmay Samak" userId="5307509c-3a6e-47da-b024-dc6909734887" providerId="ADAL" clId="{1106A77F-213D-4257-870A-5D589696382B}" dt="2023-01-17T15:08:49.378" v="1318" actId="478"/>
          <ac:picMkLst>
            <pc:docMk/>
            <pc:sldMk cId="1007500774" sldId="273"/>
            <ac:picMk id="1028" creationId="{0FA75E7D-3BC8-B369-467C-912BF4673371}"/>
          </ac:picMkLst>
        </pc:picChg>
        <pc:picChg chg="add mod">
          <ac:chgData name="Chinmay Samak" userId="5307509c-3a6e-47da-b024-dc6909734887" providerId="ADAL" clId="{1106A77F-213D-4257-870A-5D589696382B}" dt="2023-01-17T15:20:07.736" v="1462" actId="1076"/>
          <ac:picMkLst>
            <pc:docMk/>
            <pc:sldMk cId="1007500774" sldId="273"/>
            <ac:picMk id="1030" creationId="{2FE0F26F-2F0B-F94F-684A-0EDCBA4C292F}"/>
          </ac:picMkLst>
        </pc:picChg>
        <pc:picChg chg="add del">
          <ac:chgData name="Chinmay Samak" userId="5307509c-3a6e-47da-b024-dc6909734887" providerId="ADAL" clId="{1106A77F-213D-4257-870A-5D589696382B}" dt="2023-01-17T15:09:05.016" v="1322" actId="478"/>
          <ac:picMkLst>
            <pc:docMk/>
            <pc:sldMk cId="1007500774" sldId="273"/>
            <ac:picMk id="1032" creationId="{F0DDCE13-1085-0035-1809-DA337828C41C}"/>
          </ac:picMkLst>
        </pc:picChg>
        <pc:picChg chg="add del mod">
          <ac:chgData name="Chinmay Samak" userId="5307509c-3a6e-47da-b024-dc6909734887" providerId="ADAL" clId="{1106A77F-213D-4257-870A-5D589696382B}" dt="2023-01-17T15:09:21.541" v="1324" actId="478"/>
          <ac:picMkLst>
            <pc:docMk/>
            <pc:sldMk cId="1007500774" sldId="273"/>
            <ac:picMk id="1034" creationId="{93DEE5F3-2B2F-082D-8ACE-71D2B9E571F2}"/>
          </ac:picMkLst>
        </pc:picChg>
        <pc:picChg chg="add mod">
          <ac:chgData name="Chinmay Samak" userId="5307509c-3a6e-47da-b024-dc6909734887" providerId="ADAL" clId="{1106A77F-213D-4257-870A-5D589696382B}" dt="2023-01-17T15:20:07.736" v="1462" actId="1076"/>
          <ac:picMkLst>
            <pc:docMk/>
            <pc:sldMk cId="1007500774" sldId="273"/>
            <ac:picMk id="1036" creationId="{556CC468-853A-D224-58EE-686EC77BDE4C}"/>
          </ac:picMkLst>
        </pc:picChg>
        <pc:picChg chg="add mod">
          <ac:chgData name="Chinmay Samak" userId="5307509c-3a6e-47da-b024-dc6909734887" providerId="ADAL" clId="{1106A77F-213D-4257-870A-5D589696382B}" dt="2023-01-17T15:20:07.736" v="1462" actId="1076"/>
          <ac:picMkLst>
            <pc:docMk/>
            <pc:sldMk cId="1007500774" sldId="273"/>
            <ac:picMk id="1038" creationId="{2517115A-D297-7D79-62BF-D046696B044D}"/>
          </ac:picMkLst>
        </pc:picChg>
        <pc:picChg chg="add mod">
          <ac:chgData name="Chinmay Samak" userId="5307509c-3a6e-47da-b024-dc6909734887" providerId="ADAL" clId="{1106A77F-213D-4257-870A-5D589696382B}" dt="2023-01-17T15:52:56.459" v="1988" actId="21"/>
          <ac:picMkLst>
            <pc:docMk/>
            <pc:sldMk cId="1007500774" sldId="273"/>
            <ac:picMk id="1040" creationId="{CBBC814C-2B0D-C116-5C0A-778333858708}"/>
          </ac:picMkLst>
        </pc:picChg>
        <pc:picChg chg="add del mod">
          <ac:chgData name="Chinmay Samak" userId="5307509c-3a6e-47da-b024-dc6909734887" providerId="ADAL" clId="{1106A77F-213D-4257-870A-5D589696382B}" dt="2023-01-17T15:25:50.689" v="1623" actId="478"/>
          <ac:picMkLst>
            <pc:docMk/>
            <pc:sldMk cId="1007500774" sldId="273"/>
            <ac:picMk id="1042" creationId="{538CB11E-066B-1758-F8EB-CF7A8B9ECEFA}"/>
          </ac:picMkLst>
        </pc:picChg>
        <pc:picChg chg="add mod topLvl">
          <ac:chgData name="Chinmay Samak" userId="5307509c-3a6e-47da-b024-dc6909734887" providerId="ADAL" clId="{1106A77F-213D-4257-870A-5D589696382B}" dt="2023-01-17T16:02:25.069" v="2075" actId="164"/>
          <ac:picMkLst>
            <pc:docMk/>
            <pc:sldMk cId="1007500774" sldId="273"/>
            <ac:picMk id="1044" creationId="{33EAE615-A332-49A4-2C8B-D2778AE9F2B1}"/>
          </ac:picMkLst>
        </pc:picChg>
        <pc:picChg chg="add mod">
          <ac:chgData name="Chinmay Samak" userId="5307509c-3a6e-47da-b024-dc6909734887" providerId="ADAL" clId="{1106A77F-213D-4257-870A-5D589696382B}" dt="2023-01-17T15:52:56.459" v="1988" actId="21"/>
          <ac:picMkLst>
            <pc:docMk/>
            <pc:sldMk cId="1007500774" sldId="273"/>
            <ac:picMk id="1050" creationId="{19D5B3A1-A670-CE11-B9EF-33FBF68E7A8A}"/>
          </ac:picMkLst>
        </pc:picChg>
        <pc:picChg chg="add del mod">
          <ac:chgData name="Chinmay Samak" userId="5307509c-3a6e-47da-b024-dc6909734887" providerId="ADAL" clId="{1106A77F-213D-4257-870A-5D589696382B}" dt="2023-01-17T15:52:56.459" v="1988" actId="21"/>
          <ac:picMkLst>
            <pc:docMk/>
            <pc:sldMk cId="1007500774" sldId="273"/>
            <ac:picMk id="1052" creationId="{D1538BF2-1FB0-8C8D-EEB4-866EADF5C7F4}"/>
          </ac:picMkLst>
        </pc:picChg>
        <pc:picChg chg="add del mod">
          <ac:chgData name="Chinmay Samak" userId="5307509c-3a6e-47da-b024-dc6909734887" providerId="ADAL" clId="{1106A77F-213D-4257-870A-5D589696382B}" dt="2023-01-17T15:41:23.665" v="1851" actId="21"/>
          <ac:picMkLst>
            <pc:docMk/>
            <pc:sldMk cId="1007500774" sldId="273"/>
            <ac:picMk id="1054" creationId="{4E603E11-F223-F812-A36B-24665EFC499A}"/>
          </ac:picMkLst>
        </pc:picChg>
        <pc:picChg chg="add del mod">
          <ac:chgData name="Chinmay Samak" userId="5307509c-3a6e-47da-b024-dc6909734887" providerId="ADAL" clId="{1106A77F-213D-4257-870A-5D589696382B}" dt="2023-01-17T15:38:47.102" v="1752" actId="478"/>
          <ac:picMkLst>
            <pc:docMk/>
            <pc:sldMk cId="1007500774" sldId="273"/>
            <ac:picMk id="1056" creationId="{1D68FC19-D58B-FEC7-10E1-FFC3DAF7B65F}"/>
          </ac:picMkLst>
        </pc:picChg>
        <pc:picChg chg="add mod">
          <ac:chgData name="Chinmay Samak" userId="5307509c-3a6e-47da-b024-dc6909734887" providerId="ADAL" clId="{1106A77F-213D-4257-870A-5D589696382B}" dt="2023-01-17T15:52:56.459" v="1988" actId="21"/>
          <ac:picMkLst>
            <pc:docMk/>
            <pc:sldMk cId="1007500774" sldId="273"/>
            <ac:picMk id="1058" creationId="{D07C425A-4C67-E054-9647-1A156247FEA8}"/>
          </ac:picMkLst>
        </pc:picChg>
      </pc:sldChg>
      <pc:sldChg chg="del">
        <pc:chgData name="Chinmay Samak" userId="5307509c-3a6e-47da-b024-dc6909734887" providerId="ADAL" clId="{1106A77F-213D-4257-870A-5D589696382B}" dt="2023-01-17T17:21:49.635" v="3606" actId="47"/>
        <pc:sldMkLst>
          <pc:docMk/>
          <pc:sldMk cId="613685185" sldId="274"/>
        </pc:sldMkLst>
      </pc:sldChg>
      <pc:sldChg chg="del">
        <pc:chgData name="Chinmay Samak" userId="5307509c-3a6e-47da-b024-dc6909734887" providerId="ADAL" clId="{1106A77F-213D-4257-870A-5D589696382B}" dt="2023-01-17T17:21:49.635" v="3606" actId="47"/>
        <pc:sldMkLst>
          <pc:docMk/>
          <pc:sldMk cId="4145319244" sldId="275"/>
        </pc:sldMkLst>
      </pc:sldChg>
      <pc:sldChg chg="del">
        <pc:chgData name="Chinmay Samak" userId="5307509c-3a6e-47da-b024-dc6909734887" providerId="ADAL" clId="{1106A77F-213D-4257-870A-5D589696382B}" dt="2023-01-17T17:21:49.635" v="3606" actId="47"/>
        <pc:sldMkLst>
          <pc:docMk/>
          <pc:sldMk cId="2788282350" sldId="281"/>
        </pc:sldMkLst>
      </pc:sldChg>
      <pc:sldChg chg="del">
        <pc:chgData name="Chinmay Samak" userId="5307509c-3a6e-47da-b024-dc6909734887" providerId="ADAL" clId="{1106A77F-213D-4257-870A-5D589696382B}" dt="2023-01-17T17:21:49.635" v="3606" actId="47"/>
        <pc:sldMkLst>
          <pc:docMk/>
          <pc:sldMk cId="349820667" sldId="282"/>
        </pc:sldMkLst>
      </pc:sldChg>
      <pc:sldChg chg="delSp modSp del mod">
        <pc:chgData name="Chinmay Samak" userId="5307509c-3a6e-47da-b024-dc6909734887" providerId="ADAL" clId="{1106A77F-213D-4257-870A-5D589696382B}" dt="2023-01-17T14:01:17.311" v="254" actId="47"/>
        <pc:sldMkLst>
          <pc:docMk/>
          <pc:sldMk cId="1946647979" sldId="283"/>
        </pc:sldMkLst>
        <pc:spChg chg="mod">
          <ac:chgData name="Chinmay Samak" userId="5307509c-3a6e-47da-b024-dc6909734887" providerId="ADAL" clId="{1106A77F-213D-4257-870A-5D589696382B}" dt="2023-01-17T13:31:00.118" v="139"/>
          <ac:spMkLst>
            <pc:docMk/>
            <pc:sldMk cId="1946647979" sldId="283"/>
            <ac:spMk id="2" creationId="{87658E01-20F8-C471-DF10-B1DE14EEE1D4}"/>
          </ac:spMkLst>
        </pc:spChg>
        <pc:picChg chg="del mod">
          <ac:chgData name="Chinmay Samak" userId="5307509c-3a6e-47da-b024-dc6909734887" providerId="ADAL" clId="{1106A77F-213D-4257-870A-5D589696382B}" dt="2023-01-17T13:31:03.812" v="141" actId="478"/>
          <ac:picMkLst>
            <pc:docMk/>
            <pc:sldMk cId="1946647979" sldId="283"/>
            <ac:picMk id="7" creationId="{EB85724D-5A39-9128-7F18-A2178B882BA9}"/>
          </ac:picMkLst>
        </pc:picChg>
      </pc:sldChg>
      <pc:sldChg chg="modSp del mod">
        <pc:chgData name="Chinmay Samak" userId="5307509c-3a6e-47da-b024-dc6909734887" providerId="ADAL" clId="{1106A77F-213D-4257-870A-5D589696382B}" dt="2023-01-17T14:00:56.054" v="249" actId="47"/>
        <pc:sldMkLst>
          <pc:docMk/>
          <pc:sldMk cId="2239459130" sldId="284"/>
        </pc:sldMkLst>
        <pc:spChg chg="mod">
          <ac:chgData name="Chinmay Samak" userId="5307509c-3a6e-47da-b024-dc6909734887" providerId="ADAL" clId="{1106A77F-213D-4257-870A-5D589696382B}" dt="2023-01-17T13:30:46.921" v="136" actId="20577"/>
          <ac:spMkLst>
            <pc:docMk/>
            <pc:sldMk cId="2239459130" sldId="284"/>
            <ac:spMk id="2" creationId="{87658E01-20F8-C471-DF10-B1DE14EEE1D4}"/>
          </ac:spMkLst>
        </pc:spChg>
      </pc:sldChg>
      <pc:sldChg chg="del">
        <pc:chgData name="Chinmay Samak" userId="5307509c-3a6e-47da-b024-dc6909734887" providerId="ADAL" clId="{1106A77F-213D-4257-870A-5D589696382B}" dt="2023-01-17T13:26:11.975" v="131" actId="47"/>
        <pc:sldMkLst>
          <pc:docMk/>
          <pc:sldMk cId="2546120813" sldId="285"/>
        </pc:sldMkLst>
      </pc:sldChg>
      <pc:sldChg chg="del">
        <pc:chgData name="Chinmay Samak" userId="5307509c-3a6e-47da-b024-dc6909734887" providerId="ADAL" clId="{1106A77F-213D-4257-870A-5D589696382B}" dt="2023-01-17T13:30:56.735" v="137" actId="47"/>
        <pc:sldMkLst>
          <pc:docMk/>
          <pc:sldMk cId="3531514727" sldId="286"/>
        </pc:sldMkLst>
      </pc:sldChg>
      <pc:sldChg chg="del">
        <pc:chgData name="Chinmay Samak" userId="5307509c-3a6e-47da-b024-dc6909734887" providerId="ADAL" clId="{1106A77F-213D-4257-870A-5D589696382B}" dt="2023-01-17T17:21:49.635" v="3606" actId="47"/>
        <pc:sldMkLst>
          <pc:docMk/>
          <pc:sldMk cId="1657056737" sldId="287"/>
        </pc:sldMkLst>
      </pc:sldChg>
      <pc:sldChg chg="del">
        <pc:chgData name="Chinmay Samak" userId="5307509c-3a6e-47da-b024-dc6909734887" providerId="ADAL" clId="{1106A77F-213D-4257-870A-5D589696382B}" dt="2023-01-17T17:21:49.635" v="3606" actId="47"/>
        <pc:sldMkLst>
          <pc:docMk/>
          <pc:sldMk cId="3276675605" sldId="288"/>
        </pc:sldMkLst>
      </pc:sldChg>
      <pc:sldChg chg="del">
        <pc:chgData name="Chinmay Samak" userId="5307509c-3a6e-47da-b024-dc6909734887" providerId="ADAL" clId="{1106A77F-213D-4257-870A-5D589696382B}" dt="2023-01-17T17:21:49.635" v="3606" actId="47"/>
        <pc:sldMkLst>
          <pc:docMk/>
          <pc:sldMk cId="3995137216" sldId="289"/>
        </pc:sldMkLst>
      </pc:sldChg>
      <pc:sldChg chg="del">
        <pc:chgData name="Chinmay Samak" userId="5307509c-3a6e-47da-b024-dc6909734887" providerId="ADAL" clId="{1106A77F-213D-4257-870A-5D589696382B}" dt="2023-01-17T17:21:49.635" v="3606" actId="47"/>
        <pc:sldMkLst>
          <pc:docMk/>
          <pc:sldMk cId="2317867725" sldId="290"/>
        </pc:sldMkLst>
      </pc:sldChg>
      <pc:sldChg chg="del">
        <pc:chgData name="Chinmay Samak" userId="5307509c-3a6e-47da-b024-dc6909734887" providerId="ADAL" clId="{1106A77F-213D-4257-870A-5D589696382B}" dt="2023-01-17T17:21:49.635" v="3606" actId="47"/>
        <pc:sldMkLst>
          <pc:docMk/>
          <pc:sldMk cId="3464384735" sldId="291"/>
        </pc:sldMkLst>
      </pc:sldChg>
      <pc:sldChg chg="del">
        <pc:chgData name="Chinmay Samak" userId="5307509c-3a6e-47da-b024-dc6909734887" providerId="ADAL" clId="{1106A77F-213D-4257-870A-5D589696382B}" dt="2023-01-17T17:21:49.635" v="3606" actId="47"/>
        <pc:sldMkLst>
          <pc:docMk/>
          <pc:sldMk cId="747045266" sldId="292"/>
        </pc:sldMkLst>
      </pc:sldChg>
      <pc:sldChg chg="del">
        <pc:chgData name="Chinmay Samak" userId="5307509c-3a6e-47da-b024-dc6909734887" providerId="ADAL" clId="{1106A77F-213D-4257-870A-5D589696382B}" dt="2023-01-17T17:21:49.635" v="3606" actId="47"/>
        <pc:sldMkLst>
          <pc:docMk/>
          <pc:sldMk cId="1776245894" sldId="293"/>
        </pc:sldMkLst>
      </pc:sldChg>
      <pc:sldChg chg="del">
        <pc:chgData name="Chinmay Samak" userId="5307509c-3a6e-47da-b024-dc6909734887" providerId="ADAL" clId="{1106A77F-213D-4257-870A-5D589696382B}" dt="2023-01-17T17:21:49.635" v="3606" actId="47"/>
        <pc:sldMkLst>
          <pc:docMk/>
          <pc:sldMk cId="4093079621" sldId="294"/>
        </pc:sldMkLst>
      </pc:sldChg>
      <pc:sldChg chg="del">
        <pc:chgData name="Chinmay Samak" userId="5307509c-3a6e-47da-b024-dc6909734887" providerId="ADAL" clId="{1106A77F-213D-4257-870A-5D589696382B}" dt="2023-01-17T17:21:49.635" v="3606" actId="47"/>
        <pc:sldMkLst>
          <pc:docMk/>
          <pc:sldMk cId="1448334983" sldId="295"/>
        </pc:sldMkLst>
      </pc:sldChg>
      <pc:sldChg chg="del">
        <pc:chgData name="Chinmay Samak" userId="5307509c-3a6e-47da-b024-dc6909734887" providerId="ADAL" clId="{1106A77F-213D-4257-870A-5D589696382B}" dt="2023-01-17T17:21:49.635" v="3606" actId="47"/>
        <pc:sldMkLst>
          <pc:docMk/>
          <pc:sldMk cId="3589093994" sldId="296"/>
        </pc:sldMkLst>
      </pc:sldChg>
      <pc:sldChg chg="del">
        <pc:chgData name="Chinmay Samak" userId="5307509c-3a6e-47da-b024-dc6909734887" providerId="ADAL" clId="{1106A77F-213D-4257-870A-5D589696382B}" dt="2023-01-17T17:21:49.635" v="3606" actId="47"/>
        <pc:sldMkLst>
          <pc:docMk/>
          <pc:sldMk cId="2936252719" sldId="297"/>
        </pc:sldMkLst>
      </pc:sldChg>
      <pc:sldChg chg="modSp add del mod ord">
        <pc:chgData name="Chinmay Samak" userId="5307509c-3a6e-47da-b024-dc6909734887" providerId="ADAL" clId="{1106A77F-213D-4257-870A-5D589696382B}" dt="2023-01-17T14:01:54.151" v="257" actId="47"/>
        <pc:sldMkLst>
          <pc:docMk/>
          <pc:sldMk cId="2110939817" sldId="298"/>
        </pc:sldMkLst>
        <pc:spChg chg="mod">
          <ac:chgData name="Chinmay Samak" userId="5307509c-3a6e-47da-b024-dc6909734887" providerId="ADAL" clId="{1106A77F-213D-4257-870A-5D589696382B}" dt="2023-01-17T13:33:25.026" v="146" actId="20577"/>
          <ac:spMkLst>
            <pc:docMk/>
            <pc:sldMk cId="2110939817" sldId="298"/>
            <ac:spMk id="2" creationId="{87658E01-20F8-C471-DF10-B1DE14EEE1D4}"/>
          </ac:spMkLst>
        </pc:spChg>
      </pc:sldChg>
      <pc:sldChg chg="modSp add del mod">
        <pc:chgData name="Chinmay Samak" userId="5307509c-3a6e-47da-b024-dc6909734887" providerId="ADAL" clId="{1106A77F-213D-4257-870A-5D589696382B}" dt="2023-01-17T14:02:02.598" v="260" actId="47"/>
        <pc:sldMkLst>
          <pc:docMk/>
          <pc:sldMk cId="1270485992" sldId="299"/>
        </pc:sldMkLst>
        <pc:spChg chg="mod">
          <ac:chgData name="Chinmay Samak" userId="5307509c-3a6e-47da-b024-dc6909734887" providerId="ADAL" clId="{1106A77F-213D-4257-870A-5D589696382B}" dt="2023-01-17T13:35:15.993" v="183" actId="20577"/>
          <ac:spMkLst>
            <pc:docMk/>
            <pc:sldMk cId="1270485992" sldId="299"/>
            <ac:spMk id="2" creationId="{87658E01-20F8-C471-DF10-B1DE14EEE1D4}"/>
          </ac:spMkLst>
        </pc:spChg>
      </pc:sldChg>
      <pc:sldChg chg="modSp add mod">
        <pc:chgData name="Chinmay Samak" userId="5307509c-3a6e-47da-b024-dc6909734887" providerId="ADAL" clId="{1106A77F-213D-4257-870A-5D589696382B}" dt="2023-01-17T15:29:45.357" v="1656" actId="6549"/>
        <pc:sldMkLst>
          <pc:docMk/>
          <pc:sldMk cId="1701963101" sldId="300"/>
        </pc:sldMkLst>
        <pc:spChg chg="mod">
          <ac:chgData name="Chinmay Samak" userId="5307509c-3a6e-47da-b024-dc6909734887" providerId="ADAL" clId="{1106A77F-213D-4257-870A-5D589696382B}" dt="2023-01-17T14:08:33.366" v="274" actId="20577"/>
          <ac:spMkLst>
            <pc:docMk/>
            <pc:sldMk cId="1701963101" sldId="300"/>
            <ac:spMk id="2" creationId="{87658E01-20F8-C471-DF10-B1DE14EEE1D4}"/>
          </ac:spMkLst>
        </pc:spChg>
        <pc:spChg chg="mod">
          <ac:chgData name="Chinmay Samak" userId="5307509c-3a6e-47da-b024-dc6909734887" providerId="ADAL" clId="{1106A77F-213D-4257-870A-5D589696382B}" dt="2023-01-17T15:29:45.357" v="1656" actId="6549"/>
          <ac:spMkLst>
            <pc:docMk/>
            <pc:sldMk cId="1701963101" sldId="300"/>
            <ac:spMk id="3" creationId="{19F2D61E-BBDD-019A-A6F5-CF5FB6BE754B}"/>
          </ac:spMkLst>
        </pc:spChg>
      </pc:sldChg>
      <pc:sldChg chg="addSp delSp modSp add mod">
        <pc:chgData name="Chinmay Samak" userId="5307509c-3a6e-47da-b024-dc6909734887" providerId="ADAL" clId="{1106A77F-213D-4257-870A-5D589696382B}" dt="2023-01-17T16:30:26.377" v="2400" actId="164"/>
        <pc:sldMkLst>
          <pc:docMk/>
          <pc:sldMk cId="2628505194" sldId="301"/>
        </pc:sldMkLst>
        <pc:spChg chg="mod">
          <ac:chgData name="Chinmay Samak" userId="5307509c-3a6e-47da-b024-dc6909734887" providerId="ADAL" clId="{1106A77F-213D-4257-870A-5D589696382B}" dt="2023-01-17T14:00:59.569" v="251"/>
          <ac:spMkLst>
            <pc:docMk/>
            <pc:sldMk cId="2628505194" sldId="301"/>
            <ac:spMk id="2" creationId="{87658E01-20F8-C471-DF10-B1DE14EEE1D4}"/>
          </ac:spMkLst>
        </pc:spChg>
        <pc:spChg chg="mod">
          <ac:chgData name="Chinmay Samak" userId="5307509c-3a6e-47da-b024-dc6909734887" providerId="ADAL" clId="{1106A77F-213D-4257-870A-5D589696382B}" dt="2023-01-17T16:17:29.273" v="2229" actId="20577"/>
          <ac:spMkLst>
            <pc:docMk/>
            <pc:sldMk cId="2628505194" sldId="301"/>
            <ac:spMk id="3" creationId="{19F2D61E-BBDD-019A-A6F5-CF5FB6BE754B}"/>
          </ac:spMkLst>
        </pc:spChg>
        <pc:spChg chg="add mod">
          <ac:chgData name="Chinmay Samak" userId="5307509c-3a6e-47da-b024-dc6909734887" providerId="ADAL" clId="{1106A77F-213D-4257-870A-5D589696382B}" dt="2023-01-17T16:21:37.543" v="2299" actId="1035"/>
          <ac:spMkLst>
            <pc:docMk/>
            <pc:sldMk cId="2628505194" sldId="301"/>
            <ac:spMk id="10" creationId="{6D63CBF4-D718-EAAC-3455-1C885A13F154}"/>
          </ac:spMkLst>
        </pc:spChg>
        <pc:spChg chg="add del mod">
          <ac:chgData name="Chinmay Samak" userId="5307509c-3a6e-47da-b024-dc6909734887" providerId="ADAL" clId="{1106A77F-213D-4257-870A-5D589696382B}" dt="2023-01-17T16:00:24.851" v="2031"/>
          <ac:spMkLst>
            <pc:docMk/>
            <pc:sldMk cId="2628505194" sldId="301"/>
            <ac:spMk id="11" creationId="{88FE5566-E0EE-B20A-5A5E-3CED1DE7D782}"/>
          </ac:spMkLst>
        </pc:spChg>
        <pc:spChg chg="add mod">
          <ac:chgData name="Chinmay Samak" userId="5307509c-3a6e-47da-b024-dc6909734887" providerId="ADAL" clId="{1106A77F-213D-4257-870A-5D589696382B}" dt="2023-01-17T16:17:41.492" v="2244" actId="1035"/>
          <ac:spMkLst>
            <pc:docMk/>
            <pc:sldMk cId="2628505194" sldId="301"/>
            <ac:spMk id="13" creationId="{7A087257-CFF1-9828-547B-FD4D985EC49C}"/>
          </ac:spMkLst>
        </pc:spChg>
        <pc:spChg chg="add mod">
          <ac:chgData name="Chinmay Samak" userId="5307509c-3a6e-47da-b024-dc6909734887" providerId="ADAL" clId="{1106A77F-213D-4257-870A-5D589696382B}" dt="2023-01-17T16:28:39.161" v="2389" actId="1076"/>
          <ac:spMkLst>
            <pc:docMk/>
            <pc:sldMk cId="2628505194" sldId="301"/>
            <ac:spMk id="14" creationId="{A65C1159-79F4-0E65-A249-CA8711CED34E}"/>
          </ac:spMkLst>
        </pc:spChg>
        <pc:spChg chg="add del">
          <ac:chgData name="Chinmay Samak" userId="5307509c-3a6e-47da-b024-dc6909734887" providerId="ADAL" clId="{1106A77F-213D-4257-870A-5D589696382B}" dt="2023-01-17T16:18:31.867" v="2257"/>
          <ac:spMkLst>
            <pc:docMk/>
            <pc:sldMk cId="2628505194" sldId="301"/>
            <ac:spMk id="18" creationId="{B0459F00-65B5-F09E-09BC-1777A7949E51}"/>
          </ac:spMkLst>
        </pc:spChg>
        <pc:spChg chg="mod">
          <ac:chgData name="Chinmay Samak" userId="5307509c-3a6e-47da-b024-dc6909734887" providerId="ADAL" clId="{1106A77F-213D-4257-870A-5D589696382B}" dt="2023-01-17T16:30:16.222" v="2399" actId="20577"/>
          <ac:spMkLst>
            <pc:docMk/>
            <pc:sldMk cId="2628505194" sldId="301"/>
            <ac:spMk id="20" creationId="{5D379DD8-5E0A-7EB4-A4CD-F10B2DF88865}"/>
          </ac:spMkLst>
        </pc:spChg>
        <pc:spChg chg="mod">
          <ac:chgData name="Chinmay Samak" userId="5307509c-3a6e-47da-b024-dc6909734887" providerId="ADAL" clId="{1106A77F-213D-4257-870A-5D589696382B}" dt="2023-01-17T16:24:40.697" v="2342" actId="1076"/>
          <ac:spMkLst>
            <pc:docMk/>
            <pc:sldMk cId="2628505194" sldId="301"/>
            <ac:spMk id="21" creationId="{4AC776A7-1B9B-D011-DEF7-6CAFAAD6BF05}"/>
          </ac:spMkLst>
        </pc:spChg>
        <pc:grpChg chg="add del mod">
          <ac:chgData name="Chinmay Samak" userId="5307509c-3a6e-47da-b024-dc6909734887" providerId="ADAL" clId="{1106A77F-213D-4257-870A-5D589696382B}" dt="2023-01-17T16:12:12.937" v="2165" actId="165"/>
          <ac:grpSpMkLst>
            <pc:docMk/>
            <pc:sldMk cId="2628505194" sldId="301"/>
            <ac:grpSpMk id="12" creationId="{2376D231-2B4D-678B-D44F-2B81F182E8F7}"/>
          </ac:grpSpMkLst>
        </pc:grpChg>
        <pc:grpChg chg="add mod">
          <ac:chgData name="Chinmay Samak" userId="5307509c-3a6e-47da-b024-dc6909734887" providerId="ADAL" clId="{1106A77F-213D-4257-870A-5D589696382B}" dt="2023-01-17T16:26:51.482" v="2365" actId="1076"/>
          <ac:grpSpMkLst>
            <pc:docMk/>
            <pc:sldMk cId="2628505194" sldId="301"/>
            <ac:grpSpMk id="22" creationId="{DED69B7E-26ED-84A8-A2FD-4934704AAED3}"/>
          </ac:grpSpMkLst>
        </pc:grpChg>
        <pc:grpChg chg="add mod">
          <ac:chgData name="Chinmay Samak" userId="5307509c-3a6e-47da-b024-dc6909734887" providerId="ADAL" clId="{1106A77F-213D-4257-870A-5D589696382B}" dt="2023-01-17T16:30:00.081" v="2391" actId="1076"/>
          <ac:grpSpMkLst>
            <pc:docMk/>
            <pc:sldMk cId="2628505194" sldId="301"/>
            <ac:grpSpMk id="23" creationId="{57783652-BE11-490C-1413-5A7B671E07C8}"/>
          </ac:grpSpMkLst>
        </pc:grpChg>
        <pc:grpChg chg="add mod">
          <ac:chgData name="Chinmay Samak" userId="5307509c-3a6e-47da-b024-dc6909734887" providerId="ADAL" clId="{1106A77F-213D-4257-870A-5D589696382B}" dt="2023-01-17T16:30:26.377" v="2400" actId="164"/>
          <ac:grpSpMkLst>
            <pc:docMk/>
            <pc:sldMk cId="2628505194" sldId="301"/>
            <ac:grpSpMk id="24" creationId="{013126AC-52C9-FF14-3298-E982B67BEC8D}"/>
          </ac:grpSpMkLst>
        </pc:grpChg>
        <pc:picChg chg="add mod">
          <ac:chgData name="Chinmay Samak" userId="5307509c-3a6e-47da-b024-dc6909734887" providerId="ADAL" clId="{1106A77F-213D-4257-870A-5D589696382B}" dt="2023-01-17T14:27:35.355" v="560"/>
          <ac:picMkLst>
            <pc:docMk/>
            <pc:sldMk cId="2628505194" sldId="301"/>
            <ac:picMk id="6" creationId="{40B4BE0B-D81C-E2A0-5892-84ECB6EB0394}"/>
          </ac:picMkLst>
        </pc:picChg>
        <pc:picChg chg="add mod topLvl">
          <ac:chgData name="Chinmay Samak" userId="5307509c-3a6e-47da-b024-dc6909734887" providerId="ADAL" clId="{1106A77F-213D-4257-870A-5D589696382B}" dt="2023-01-17T16:30:26.377" v="2400" actId="164"/>
          <ac:picMkLst>
            <pc:docMk/>
            <pc:sldMk cId="2628505194" sldId="301"/>
            <ac:picMk id="7" creationId="{C48D6BEA-1217-E12C-824E-B52845700EBA}"/>
          </ac:picMkLst>
        </pc:picChg>
        <pc:picChg chg="add del mod">
          <ac:chgData name="Chinmay Samak" userId="5307509c-3a6e-47da-b024-dc6909734887" providerId="ADAL" clId="{1106A77F-213D-4257-870A-5D589696382B}" dt="2023-01-17T15:52:55.494" v="1987"/>
          <ac:picMkLst>
            <pc:docMk/>
            <pc:sldMk cId="2628505194" sldId="301"/>
            <ac:picMk id="8" creationId="{5C640A01-BA22-E40E-5E2B-D73FAEB416BC}"/>
          </ac:picMkLst>
        </pc:picChg>
        <pc:picChg chg="add mod topLvl modCrop">
          <ac:chgData name="Chinmay Samak" userId="5307509c-3a6e-47da-b024-dc6909734887" providerId="ADAL" clId="{1106A77F-213D-4257-870A-5D589696382B}" dt="2023-01-17T16:30:26.377" v="2400" actId="164"/>
          <ac:picMkLst>
            <pc:docMk/>
            <pc:sldMk cId="2628505194" sldId="301"/>
            <ac:picMk id="9" creationId="{60F4FF56-A993-83CC-C6BE-109B24D49F3F}"/>
          </ac:picMkLst>
        </pc:picChg>
        <pc:picChg chg="add mod">
          <ac:chgData name="Chinmay Samak" userId="5307509c-3a6e-47da-b024-dc6909734887" providerId="ADAL" clId="{1106A77F-213D-4257-870A-5D589696382B}" dt="2023-01-17T16:26:51.482" v="2365" actId="1076"/>
          <ac:picMkLst>
            <pc:docMk/>
            <pc:sldMk cId="2628505194" sldId="301"/>
            <ac:picMk id="16" creationId="{5EEA29D3-A9BD-2179-D7A9-5B590F3F952D}"/>
          </ac:picMkLst>
        </pc:picChg>
        <pc:picChg chg="del">
          <ac:chgData name="Chinmay Samak" userId="5307509c-3a6e-47da-b024-dc6909734887" providerId="ADAL" clId="{1106A77F-213D-4257-870A-5D589696382B}" dt="2023-01-17T14:27:34.393" v="559" actId="478"/>
          <ac:picMkLst>
            <pc:docMk/>
            <pc:sldMk cId="2628505194" sldId="301"/>
            <ac:picMk id="17" creationId="{AC423312-6413-F2ED-B3D9-C04C81F823EF}"/>
          </ac:picMkLst>
        </pc:picChg>
        <pc:picChg chg="add del mod">
          <ac:chgData name="Chinmay Samak" userId="5307509c-3a6e-47da-b024-dc6909734887" providerId="ADAL" clId="{1106A77F-213D-4257-870A-5D589696382B}" dt="2023-01-17T15:59:17.064" v="2015" actId="478"/>
          <ac:picMkLst>
            <pc:docMk/>
            <pc:sldMk cId="2628505194" sldId="301"/>
            <ac:picMk id="2050" creationId="{9FDD6C15-AF09-7C23-28C2-54B184240A85}"/>
          </ac:picMkLst>
        </pc:picChg>
        <pc:picChg chg="add mod topLvl">
          <ac:chgData name="Chinmay Samak" userId="5307509c-3a6e-47da-b024-dc6909734887" providerId="ADAL" clId="{1106A77F-213D-4257-870A-5D589696382B}" dt="2023-01-17T16:30:26.377" v="2400" actId="164"/>
          <ac:picMkLst>
            <pc:docMk/>
            <pc:sldMk cId="2628505194" sldId="301"/>
            <ac:picMk id="2052" creationId="{D5AD21F1-54D8-AC3F-9295-3670640EA2C9}"/>
          </ac:picMkLst>
        </pc:picChg>
        <pc:picChg chg="add mod">
          <ac:chgData name="Chinmay Samak" userId="5307509c-3a6e-47da-b024-dc6909734887" providerId="ADAL" clId="{1106A77F-213D-4257-870A-5D589696382B}" dt="2023-01-17T16:30:00.081" v="2391" actId="1076"/>
          <ac:picMkLst>
            <pc:docMk/>
            <pc:sldMk cId="2628505194" sldId="301"/>
            <ac:picMk id="2054" creationId="{365D5930-3C8C-0D40-C5BF-041485BABF21}"/>
          </ac:picMkLst>
        </pc:picChg>
        <pc:picChg chg="add mod">
          <ac:chgData name="Chinmay Samak" userId="5307509c-3a6e-47da-b024-dc6909734887" providerId="ADAL" clId="{1106A77F-213D-4257-870A-5D589696382B}" dt="2023-01-17T16:30:00.081" v="2391" actId="1076"/>
          <ac:picMkLst>
            <pc:docMk/>
            <pc:sldMk cId="2628505194" sldId="301"/>
            <ac:picMk id="2056" creationId="{EE99D0D3-6F69-48FF-5D52-CB4315F79B7C}"/>
          </ac:picMkLst>
        </pc:picChg>
        <pc:picChg chg="add mod">
          <ac:chgData name="Chinmay Samak" userId="5307509c-3a6e-47da-b024-dc6909734887" providerId="ADAL" clId="{1106A77F-213D-4257-870A-5D589696382B}" dt="2023-01-17T16:30:26.377" v="2400" actId="164"/>
          <ac:picMkLst>
            <pc:docMk/>
            <pc:sldMk cId="2628505194" sldId="301"/>
            <ac:picMk id="2058" creationId="{40F5DDD9-F628-A265-7399-631C418B54A8}"/>
          </ac:picMkLst>
        </pc:picChg>
        <pc:picChg chg="add mod">
          <ac:chgData name="Chinmay Samak" userId="5307509c-3a6e-47da-b024-dc6909734887" providerId="ADAL" clId="{1106A77F-213D-4257-870A-5D589696382B}" dt="2023-01-17T16:30:26.377" v="2400" actId="164"/>
          <ac:picMkLst>
            <pc:docMk/>
            <pc:sldMk cId="2628505194" sldId="301"/>
            <ac:picMk id="2060" creationId="{0DD91E20-1E83-4176-2395-D33A3D06BC73}"/>
          </ac:picMkLst>
        </pc:picChg>
        <pc:picChg chg="add mod">
          <ac:chgData name="Chinmay Samak" userId="5307509c-3a6e-47da-b024-dc6909734887" providerId="ADAL" clId="{1106A77F-213D-4257-870A-5D589696382B}" dt="2023-01-17T16:26:51.482" v="2365" actId="1076"/>
          <ac:picMkLst>
            <pc:docMk/>
            <pc:sldMk cId="2628505194" sldId="301"/>
            <ac:picMk id="2062" creationId="{B7F847DB-3F91-5116-B8B3-E8A8BC87AEEC}"/>
          </ac:picMkLst>
        </pc:picChg>
        <pc:picChg chg="add del mod">
          <ac:chgData name="Chinmay Samak" userId="5307509c-3a6e-47da-b024-dc6909734887" providerId="ADAL" clId="{1106A77F-213D-4257-870A-5D589696382B}" dt="2023-01-17T16:24:12.151" v="2334" actId="478"/>
          <ac:picMkLst>
            <pc:docMk/>
            <pc:sldMk cId="2628505194" sldId="301"/>
            <ac:picMk id="2064" creationId="{77B3776E-653E-93E7-E964-F6CD5F0F58B6}"/>
          </ac:picMkLst>
        </pc:picChg>
        <pc:picChg chg="add mod">
          <ac:chgData name="Chinmay Samak" userId="5307509c-3a6e-47da-b024-dc6909734887" providerId="ADAL" clId="{1106A77F-213D-4257-870A-5D589696382B}" dt="2023-01-17T16:26:51.482" v="2365" actId="1076"/>
          <ac:picMkLst>
            <pc:docMk/>
            <pc:sldMk cId="2628505194" sldId="301"/>
            <ac:picMk id="2066" creationId="{38C80946-4B6D-49B0-6682-D7B81DAC2230}"/>
          </ac:picMkLst>
        </pc:picChg>
        <pc:picChg chg="add mod">
          <ac:chgData name="Chinmay Samak" userId="5307509c-3a6e-47da-b024-dc6909734887" providerId="ADAL" clId="{1106A77F-213D-4257-870A-5D589696382B}" dt="2023-01-17T16:26:51.482" v="2365" actId="1076"/>
          <ac:picMkLst>
            <pc:docMk/>
            <pc:sldMk cId="2628505194" sldId="301"/>
            <ac:picMk id="2068" creationId="{39B790E1-48A7-830F-F7EC-1B06F76FF3C7}"/>
          </ac:picMkLst>
        </pc:picChg>
        <pc:picChg chg="add mod">
          <ac:chgData name="Chinmay Samak" userId="5307509c-3a6e-47da-b024-dc6909734887" providerId="ADAL" clId="{1106A77F-213D-4257-870A-5D589696382B}" dt="2023-01-17T16:26:51.482" v="2365" actId="1076"/>
          <ac:picMkLst>
            <pc:docMk/>
            <pc:sldMk cId="2628505194" sldId="301"/>
            <ac:picMk id="2070" creationId="{C64BE684-C4BF-7816-5454-E075D7CB52CA}"/>
          </ac:picMkLst>
        </pc:picChg>
      </pc:sldChg>
      <pc:sldChg chg="addSp delSp modSp add mod">
        <pc:chgData name="Chinmay Samak" userId="5307509c-3a6e-47da-b024-dc6909734887" providerId="ADAL" clId="{1106A77F-213D-4257-870A-5D589696382B}" dt="2023-01-17T16:59:20.046" v="3039" actId="6549"/>
        <pc:sldMkLst>
          <pc:docMk/>
          <pc:sldMk cId="3674120448" sldId="302"/>
        </pc:sldMkLst>
        <pc:spChg chg="mod">
          <ac:chgData name="Chinmay Samak" userId="5307509c-3a6e-47da-b024-dc6909734887" providerId="ADAL" clId="{1106A77F-213D-4257-870A-5D589696382B}" dt="2023-01-17T14:01:10.549" v="253"/>
          <ac:spMkLst>
            <pc:docMk/>
            <pc:sldMk cId="3674120448" sldId="302"/>
            <ac:spMk id="2" creationId="{87658E01-20F8-C471-DF10-B1DE14EEE1D4}"/>
          </ac:spMkLst>
        </pc:spChg>
        <pc:spChg chg="mod">
          <ac:chgData name="Chinmay Samak" userId="5307509c-3a6e-47da-b024-dc6909734887" providerId="ADAL" clId="{1106A77F-213D-4257-870A-5D589696382B}" dt="2023-01-17T16:53:16.123" v="2847"/>
          <ac:spMkLst>
            <pc:docMk/>
            <pc:sldMk cId="3674120448" sldId="302"/>
            <ac:spMk id="3" creationId="{19F2D61E-BBDD-019A-A6F5-CF5FB6BE754B}"/>
          </ac:spMkLst>
        </pc:spChg>
        <pc:spChg chg="mod">
          <ac:chgData name="Chinmay Samak" userId="5307509c-3a6e-47da-b024-dc6909734887" providerId="ADAL" clId="{1106A77F-213D-4257-870A-5D589696382B}" dt="2023-01-17T16:53:18.817" v="2849" actId="20577"/>
          <ac:spMkLst>
            <pc:docMk/>
            <pc:sldMk cId="3674120448" sldId="302"/>
            <ac:spMk id="20" creationId="{5D379DD8-5E0A-7EB4-A4CD-F10B2DF88865}"/>
          </ac:spMkLst>
        </pc:spChg>
        <pc:spChg chg="mod">
          <ac:chgData name="Chinmay Samak" userId="5307509c-3a6e-47da-b024-dc6909734887" providerId="ADAL" clId="{1106A77F-213D-4257-870A-5D589696382B}" dt="2023-01-17T16:59:20.046" v="3039" actId="6549"/>
          <ac:spMkLst>
            <pc:docMk/>
            <pc:sldMk cId="3674120448" sldId="302"/>
            <ac:spMk id="21" creationId="{4AC776A7-1B9B-D011-DEF7-6CAFAAD6BF05}"/>
          </ac:spMkLst>
        </pc:spChg>
        <pc:picChg chg="add mod">
          <ac:chgData name="Chinmay Samak" userId="5307509c-3a6e-47da-b024-dc6909734887" providerId="ADAL" clId="{1106A77F-213D-4257-870A-5D589696382B}" dt="2023-01-17T16:57:29.440" v="3015" actId="1076"/>
          <ac:picMkLst>
            <pc:docMk/>
            <pc:sldMk cId="3674120448" sldId="302"/>
            <ac:picMk id="6" creationId="{7D265791-4230-50C8-ABCC-86236B6FCD09}"/>
          </ac:picMkLst>
        </pc:picChg>
        <pc:picChg chg="del">
          <ac:chgData name="Chinmay Samak" userId="5307509c-3a6e-47da-b024-dc6909734887" providerId="ADAL" clId="{1106A77F-213D-4257-870A-5D589696382B}" dt="2023-01-17T14:27:38.055" v="561" actId="478"/>
          <ac:picMkLst>
            <pc:docMk/>
            <pc:sldMk cId="3674120448" sldId="302"/>
            <ac:picMk id="17" creationId="{AC423312-6413-F2ED-B3D9-C04C81F823EF}"/>
          </ac:picMkLst>
        </pc:picChg>
      </pc:sldChg>
      <pc:sldChg chg="addSp delSp modSp add mod">
        <pc:chgData name="Chinmay Samak" userId="5307509c-3a6e-47da-b024-dc6909734887" providerId="ADAL" clId="{1106A77F-213D-4257-870A-5D589696382B}" dt="2023-01-17T17:45:17.442" v="4432" actId="207"/>
        <pc:sldMkLst>
          <pc:docMk/>
          <pc:sldMk cId="3082275559" sldId="303"/>
        </pc:sldMkLst>
        <pc:spChg chg="mod">
          <ac:chgData name="Chinmay Samak" userId="5307509c-3a6e-47da-b024-dc6909734887" providerId="ADAL" clId="{1106A77F-213D-4257-870A-5D589696382B}" dt="2023-01-17T14:01:27.330" v="256"/>
          <ac:spMkLst>
            <pc:docMk/>
            <pc:sldMk cId="3082275559" sldId="303"/>
            <ac:spMk id="2" creationId="{87658E01-20F8-C471-DF10-B1DE14EEE1D4}"/>
          </ac:spMkLst>
        </pc:spChg>
        <pc:spChg chg="mod">
          <ac:chgData name="Chinmay Samak" userId="5307509c-3a6e-47da-b024-dc6909734887" providerId="ADAL" clId="{1106A77F-213D-4257-870A-5D589696382B}" dt="2023-01-17T17:29:51.001" v="3890" actId="14100"/>
          <ac:spMkLst>
            <pc:docMk/>
            <pc:sldMk cId="3082275559" sldId="303"/>
            <ac:spMk id="3" creationId="{19F2D61E-BBDD-019A-A6F5-CF5FB6BE754B}"/>
          </ac:spMkLst>
        </pc:spChg>
        <pc:spChg chg="add del mod">
          <ac:chgData name="Chinmay Samak" userId="5307509c-3a6e-47da-b024-dc6909734887" providerId="ADAL" clId="{1106A77F-213D-4257-870A-5D589696382B}" dt="2023-01-17T17:09:51.153" v="3199" actId="478"/>
          <ac:spMkLst>
            <pc:docMk/>
            <pc:sldMk cId="3082275559" sldId="303"/>
            <ac:spMk id="7" creationId="{7D7E3A8F-C4CE-FDF4-E085-3F13DD64EC82}"/>
          </ac:spMkLst>
        </pc:spChg>
        <pc:spChg chg="add mod">
          <ac:chgData name="Chinmay Samak" userId="5307509c-3a6e-47da-b024-dc6909734887" providerId="ADAL" clId="{1106A77F-213D-4257-870A-5D589696382B}" dt="2023-01-17T17:16:12.730" v="3346" actId="20577"/>
          <ac:spMkLst>
            <pc:docMk/>
            <pc:sldMk cId="3082275559" sldId="303"/>
            <ac:spMk id="8" creationId="{BE9AFA5D-F272-6216-9051-6182D6692D33}"/>
          </ac:spMkLst>
        </pc:spChg>
        <pc:spChg chg="add mod">
          <ac:chgData name="Chinmay Samak" userId="5307509c-3a6e-47da-b024-dc6909734887" providerId="ADAL" clId="{1106A77F-213D-4257-870A-5D589696382B}" dt="2023-01-17T17:45:17.442" v="4432" actId="207"/>
          <ac:spMkLst>
            <pc:docMk/>
            <pc:sldMk cId="3082275559" sldId="303"/>
            <ac:spMk id="9" creationId="{4DFA6C5B-CFD0-A75A-E669-05770D218F19}"/>
          </ac:spMkLst>
        </pc:spChg>
        <pc:spChg chg="del mod">
          <ac:chgData name="Chinmay Samak" userId="5307509c-3a6e-47da-b024-dc6909734887" providerId="ADAL" clId="{1106A77F-213D-4257-870A-5D589696382B}" dt="2023-01-17T17:15:42.665" v="3314" actId="478"/>
          <ac:spMkLst>
            <pc:docMk/>
            <pc:sldMk cId="3082275559" sldId="303"/>
            <ac:spMk id="20" creationId="{5D379DD8-5E0A-7EB4-A4CD-F10B2DF88865}"/>
          </ac:spMkLst>
        </pc:spChg>
        <pc:spChg chg="mod">
          <ac:chgData name="Chinmay Samak" userId="5307509c-3a6e-47da-b024-dc6909734887" providerId="ADAL" clId="{1106A77F-213D-4257-870A-5D589696382B}" dt="2023-01-17T17:29:46.776" v="3889" actId="20577"/>
          <ac:spMkLst>
            <pc:docMk/>
            <pc:sldMk cId="3082275559" sldId="303"/>
            <ac:spMk id="21" creationId="{4AC776A7-1B9B-D011-DEF7-6CAFAAD6BF05}"/>
          </ac:spMkLst>
        </pc:spChg>
        <pc:picChg chg="add mod">
          <ac:chgData name="Chinmay Samak" userId="5307509c-3a6e-47da-b024-dc6909734887" providerId="ADAL" clId="{1106A77F-213D-4257-870A-5D589696382B}" dt="2023-01-17T14:27:44.717" v="564"/>
          <ac:picMkLst>
            <pc:docMk/>
            <pc:sldMk cId="3082275559" sldId="303"/>
            <ac:picMk id="6" creationId="{3411D9DA-366B-1DD3-F036-B831283692A3}"/>
          </ac:picMkLst>
        </pc:picChg>
        <pc:picChg chg="del">
          <ac:chgData name="Chinmay Samak" userId="5307509c-3a6e-47da-b024-dc6909734887" providerId="ADAL" clId="{1106A77F-213D-4257-870A-5D589696382B}" dt="2023-01-17T14:27:43.745" v="563" actId="478"/>
          <ac:picMkLst>
            <pc:docMk/>
            <pc:sldMk cId="3082275559" sldId="303"/>
            <ac:picMk id="17" creationId="{AC423312-6413-F2ED-B3D9-C04C81F823EF}"/>
          </ac:picMkLst>
        </pc:picChg>
        <pc:picChg chg="mod">
          <ac:chgData name="Chinmay Samak" userId="5307509c-3a6e-47da-b024-dc6909734887" providerId="ADAL" clId="{1106A77F-213D-4257-870A-5D589696382B}" dt="2023-01-17T17:08:20.021" v="3196" actId="1076"/>
          <ac:picMkLst>
            <pc:docMk/>
            <pc:sldMk cId="3082275559" sldId="303"/>
            <ac:picMk id="19" creationId="{BBE1F4BA-D1CC-6894-0148-E16E6B898FE2}"/>
          </ac:picMkLst>
        </pc:picChg>
        <pc:picChg chg="add mod">
          <ac:chgData name="Chinmay Samak" userId="5307509c-3a6e-47da-b024-dc6909734887" providerId="ADAL" clId="{1106A77F-213D-4257-870A-5D589696382B}" dt="2023-01-17T17:16:01.012" v="3320" actId="1076"/>
          <ac:picMkLst>
            <pc:docMk/>
            <pc:sldMk cId="3082275559" sldId="303"/>
            <ac:picMk id="4098" creationId="{F663C2ED-EFE5-0D6D-C150-CCF5E09B65B1}"/>
          </ac:picMkLst>
        </pc:picChg>
        <pc:picChg chg="add del mod">
          <ac:chgData name="Chinmay Samak" userId="5307509c-3a6e-47da-b024-dc6909734887" providerId="ADAL" clId="{1106A77F-213D-4257-870A-5D589696382B}" dt="2023-01-17T16:16:22.497" v="2192" actId="21"/>
          <ac:picMkLst>
            <pc:docMk/>
            <pc:sldMk cId="3082275559" sldId="303"/>
            <ac:picMk id="4100" creationId="{87E6C28E-8269-9CE2-4E16-C07A8F74C64C}"/>
          </ac:picMkLst>
        </pc:picChg>
      </pc:sldChg>
      <pc:sldChg chg="addSp delSp modSp add mod">
        <pc:chgData name="Chinmay Samak" userId="5307509c-3a6e-47da-b024-dc6909734887" providerId="ADAL" clId="{1106A77F-213D-4257-870A-5D589696382B}" dt="2023-01-17T17:48:14.359" v="4660" actId="20577"/>
        <pc:sldMkLst>
          <pc:docMk/>
          <pc:sldMk cId="4252164068" sldId="304"/>
        </pc:sldMkLst>
        <pc:spChg chg="mod">
          <ac:chgData name="Chinmay Samak" userId="5307509c-3a6e-47da-b024-dc6909734887" providerId="ADAL" clId="{1106A77F-213D-4257-870A-5D589696382B}" dt="2023-01-17T14:02:00.070" v="259"/>
          <ac:spMkLst>
            <pc:docMk/>
            <pc:sldMk cId="4252164068" sldId="304"/>
            <ac:spMk id="2" creationId="{87658E01-20F8-C471-DF10-B1DE14EEE1D4}"/>
          </ac:spMkLst>
        </pc:spChg>
        <pc:spChg chg="mod">
          <ac:chgData name="Chinmay Samak" userId="5307509c-3a6e-47da-b024-dc6909734887" providerId="ADAL" clId="{1106A77F-213D-4257-870A-5D589696382B}" dt="2023-01-17T17:46:35.427" v="4505" actId="20577"/>
          <ac:spMkLst>
            <pc:docMk/>
            <pc:sldMk cId="4252164068" sldId="304"/>
            <ac:spMk id="3" creationId="{19F2D61E-BBDD-019A-A6F5-CF5FB6BE754B}"/>
          </ac:spMkLst>
        </pc:spChg>
        <pc:spChg chg="add mod">
          <ac:chgData name="Chinmay Samak" userId="5307509c-3a6e-47da-b024-dc6909734887" providerId="ADAL" clId="{1106A77F-213D-4257-870A-5D589696382B}" dt="2023-01-17T17:47:35.816" v="4607" actId="20577"/>
          <ac:spMkLst>
            <pc:docMk/>
            <pc:sldMk cId="4252164068" sldId="304"/>
            <ac:spMk id="8" creationId="{069027D6-4D4D-FF5B-9A23-8AF36C061C9C}"/>
          </ac:spMkLst>
        </pc:spChg>
        <pc:spChg chg="mod">
          <ac:chgData name="Chinmay Samak" userId="5307509c-3a6e-47da-b024-dc6909734887" providerId="ADAL" clId="{1106A77F-213D-4257-870A-5D589696382B}" dt="2023-01-17T17:46:43.676" v="4506" actId="313"/>
          <ac:spMkLst>
            <pc:docMk/>
            <pc:sldMk cId="4252164068" sldId="304"/>
            <ac:spMk id="20" creationId="{5D379DD8-5E0A-7EB4-A4CD-F10B2DF88865}"/>
          </ac:spMkLst>
        </pc:spChg>
        <pc:spChg chg="mod">
          <ac:chgData name="Chinmay Samak" userId="5307509c-3a6e-47da-b024-dc6909734887" providerId="ADAL" clId="{1106A77F-213D-4257-870A-5D589696382B}" dt="2023-01-17T17:48:14.359" v="4660" actId="20577"/>
          <ac:spMkLst>
            <pc:docMk/>
            <pc:sldMk cId="4252164068" sldId="304"/>
            <ac:spMk id="21" creationId="{4AC776A7-1B9B-D011-DEF7-6CAFAAD6BF05}"/>
          </ac:spMkLst>
        </pc:spChg>
        <pc:picChg chg="add mod">
          <ac:chgData name="Chinmay Samak" userId="5307509c-3a6e-47da-b024-dc6909734887" providerId="ADAL" clId="{1106A77F-213D-4257-870A-5D589696382B}" dt="2023-01-17T14:27:48.858" v="566"/>
          <ac:picMkLst>
            <pc:docMk/>
            <pc:sldMk cId="4252164068" sldId="304"/>
            <ac:picMk id="6" creationId="{7E2758F5-1F3B-4F81-EE1D-C5DF9827D7CD}"/>
          </ac:picMkLst>
        </pc:picChg>
        <pc:picChg chg="add del mod">
          <ac:chgData name="Chinmay Samak" userId="5307509c-3a6e-47da-b024-dc6909734887" providerId="ADAL" clId="{1106A77F-213D-4257-870A-5D589696382B}" dt="2023-01-17T17:40:55.535" v="4131" actId="478"/>
          <ac:picMkLst>
            <pc:docMk/>
            <pc:sldMk cId="4252164068" sldId="304"/>
            <ac:picMk id="7" creationId="{080FB13A-49B3-BEB6-9A07-8B5FB97C77F9}"/>
          </ac:picMkLst>
        </pc:picChg>
        <pc:picChg chg="del">
          <ac:chgData name="Chinmay Samak" userId="5307509c-3a6e-47da-b024-dc6909734887" providerId="ADAL" clId="{1106A77F-213D-4257-870A-5D589696382B}" dt="2023-01-17T14:27:47.932" v="565" actId="478"/>
          <ac:picMkLst>
            <pc:docMk/>
            <pc:sldMk cId="4252164068" sldId="304"/>
            <ac:picMk id="17" creationId="{AC423312-6413-F2ED-B3D9-C04C81F823EF}"/>
          </ac:picMkLst>
        </pc:picChg>
      </pc:sldChg>
      <pc:sldChg chg="addSp modSp add mod ord">
        <pc:chgData name="Chinmay Samak" userId="5307509c-3a6e-47da-b024-dc6909734887" providerId="ADAL" clId="{1106A77F-213D-4257-870A-5D589696382B}" dt="2023-01-17T15:54:22.633" v="2000" actId="1076"/>
        <pc:sldMkLst>
          <pc:docMk/>
          <pc:sldMk cId="1144597593" sldId="305"/>
        </pc:sldMkLst>
        <pc:spChg chg="mod">
          <ac:chgData name="Chinmay Samak" userId="5307509c-3a6e-47da-b024-dc6909734887" providerId="ADAL" clId="{1106A77F-213D-4257-870A-5D589696382B}" dt="2023-01-17T14:24:08.067" v="432" actId="20577"/>
          <ac:spMkLst>
            <pc:docMk/>
            <pc:sldMk cId="1144597593" sldId="305"/>
            <ac:spMk id="2" creationId="{87658E01-20F8-C471-DF10-B1DE14EEE1D4}"/>
          </ac:spMkLst>
        </pc:spChg>
        <pc:spChg chg="mod">
          <ac:chgData name="Chinmay Samak" userId="5307509c-3a6e-47da-b024-dc6909734887" providerId="ADAL" clId="{1106A77F-213D-4257-870A-5D589696382B}" dt="2023-01-17T14:51:41.959" v="1193" actId="20577"/>
          <ac:spMkLst>
            <pc:docMk/>
            <pc:sldMk cId="1144597593" sldId="305"/>
            <ac:spMk id="3" creationId="{19F2D61E-BBDD-019A-A6F5-CF5FB6BE754B}"/>
          </ac:spMkLst>
        </pc:spChg>
        <pc:spChg chg="add mod">
          <ac:chgData name="Chinmay Samak" userId="5307509c-3a6e-47da-b024-dc6909734887" providerId="ADAL" clId="{1106A77F-213D-4257-870A-5D589696382B}" dt="2023-01-17T15:14:30.811" v="1432" actId="14100"/>
          <ac:spMkLst>
            <pc:docMk/>
            <pc:sldMk cId="1144597593" sldId="305"/>
            <ac:spMk id="10" creationId="{B8E06AB9-2B5C-22DE-A755-63057C265DE4}"/>
          </ac:spMkLst>
        </pc:spChg>
        <pc:grpChg chg="add mod">
          <ac:chgData name="Chinmay Samak" userId="5307509c-3a6e-47da-b024-dc6909734887" providerId="ADAL" clId="{1106A77F-213D-4257-870A-5D589696382B}" dt="2023-01-17T15:54:14.858" v="1999" actId="1076"/>
          <ac:grpSpMkLst>
            <pc:docMk/>
            <pc:sldMk cId="1144597593" sldId="305"/>
            <ac:grpSpMk id="9" creationId="{BFC2ECD9-0507-FC0D-98FD-FCB548941AE0}"/>
          </ac:grpSpMkLst>
        </pc:grpChg>
        <pc:picChg chg="add mod">
          <ac:chgData name="Chinmay Samak" userId="5307509c-3a6e-47da-b024-dc6909734887" providerId="ADAL" clId="{1106A77F-213D-4257-870A-5D589696382B}" dt="2023-01-17T15:54:14.858" v="1999" actId="1076"/>
          <ac:picMkLst>
            <pc:docMk/>
            <pc:sldMk cId="1144597593" sldId="305"/>
            <ac:picMk id="6" creationId="{0CFF51FE-8340-BFE1-49D1-38D1AB4E4563}"/>
          </ac:picMkLst>
        </pc:picChg>
        <pc:picChg chg="add mod">
          <ac:chgData name="Chinmay Samak" userId="5307509c-3a6e-47da-b024-dc6909734887" providerId="ADAL" clId="{1106A77F-213D-4257-870A-5D589696382B}" dt="2023-01-17T15:54:14.858" v="1999" actId="1076"/>
          <ac:picMkLst>
            <pc:docMk/>
            <pc:sldMk cId="1144597593" sldId="305"/>
            <ac:picMk id="7" creationId="{5C27E5B7-31DE-766F-AB59-A2D82C537F16}"/>
          </ac:picMkLst>
        </pc:picChg>
        <pc:picChg chg="add mod">
          <ac:chgData name="Chinmay Samak" userId="5307509c-3a6e-47da-b024-dc6909734887" providerId="ADAL" clId="{1106A77F-213D-4257-870A-5D589696382B}" dt="2023-01-17T15:54:14.858" v="1999" actId="1076"/>
          <ac:picMkLst>
            <pc:docMk/>
            <pc:sldMk cId="1144597593" sldId="305"/>
            <ac:picMk id="8" creationId="{9DDE4EEA-6CF3-643B-899D-0DD28D3EAEF0}"/>
          </ac:picMkLst>
        </pc:picChg>
        <pc:picChg chg="add mod">
          <ac:chgData name="Chinmay Samak" userId="5307509c-3a6e-47da-b024-dc6909734887" providerId="ADAL" clId="{1106A77F-213D-4257-870A-5D589696382B}" dt="2023-01-17T14:45:56.510" v="901" actId="1076"/>
          <ac:picMkLst>
            <pc:docMk/>
            <pc:sldMk cId="1144597593" sldId="305"/>
            <ac:picMk id="1026" creationId="{D538452C-CDCF-816D-8FC7-F758F275FCBB}"/>
          </ac:picMkLst>
        </pc:picChg>
        <pc:picChg chg="add mod">
          <ac:chgData name="Chinmay Samak" userId="5307509c-3a6e-47da-b024-dc6909734887" providerId="ADAL" clId="{1106A77F-213D-4257-870A-5D589696382B}" dt="2023-01-17T15:54:14.858" v="1999" actId="1076"/>
          <ac:picMkLst>
            <pc:docMk/>
            <pc:sldMk cId="1144597593" sldId="305"/>
            <ac:picMk id="1028" creationId="{03FCBA7B-6B23-4C32-C394-CAD44384BAD3}"/>
          </ac:picMkLst>
        </pc:picChg>
        <pc:picChg chg="add mod">
          <ac:chgData name="Chinmay Samak" userId="5307509c-3a6e-47da-b024-dc6909734887" providerId="ADAL" clId="{1106A77F-213D-4257-870A-5D589696382B}" dt="2023-01-17T15:54:22.633" v="2000" actId="1076"/>
          <ac:picMkLst>
            <pc:docMk/>
            <pc:sldMk cId="1144597593" sldId="305"/>
            <ac:picMk id="3074" creationId="{D86F7E80-07E0-BB3F-0922-46FD5A77EC22}"/>
          </ac:picMkLst>
        </pc:picChg>
      </pc:sldChg>
    </pc:docChg>
  </pc:docChgLst>
  <pc:docChgLst>
    <pc:chgData name="Chinmay Samak" userId="5307509c-3a6e-47da-b024-dc6909734887" providerId="ADAL" clId="{8C47542E-90C0-4E72-888D-2F5EC4861A35}"/>
    <pc:docChg chg="delSld">
      <pc:chgData name="Chinmay Samak" userId="5307509c-3a6e-47da-b024-dc6909734887" providerId="ADAL" clId="{8C47542E-90C0-4E72-888D-2F5EC4861A35}" dt="2023-12-06T22:07:32.750" v="0" actId="47"/>
      <pc:docMkLst>
        <pc:docMk/>
      </pc:docMkLst>
      <pc:sldChg chg="del">
        <pc:chgData name="Chinmay Samak" userId="5307509c-3a6e-47da-b024-dc6909734887" providerId="ADAL" clId="{8C47542E-90C0-4E72-888D-2F5EC4861A35}" dt="2023-12-06T22:07:32.750" v="0" actId="47"/>
        <pc:sldMkLst>
          <pc:docMk/>
          <pc:sldMk cId="2599883389" sldId="388"/>
        </pc:sldMkLst>
      </pc:sldChg>
    </pc:docChg>
  </pc:docChgLst>
  <pc:docChgLst>
    <pc:chgData name="Tanmay Samak" userId="S::tsamak@clemson.edu::20166025-7f22-4346-9b98-ec55ab787a06" providerId="AD" clId="Web-{04C5653F-29D6-45DF-BAD0-7F8ED55BE0B9}"/>
    <pc:docChg chg="modSld">
      <pc:chgData name="Tanmay Samak" userId="S::tsamak@clemson.edu::20166025-7f22-4346-9b98-ec55ab787a06" providerId="AD" clId="Web-{04C5653F-29D6-45DF-BAD0-7F8ED55BE0B9}" dt="2022-08-06T00:17:34.232" v="22" actId="1076"/>
      <pc:docMkLst>
        <pc:docMk/>
      </pc:docMkLst>
      <pc:sldChg chg="addSp delSp modSp">
        <pc:chgData name="Tanmay Samak" userId="S::tsamak@clemson.edu::20166025-7f22-4346-9b98-ec55ab787a06" providerId="AD" clId="Web-{04C5653F-29D6-45DF-BAD0-7F8ED55BE0B9}" dt="2022-08-06T00:17:34.232" v="22" actId="1076"/>
        <pc:sldMkLst>
          <pc:docMk/>
          <pc:sldMk cId="2391927275" sldId="277"/>
        </pc:sldMkLst>
        <pc:spChg chg="add mod">
          <ac:chgData name="Tanmay Samak" userId="S::tsamak@clemson.edu::20166025-7f22-4346-9b98-ec55ab787a06" providerId="AD" clId="Web-{04C5653F-29D6-45DF-BAD0-7F8ED55BE0B9}" dt="2022-08-06T00:17:34.232" v="22" actId="1076"/>
          <ac:spMkLst>
            <pc:docMk/>
            <pc:sldMk cId="2391927275" sldId="277"/>
            <ac:spMk id="10" creationId="{976E0E3F-2DF7-9D0C-7AAE-173D073AFA8D}"/>
          </ac:spMkLst>
        </pc:spChg>
        <pc:picChg chg="add del mod">
          <ac:chgData name="Tanmay Samak" userId="S::tsamak@clemson.edu::20166025-7f22-4346-9b98-ec55ab787a06" providerId="AD" clId="Web-{04C5653F-29D6-45DF-BAD0-7F8ED55BE0B9}" dt="2022-08-06T00:15:29.494" v="1"/>
          <ac:picMkLst>
            <pc:docMk/>
            <pc:sldMk cId="2391927275" sldId="277"/>
            <ac:picMk id="6" creationId="{70380BCF-AA8E-940A-E422-D8282D899E8C}"/>
          </ac:picMkLst>
        </pc:picChg>
        <pc:picChg chg="add del mod">
          <ac:chgData name="Tanmay Samak" userId="S::tsamak@clemson.edu::20166025-7f22-4346-9b98-ec55ab787a06" providerId="AD" clId="Web-{04C5653F-29D6-45DF-BAD0-7F8ED55BE0B9}" dt="2022-08-06T00:16:01.011" v="6"/>
          <ac:picMkLst>
            <pc:docMk/>
            <pc:sldMk cId="2391927275" sldId="277"/>
            <ac:picMk id="7" creationId="{0732C79B-DE9B-BABB-9F77-0DF84BB378A4}"/>
          </ac:picMkLst>
        </pc:picChg>
        <pc:picChg chg="add mod">
          <ac:chgData name="Tanmay Samak" userId="S::tsamak@clemson.edu::20166025-7f22-4346-9b98-ec55ab787a06" providerId="AD" clId="Web-{04C5653F-29D6-45DF-BAD0-7F8ED55BE0B9}" dt="2022-08-06T00:16:28.965" v="11" actId="1076"/>
          <ac:picMkLst>
            <pc:docMk/>
            <pc:sldMk cId="2391927275" sldId="277"/>
            <ac:picMk id="8" creationId="{992F8DFD-958C-8324-F167-6D9891796759}"/>
          </ac:picMkLst>
        </pc:picChg>
        <pc:picChg chg="add del mod">
          <ac:chgData name="Tanmay Samak" userId="S::tsamak@clemson.edu::20166025-7f22-4346-9b98-ec55ab787a06" providerId="AD" clId="Web-{04C5653F-29D6-45DF-BAD0-7F8ED55BE0B9}" dt="2022-08-06T00:16:48.496" v="14"/>
          <ac:picMkLst>
            <pc:docMk/>
            <pc:sldMk cId="2391927275" sldId="277"/>
            <ac:picMk id="9" creationId="{4B661CCD-7360-F137-4BC3-19EC1436719E}"/>
          </ac:picMkLst>
        </pc:picChg>
      </pc:sldChg>
    </pc:docChg>
  </pc:docChgLst>
  <pc:docChgLst>
    <pc:chgData name="Tanmay Samak" userId="S::tsamak@clemson.edu::20166025-7f22-4346-9b98-ec55ab787a06" providerId="AD" clId="Web-{57712DB1-8025-46C3-B956-0D01557682AA}"/>
    <pc:docChg chg="modSld">
      <pc:chgData name="Tanmay Samak" userId="S::tsamak@clemson.edu::20166025-7f22-4346-9b98-ec55ab787a06" providerId="AD" clId="Web-{57712DB1-8025-46C3-B956-0D01557682AA}" dt="2022-08-11T01:08:38.874" v="2" actId="1076"/>
      <pc:docMkLst>
        <pc:docMk/>
      </pc:docMkLst>
      <pc:sldChg chg="addSp modSp">
        <pc:chgData name="Tanmay Samak" userId="S::tsamak@clemson.edu::20166025-7f22-4346-9b98-ec55ab787a06" providerId="AD" clId="Web-{57712DB1-8025-46C3-B956-0D01557682AA}" dt="2022-08-11T01:08:38.874" v="2" actId="1076"/>
        <pc:sldMkLst>
          <pc:docMk/>
          <pc:sldMk cId="613685185" sldId="274"/>
        </pc:sldMkLst>
        <pc:picChg chg="add mod">
          <ac:chgData name="Tanmay Samak" userId="S::tsamak@clemson.edu::20166025-7f22-4346-9b98-ec55ab787a06" providerId="AD" clId="Web-{57712DB1-8025-46C3-B956-0D01557682AA}" dt="2022-08-11T01:08:38.874" v="2" actId="1076"/>
          <ac:picMkLst>
            <pc:docMk/>
            <pc:sldMk cId="613685185" sldId="274"/>
            <ac:picMk id="6" creationId="{B9B32DD7-4B61-2A3A-C3ED-BE4B09E19E5C}"/>
          </ac:picMkLst>
        </pc:picChg>
      </pc:sldChg>
    </pc:docChg>
  </pc:docChgLst>
  <pc:docChgLst>
    <pc:chgData name="Chinmay Samak" userId="5307509c-3a6e-47da-b024-dc6909734887" providerId="ADAL" clId="{9731D785-DCC2-4DDD-B397-C2DEAACED947}"/>
    <pc:docChg chg="undo custSel modSld">
      <pc:chgData name="Chinmay Samak" userId="5307509c-3a6e-47da-b024-dc6909734887" providerId="ADAL" clId="{9731D785-DCC2-4DDD-B397-C2DEAACED947}" dt="2022-09-05T01:38:19.321" v="5" actId="20577"/>
      <pc:docMkLst>
        <pc:docMk/>
      </pc:docMkLst>
      <pc:sldChg chg="modSp mod">
        <pc:chgData name="Chinmay Samak" userId="5307509c-3a6e-47da-b024-dc6909734887" providerId="ADAL" clId="{9731D785-DCC2-4DDD-B397-C2DEAACED947}" dt="2022-09-05T01:38:19.321" v="5" actId="20577"/>
        <pc:sldMkLst>
          <pc:docMk/>
          <pc:sldMk cId="2391927275" sldId="277"/>
        </pc:sldMkLst>
        <pc:spChg chg="mod">
          <ac:chgData name="Chinmay Samak" userId="5307509c-3a6e-47da-b024-dc6909734887" providerId="ADAL" clId="{9731D785-DCC2-4DDD-B397-C2DEAACED947}" dt="2022-09-05T01:38:19.321" v="5" actId="20577"/>
          <ac:spMkLst>
            <pc:docMk/>
            <pc:sldMk cId="2391927275" sldId="277"/>
            <ac:spMk id="3" creationId="{19F2D61E-BBDD-019A-A6F5-CF5FB6BE754B}"/>
          </ac:spMkLst>
        </pc:spChg>
      </pc:sldChg>
    </pc:docChg>
  </pc:docChgLst>
  <pc:docChgLst>
    <pc:chgData name="Tanmay Samak" userId="S::tsamak@clemson.edu::20166025-7f22-4346-9b98-ec55ab787a06" providerId="AD" clId="Web-{A3FB625A-20C1-45B0-9D4B-3D16CF4CEF56}"/>
    <pc:docChg chg="modSld">
      <pc:chgData name="Tanmay Samak" userId="S::tsamak@clemson.edu::20166025-7f22-4346-9b98-ec55ab787a06" providerId="AD" clId="Web-{A3FB625A-20C1-45B0-9D4B-3D16CF4CEF56}" dt="2022-08-06T02:00:24.715" v="9" actId="1076"/>
      <pc:docMkLst>
        <pc:docMk/>
      </pc:docMkLst>
      <pc:sldChg chg="modSp">
        <pc:chgData name="Tanmay Samak" userId="S::tsamak@clemson.edu::20166025-7f22-4346-9b98-ec55ab787a06" providerId="AD" clId="Web-{A3FB625A-20C1-45B0-9D4B-3D16CF4CEF56}" dt="2022-08-06T02:00:24.715" v="9" actId="1076"/>
        <pc:sldMkLst>
          <pc:docMk/>
          <pc:sldMk cId="306691157" sldId="257"/>
        </pc:sldMkLst>
        <pc:spChg chg="mod">
          <ac:chgData name="Tanmay Samak" userId="S::tsamak@clemson.edu::20166025-7f22-4346-9b98-ec55ab787a06" providerId="AD" clId="Web-{A3FB625A-20C1-45B0-9D4B-3D16CF4CEF56}" dt="2022-08-06T02:00:24.715" v="9" actId="1076"/>
          <ac:spMkLst>
            <pc:docMk/>
            <pc:sldMk cId="306691157" sldId="257"/>
            <ac:spMk id="19" creationId="{21663096-7069-1430-4286-471D4F37E4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DAD3-22CC-6F44-83E0-2131E78B9EDB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7B3A5-E1EA-4F4C-9531-6207AB9D6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03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hdphoto" Target="../media/hdphoto3.wdp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E96780D1-4EB0-0577-A54A-CBBB0F1CB1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5"/>
                    </a14:imgEffect>
                  </a14:imgLayer>
                </a14:imgProps>
              </a:ext>
            </a:extLst>
          </a:blip>
          <a:srcRect b="29550"/>
          <a:stretch/>
        </p:blipFill>
        <p:spPr>
          <a:xfrm>
            <a:off x="0" y="599641"/>
            <a:ext cx="12198093" cy="572473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5C1E49-AF5B-E4DD-032F-B655C6F50097}"/>
              </a:ext>
            </a:extLst>
          </p:cNvPr>
          <p:cNvSpPr/>
          <p:nvPr userDrawn="1"/>
        </p:nvSpPr>
        <p:spPr>
          <a:xfrm>
            <a:off x="0" y="586446"/>
            <a:ext cx="12198093" cy="5726542"/>
          </a:xfrm>
          <a:prstGeom prst="rect">
            <a:avLst/>
          </a:prstGeom>
          <a:solidFill>
            <a:schemeClr val="tx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noFill/>
              </a:ln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6994" y="1710268"/>
            <a:ext cx="8529887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6994" y="4050833"/>
            <a:ext cx="8529887" cy="1096899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C7E9C9C6-5978-F13A-F8BD-CC99ABC9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9969" cy="5864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6B89A8F6-D0D8-90FA-7886-EE0DBA30FDF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" y="6327444"/>
            <a:ext cx="12189969" cy="530556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68399F-92EE-2BF9-3FC1-7CA0E23FD37F}"/>
              </a:ext>
            </a:extLst>
          </p:cNvPr>
          <p:cNvCxnSpPr>
            <a:cxnSpLocks/>
          </p:cNvCxnSpPr>
          <p:nvPr userDrawn="1"/>
        </p:nvCxnSpPr>
        <p:spPr>
          <a:xfrm>
            <a:off x="0" y="586446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ECE3B3-7707-D6DC-95B2-7434C27D0DFF}"/>
              </a:ext>
            </a:extLst>
          </p:cNvPr>
          <p:cNvCxnSpPr/>
          <p:nvPr userDrawn="1"/>
        </p:nvCxnSpPr>
        <p:spPr>
          <a:xfrm>
            <a:off x="0" y="6327444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2" descr="Image result for clemson paw">
            <a:extLst>
              <a:ext uri="{FF2B5EF4-FFF2-40B4-BE49-F238E27FC236}">
                <a16:creationId xmlns:a16="http://schemas.microsoft.com/office/drawing/2014/main" id="{BA88B583-1003-4DA8-16E1-CB27648100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826" y="6444703"/>
            <a:ext cx="308908" cy="29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>
            <a:extLst>
              <a:ext uri="{FF2B5EF4-FFF2-40B4-BE49-F238E27FC236}">
                <a16:creationId xmlns:a16="http://schemas.microsoft.com/office/drawing/2014/main" id="{D695BBA6-2F58-EF71-E8F0-D9DDCDFD79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" y="62633"/>
            <a:ext cx="2265716" cy="4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Date Placeholder 3">
            <a:extLst>
              <a:ext uri="{FF2B5EF4-FFF2-40B4-BE49-F238E27FC236}">
                <a16:creationId xmlns:a16="http://schemas.microsoft.com/office/drawing/2014/main" id="{43F37833-CE16-3FA7-7DB7-FEC3F553E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57906" y="6377310"/>
            <a:ext cx="1862814" cy="17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fld id="{999CB917-DC8B-40EF-B4AA-3E23D34D563A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48" name="Slide Number Placeholder 5">
            <a:extLst>
              <a:ext uri="{FF2B5EF4-FFF2-40B4-BE49-F238E27FC236}">
                <a16:creationId xmlns:a16="http://schemas.microsoft.com/office/drawing/2014/main" id="{0F9167A0-781B-237C-7AD1-AA3EB8BCEC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57906" y="6617655"/>
            <a:ext cx="1862813" cy="17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971B96-9AE2-B774-B807-FCBB1A680E07}"/>
              </a:ext>
            </a:extLst>
          </p:cNvPr>
          <p:cNvSpPr txBox="1"/>
          <p:nvPr userDrawn="1"/>
        </p:nvSpPr>
        <p:spPr>
          <a:xfrm>
            <a:off x="612372" y="6361890"/>
            <a:ext cx="539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F16122"/>
                </a:solidFill>
                <a:latin typeface="+mn-lt"/>
              </a:rPr>
              <a:t>AuE-8360: Scaled Autonomous Vehicles</a:t>
            </a:r>
          </a:p>
          <a:p>
            <a:r>
              <a:rPr lang="en-US" sz="1200" b="0" i="0" dirty="0">
                <a:solidFill>
                  <a:srgbClr val="F16122"/>
                </a:solidFill>
                <a:effectLst/>
                <a:latin typeface="+mn-lt"/>
              </a:rPr>
              <a:t>Clemson University International Center for Automotive Research (CU-ICAR)</a:t>
            </a:r>
            <a:endParaRPr lang="en-IN" sz="1200" dirty="0">
              <a:solidFill>
                <a:srgbClr val="F16122"/>
              </a:solidFill>
              <a:latin typeface="+mn-lt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65A4381-D311-A5A5-B6C6-5887C712BD1A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10036954" y="63182"/>
            <a:ext cx="2083765" cy="442800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40A7DE-E2F0-7F15-3C70-A5796FF19A90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4807" y="6593310"/>
            <a:ext cx="43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933449"/>
            <a:ext cx="10933641" cy="325388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4470399"/>
            <a:ext cx="10933641" cy="162384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A1B8-F0E1-4B30-9F77-1122E0304B96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8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134" y="933449"/>
            <a:ext cx="8094134" cy="30135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05744" y="3946986"/>
            <a:ext cx="7224524" cy="38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r">
              <a:buFontTx/>
              <a:buNone/>
              <a:defRPr sz="1600">
                <a:solidFill>
                  <a:srgbClr val="74747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4470400"/>
            <a:ext cx="10933641" cy="162384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08218-F159-45D1-8C5A-913263F16CA5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629178" y="9334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327624" y="336220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latin typeface="Arial"/>
              </a:rPr>
              <a:t>”</a:t>
            </a:r>
            <a:endParaRPr lang="en-US">
              <a:solidFill>
                <a:srgbClr val="F1612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815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933450"/>
            <a:ext cx="10933642" cy="359399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6" y="4527447"/>
            <a:ext cx="10933641" cy="156679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015D-013F-4D0C-9373-F62B2FCC45CC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6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5EA2-ADC7-9C95-E4DC-D38A5A3A8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6134" y="933449"/>
            <a:ext cx="8091490" cy="3013536"/>
          </a:xfrm>
          <a:prstGeom prst="rect">
            <a:avLst/>
          </a:prstGeom>
        </p:spPr>
        <p:txBody>
          <a:bodyPr anchor="ctr" anchorCtr="0"/>
          <a:lstStyle>
            <a:lvl1pPr>
              <a:defRPr sz="440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9178" y="4013200"/>
            <a:ext cx="10933641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7" y="4527448"/>
            <a:ext cx="10933642" cy="156679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64FA0-4554-4C85-B153-D5334F24D954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6CC7BE-6FD0-C0B3-E338-FD5C1A67D70F}"/>
              </a:ext>
            </a:extLst>
          </p:cNvPr>
          <p:cNvSpPr txBox="1"/>
          <p:nvPr userDrawn="1"/>
        </p:nvSpPr>
        <p:spPr>
          <a:xfrm>
            <a:off x="629178" y="93344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43E77B-F11C-87A8-8A33-E17F0A275FCC}"/>
              </a:ext>
            </a:extLst>
          </p:cNvPr>
          <p:cNvSpPr txBox="1"/>
          <p:nvPr userDrawn="1"/>
        </p:nvSpPr>
        <p:spPr>
          <a:xfrm>
            <a:off x="9327624" y="336220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rgbClr val="F16122"/>
                </a:solidFill>
                <a:latin typeface="Arial"/>
              </a:rPr>
              <a:t>”</a:t>
            </a:r>
            <a:endParaRPr lang="en-US">
              <a:solidFill>
                <a:srgbClr val="F16122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01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26987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29179" y="4013200"/>
            <a:ext cx="10933639" cy="51424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FontTx/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4527447"/>
            <a:ext cx="10933641" cy="156679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EB63E-7F44-4335-B6D1-26EAD869CF20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075D-B5D5-5A64-618F-6F81F03B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63817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179" y="1809751"/>
            <a:ext cx="10933641" cy="4284490"/>
          </a:xfrm>
          <a:prstGeom prst="rect">
            <a:avLst/>
          </a:prstGeom>
        </p:spPr>
        <p:txBody>
          <a:bodyPr vert="eaVert"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EF1C-2AE6-4033-A4BE-78D2D0D65268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6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57906" y="933450"/>
            <a:ext cx="1304743" cy="5160791"/>
          </a:xfrm>
          <a:prstGeom prst="rect">
            <a:avLst/>
          </a:prstGeom>
        </p:spPr>
        <p:txBody>
          <a:bodyPr vert="eaVert" anchor="ctr"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9179" y="933449"/>
            <a:ext cx="9362546" cy="5160791"/>
          </a:xfrm>
          <a:prstGeom prst="rect">
            <a:avLst/>
          </a:prstGeom>
        </p:spPr>
        <p:txBody>
          <a:bodyPr vert="eaVert"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4C25C-9A87-44A7-B9B1-045845215AED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6381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179" y="1809750"/>
            <a:ext cx="10933642" cy="42844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75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2700868"/>
            <a:ext cx="10933641" cy="1290108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4097740"/>
            <a:ext cx="10933641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rgbClr val="747474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CF2D1-AFA2-49B4-AB76-31EC814AC742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0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5C8A70C-BB20-ACF9-AB88-9EC58728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8" y="933450"/>
            <a:ext cx="10933641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9180" y="1809750"/>
            <a:ext cx="5400000" cy="4284491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2822" y="1809750"/>
            <a:ext cx="5403620" cy="428449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BA57A-37B9-4771-A3BC-8C2F89ABCF6D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4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82C66-E2D9-4D31-247A-D21DED25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7" y="933450"/>
            <a:ext cx="10933641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178" y="1809750"/>
            <a:ext cx="54000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177" y="2389582"/>
            <a:ext cx="5400000" cy="37046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2824" y="1809750"/>
            <a:ext cx="540141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74747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2823" y="2389582"/>
            <a:ext cx="5401411" cy="370465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6FFAC-54CA-44A8-B698-E91AF56AE429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4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289A-931F-F36D-91F9-33043CC0C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9" y="933450"/>
            <a:ext cx="10933641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D0362-A948-430E-8BD0-8B9E08C6C7F8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77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B62AC-E99A-4DDD-B48C-37DEA8B1385D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0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9" y="933450"/>
            <a:ext cx="5400000" cy="12784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2820" y="933450"/>
            <a:ext cx="5400000" cy="5160791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1pPr>
            <a:lvl2pPr marL="742950" indent="-28575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2pPr>
            <a:lvl3pPr marL="11430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3pPr>
            <a:lvl4pPr marL="16002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4pPr>
            <a:lvl5pPr marL="2057400" indent="-228600">
              <a:buClr>
                <a:srgbClr val="F16122"/>
              </a:buClr>
              <a:buFont typeface="Wingdings 2" panose="05020102010507070707" pitchFamily="18" charset="2"/>
              <a:buChar char=""/>
              <a:defRPr>
                <a:solidFill>
                  <a:srgbClr val="74747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79" y="2223506"/>
            <a:ext cx="5400000" cy="387073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747474"/>
                </a:solidFill>
              </a:defRPr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629B7-BA30-4C77-A211-B644ED171C52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76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179" y="933449"/>
            <a:ext cx="10933641" cy="362902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78" y="4800600"/>
            <a:ext cx="10933642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1612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178" y="5367337"/>
            <a:ext cx="10933642" cy="7269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747474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D87C-6051-4DFD-A624-C6BEFAD2E3BB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5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microsoft.com/office/2007/relationships/hdphoto" Target="../media/hdphoto2.wdp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BBC6A2A-A690-8A51-F5F9-EA6F665AE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screen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9969" cy="5864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2BFFA73-2857-6632-420F-6F0DDD84C3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 cstate="screen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5" y="6327444"/>
            <a:ext cx="12189969" cy="530556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F9CC2E-654F-073E-8ADE-8AEE7387FD31}"/>
              </a:ext>
            </a:extLst>
          </p:cNvPr>
          <p:cNvCxnSpPr/>
          <p:nvPr userDrawn="1"/>
        </p:nvCxnSpPr>
        <p:spPr>
          <a:xfrm>
            <a:off x="0" y="586446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B37C3F-18CC-83A2-BA6B-D6A31322FFE0}"/>
              </a:ext>
            </a:extLst>
          </p:cNvPr>
          <p:cNvCxnSpPr/>
          <p:nvPr userDrawn="1"/>
        </p:nvCxnSpPr>
        <p:spPr>
          <a:xfrm>
            <a:off x="0" y="6327444"/>
            <a:ext cx="1219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Image result for clemson paw">
            <a:extLst>
              <a:ext uri="{FF2B5EF4-FFF2-40B4-BE49-F238E27FC236}">
                <a16:creationId xmlns:a16="http://schemas.microsoft.com/office/drawing/2014/main" id="{6FCD6173-B645-3CCB-3B6A-F92A1243AA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9826" y="6444703"/>
            <a:ext cx="308908" cy="296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0336D1B9-37E9-CD4C-D4D3-92D6EBDB79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1" y="62633"/>
            <a:ext cx="2265716" cy="44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57906" y="6377310"/>
            <a:ext cx="1862814" cy="1760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fld id="{999CB917-DC8B-40EF-B4AA-3E23D34D563A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57906" y="6617655"/>
            <a:ext cx="1862813" cy="1760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ln>
                  <a:noFill/>
                </a:ln>
                <a:solidFill>
                  <a:srgbClr val="F16122"/>
                </a:solidFill>
              </a:defRPr>
            </a:lvl1pPr>
          </a:lstStyle>
          <a:p>
            <a:fld id="{2830D569-578E-4806-BAF0-B60D44F6A82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3B6DF4-8ABB-E333-260D-5C7374E88E43}"/>
              </a:ext>
            </a:extLst>
          </p:cNvPr>
          <p:cNvSpPr txBox="1"/>
          <p:nvPr userDrawn="1"/>
        </p:nvSpPr>
        <p:spPr>
          <a:xfrm>
            <a:off x="612372" y="6361890"/>
            <a:ext cx="539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>
                <a:solidFill>
                  <a:srgbClr val="F16122"/>
                </a:solidFill>
                <a:latin typeface="+mn-lt"/>
              </a:rPr>
              <a:t>AuE-8360: Scaled Autonomous Vehicles</a:t>
            </a:r>
          </a:p>
          <a:p>
            <a:r>
              <a:rPr lang="en-US" sz="1200" b="0" i="0" dirty="0">
                <a:solidFill>
                  <a:srgbClr val="F16122"/>
                </a:solidFill>
                <a:effectLst/>
                <a:latin typeface="+mn-lt"/>
              </a:rPr>
              <a:t>Clemson University International Center for Automotive Research (CU-ICAR)</a:t>
            </a:r>
            <a:endParaRPr lang="en-IN" sz="1200" dirty="0">
              <a:solidFill>
                <a:srgbClr val="F16122"/>
              </a:solidFill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E4CADF-BA61-6D5F-19DD-BF340FE51E71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036954" y="63182"/>
            <a:ext cx="2083765" cy="442800"/>
          </a:xfrm>
          <a:prstGeom prst="rect">
            <a:avLst/>
          </a:prstGeo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AA4253-31BE-EEB4-D0BE-A6CEB0FB380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4807" y="6593310"/>
            <a:ext cx="432000" cy="0"/>
          </a:xfrm>
          <a:prstGeom prst="line">
            <a:avLst/>
          </a:prstGeom>
          <a:ln w="9525">
            <a:solidFill>
              <a:srgbClr val="F1612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96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samak@clemson.edu" TargetMode="External"/><Relationship Id="rId2" Type="http://schemas.openxmlformats.org/officeDocument/2006/relationships/hyperlink" Target="mailto:csamak@clemson.edu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Tinker-Twins/AutoDRIVE-Autoware" TargetMode="External"/><Relationship Id="rId4" Type="http://schemas.openxmlformats.org/officeDocument/2006/relationships/hyperlink" Target="https://github.com/Tinker-Twins/Scaled-Autonomous-Vehicle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TITS.2023.3259322" TargetMode="External"/><Relationship Id="rId2" Type="http://schemas.openxmlformats.org/officeDocument/2006/relationships/hyperlink" Target="https://doi.org/10.3390/robotics120300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utoware.org/" TargetMode="External"/><Relationship Id="rId5" Type="http://schemas.openxmlformats.org/officeDocument/2006/relationships/hyperlink" Target="https://www.science.org/doi/abs/10.1126/scirobotics.abm6074" TargetMode="External"/><Relationship Id="rId4" Type="http://schemas.openxmlformats.org/officeDocument/2006/relationships/hyperlink" Target="http://robotics.stanford.edu/~ang/papers/icraoss09-RO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FA87B-C4EF-9366-D633-477A89628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992" y="2165654"/>
            <a:ext cx="8529887" cy="1646302"/>
          </a:xfrm>
        </p:spPr>
        <p:txBody>
          <a:bodyPr/>
          <a:lstStyle/>
          <a:p>
            <a:r>
              <a:rPr lang="en-US" sz="4800" dirty="0"/>
              <a:t>Capstone Project Presentation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17FADD-79C7-CF25-1E74-75E0D23B1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6995" y="4301441"/>
            <a:ext cx="3863592" cy="1096899"/>
          </a:xfrm>
        </p:spPr>
        <p:txBody>
          <a:bodyPr/>
          <a:lstStyle/>
          <a:p>
            <a:r>
              <a:rPr lang="en-IN" b="1" dirty="0"/>
              <a:t>Chinmay Samak</a:t>
            </a:r>
          </a:p>
          <a:p>
            <a:r>
              <a:rPr lang="en-IN" dirty="0"/>
              <a:t>PhD Candidate, CU-ICAR</a:t>
            </a:r>
          </a:p>
          <a:p>
            <a:r>
              <a:rPr lang="en-IN" dirty="0">
                <a:hlinkClick r:id="rId2"/>
              </a:rPr>
              <a:t>csamak@clemson.edu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E69B-02C4-BB1F-74C6-322B9BE6E30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99CB917-DC8B-40EF-B4AA-3E23D34D563A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C859-7F1D-A37D-E19F-3263696D7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FF577BA-087D-EA44-EE79-AB28D3839000}"/>
              </a:ext>
            </a:extLst>
          </p:cNvPr>
          <p:cNvSpPr txBox="1">
            <a:spLocks/>
          </p:cNvSpPr>
          <p:nvPr/>
        </p:nvSpPr>
        <p:spPr>
          <a:xfrm>
            <a:off x="6501415" y="4301441"/>
            <a:ext cx="3863592" cy="1096899"/>
          </a:xfrm>
          <a:prstGeom prst="rect">
            <a:avLst/>
          </a:prstGeom>
        </p:spPr>
        <p:txBody>
          <a:bodyPr anchor="t"/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/>
              <a:t>Tanmay Samak</a:t>
            </a:r>
          </a:p>
          <a:p>
            <a:r>
              <a:rPr lang="en-IN" dirty="0"/>
              <a:t>PhD Candidate, CU-ICAR</a:t>
            </a:r>
          </a:p>
          <a:p>
            <a:r>
              <a:rPr lang="en-IN" dirty="0">
                <a:hlinkClick r:id="rId3"/>
              </a:rPr>
              <a:t>tsamak@clemson.edu</a:t>
            </a:r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2AC2269-9E5B-F911-BBB1-D89DDE948518}"/>
              </a:ext>
            </a:extLst>
          </p:cNvPr>
          <p:cNvSpPr txBox="1">
            <a:spLocks/>
          </p:cNvSpPr>
          <p:nvPr/>
        </p:nvSpPr>
        <p:spPr>
          <a:xfrm>
            <a:off x="1826992" y="260068"/>
            <a:ext cx="8529887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noFill/>
                </a:ln>
                <a:solidFill>
                  <a:srgbClr val="F1612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2400" dirty="0"/>
              <a:t>AuE-8360</a:t>
            </a:r>
            <a:br>
              <a:rPr lang="en-IN" sz="2400" dirty="0"/>
            </a:br>
            <a:r>
              <a:rPr lang="en-IN" sz="2400" dirty="0"/>
              <a:t>Scaled Autonomous Vehicles</a:t>
            </a:r>
            <a:endParaRPr lang="en-IN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F6C54D-B2BC-1D61-AF01-528DC77573D2}"/>
              </a:ext>
            </a:extLst>
          </p:cNvPr>
          <p:cNvSpPr txBox="1"/>
          <p:nvPr/>
        </p:nvSpPr>
        <p:spPr>
          <a:xfrm>
            <a:off x="0" y="5887825"/>
            <a:ext cx="3463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16122"/>
                </a:solidFill>
                <a:hlinkClick r:id="rId4"/>
              </a:rPr>
              <a:t>Course GitHub </a:t>
            </a:r>
            <a:r>
              <a:rPr lang="en-US" dirty="0">
                <a:solidFill>
                  <a:srgbClr val="F16122"/>
                </a:solidFill>
              </a:rPr>
              <a:t>| </a:t>
            </a:r>
            <a:r>
              <a:rPr lang="en-US" dirty="0">
                <a:solidFill>
                  <a:srgbClr val="F16122"/>
                </a:solidFill>
                <a:hlinkClick r:id="rId5"/>
              </a:rPr>
              <a:t>Project GitHub</a:t>
            </a:r>
            <a:endParaRPr lang="en-US" dirty="0">
              <a:solidFill>
                <a:srgbClr val="F1612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47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mall trees on a rocky surface&#10;&#10;Description automatically generated">
            <a:extLst>
              <a:ext uri="{FF2B5EF4-FFF2-40B4-BE49-F238E27FC236}">
                <a16:creationId xmlns:a16="http://schemas.microsoft.com/office/drawing/2014/main" id="{7C008BCC-36A0-508B-AA1D-9376998E3C0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r="7749"/>
          <a:stretch/>
        </p:blipFill>
        <p:spPr>
          <a:xfrm>
            <a:off x="476776" y="2663815"/>
            <a:ext cx="5486401" cy="3090672"/>
          </a:xfrm>
          <a:prstGeom prst="rect">
            <a:avLst/>
          </a:prstGeom>
        </p:spPr>
      </p:pic>
      <p:pic>
        <p:nvPicPr>
          <p:cNvPr id="17" name="Picture 16" descr="A rainbow colored object on a black background&#10;&#10;Description automatically generated">
            <a:extLst>
              <a:ext uri="{FF2B5EF4-FFF2-40B4-BE49-F238E27FC236}">
                <a16:creationId xmlns:a16="http://schemas.microsoft.com/office/drawing/2014/main" id="{741F87D3-D30A-B677-FA7B-932E5996D1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21" y="2663815"/>
            <a:ext cx="5486400" cy="3086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48587E-C8DC-CE73-DED5-91D67458E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AutoDRIVE-Hunter-</a:t>
            </a:r>
            <a:r>
              <a:rPr lang="en-US" dirty="0" err="1"/>
              <a:t>Autoware</a:t>
            </a:r>
            <a:r>
              <a:rPr lang="en-US" dirty="0"/>
              <a:t>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0B350-C0B5-D6ED-4E40-204B9078B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AutoDRIVE Simulator Demo (3D): </a:t>
            </a:r>
            <a:r>
              <a:rPr lang="en-US" dirty="0">
                <a:solidFill>
                  <a:srgbClr val="F16122"/>
                </a:solidFill>
              </a:rPr>
              <a:t>PCD Map</a:t>
            </a:r>
            <a:r>
              <a:rPr lang="en-US" dirty="0"/>
              <a:t> + Record + Replay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BB4CF-B097-9367-57B8-B8B3F3BE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DA796-896E-597C-7B1E-ED6E3040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3C073-47D9-88E5-B959-A9DAFD202189}"/>
              </a:ext>
            </a:extLst>
          </p:cNvPr>
          <p:cNvSpPr txBox="1"/>
          <p:nvPr/>
        </p:nvSpPr>
        <p:spPr>
          <a:xfrm>
            <a:off x="2060044" y="5801950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16122"/>
                </a:solidFill>
              </a:rPr>
              <a:t>AutoDRIVE Simulator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CF49BB-69BA-0FED-A248-EC37FDB9915D}"/>
              </a:ext>
            </a:extLst>
          </p:cNvPr>
          <p:cNvSpPr txBox="1"/>
          <p:nvPr/>
        </p:nvSpPr>
        <p:spPr>
          <a:xfrm>
            <a:off x="8664245" y="5801950"/>
            <a:ext cx="61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16122"/>
                </a:solidFill>
              </a:rPr>
              <a:t>RViz</a:t>
            </a:r>
            <a:endParaRPr lang="en-US" dirty="0">
              <a:solidFill>
                <a:srgbClr val="F1612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D27F9ED-4F54-4566-F1E3-E87A052BA12A}"/>
              </a:ext>
            </a:extLst>
          </p:cNvPr>
          <p:cNvGrpSpPr/>
          <p:nvPr/>
        </p:nvGrpSpPr>
        <p:grpSpPr>
          <a:xfrm>
            <a:off x="4379910" y="5981759"/>
            <a:ext cx="4284335" cy="276999"/>
            <a:chOff x="4379910" y="5981759"/>
            <a:chExt cx="4284335" cy="27699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64B4641-F2CF-E08E-DE31-D02A8D5226F2}"/>
                </a:ext>
              </a:extLst>
            </p:cNvPr>
            <p:cNvCxnSpPr/>
            <p:nvPr/>
          </p:nvCxnSpPr>
          <p:spPr>
            <a:xfrm>
              <a:off x="4379910" y="5986616"/>
              <a:ext cx="4284335" cy="0"/>
            </a:xfrm>
            <a:prstGeom prst="straightConnector1">
              <a:avLst/>
            </a:prstGeom>
            <a:ln w="28575">
              <a:solidFill>
                <a:srgbClr val="F1612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B9AD05A-0674-91D7-E8F5-6908441ABE2F}"/>
                </a:ext>
              </a:extLst>
            </p:cNvPr>
            <p:cNvSpPr txBox="1"/>
            <p:nvPr/>
          </p:nvSpPr>
          <p:spPr>
            <a:xfrm>
              <a:off x="4558238" y="5981759"/>
              <a:ext cx="39276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Generate PCD map directly from within the simulator!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76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8E01-20F8-C471-DF10-B1DE14EE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D61E-BBDD-019A-A6F5-CF5FB6BE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T. Samak, C. Samak, S. </a:t>
            </a:r>
            <a:r>
              <a:rPr lang="en-IN" dirty="0" err="1"/>
              <a:t>Kandhasamy</a:t>
            </a:r>
            <a:r>
              <a:rPr lang="en-IN" dirty="0"/>
              <a:t>, V. </a:t>
            </a:r>
            <a:r>
              <a:rPr lang="en-IN" dirty="0" err="1"/>
              <a:t>Krovi</a:t>
            </a:r>
            <a:r>
              <a:rPr lang="en-IN" dirty="0"/>
              <a:t>, and M. Xie, “AutoDRIVE: A Comprehensive, Flexible and Integrated Digital Twin Ecosystem for Autonomous Driving Research &amp; Education,” Robotics, vol. 12, no. 3, p. 77, May 2023, </a:t>
            </a:r>
            <a:r>
              <a:rPr lang="en-IN" dirty="0" err="1"/>
              <a:t>doi</a:t>
            </a:r>
            <a:r>
              <a:rPr lang="en-IN" dirty="0"/>
              <a:t>: </a:t>
            </a:r>
            <a:r>
              <a:rPr lang="en-IN" dirty="0">
                <a:hlinkClick r:id="rId2"/>
              </a:rPr>
              <a:t>10.3390/robotics12030077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dirty="0"/>
              <a:t>W. Ding, C. Xu, M. </a:t>
            </a:r>
            <a:r>
              <a:rPr lang="en-IN" dirty="0" err="1"/>
              <a:t>Arief</a:t>
            </a:r>
            <a:r>
              <a:rPr lang="en-IN" dirty="0"/>
              <a:t>, H. Lin, B. Li and D. Zhao, “A Survey on Safety-Critical Driving Scenario Generation—A Methodological Perspective,” in IEEE Transactions on Intelligent Transportation Systems, vol. 24, no. 7, pp. 6971-6988, July 2023, </a:t>
            </a:r>
            <a:r>
              <a:rPr lang="en-IN" dirty="0" err="1"/>
              <a:t>doi</a:t>
            </a:r>
            <a:r>
              <a:rPr lang="en-IN" dirty="0"/>
              <a:t>: </a:t>
            </a:r>
            <a:r>
              <a:rPr lang="en-IN" dirty="0">
                <a:hlinkClick r:id="rId3"/>
              </a:rPr>
              <a:t>10.1109/TITS.2023.3259322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M. Quigley, K. Conley, B. </a:t>
            </a:r>
            <a:r>
              <a:rPr lang="en-US" dirty="0" err="1"/>
              <a:t>Gerkey</a:t>
            </a:r>
            <a:r>
              <a:rPr lang="en-US" dirty="0"/>
              <a:t>, J. Faust, T. Foote, J. </a:t>
            </a:r>
            <a:r>
              <a:rPr lang="en-US" dirty="0" err="1"/>
              <a:t>Leibs</a:t>
            </a:r>
            <a:r>
              <a:rPr lang="en-US" dirty="0"/>
              <a:t>, R. Wheeler, and A. Ng, “ROS: an open-source Robot Operating System,” in ICRA 2009 Workshop on Open Source Software, vol. 3, Jan 2009. [Online]. Available: </a:t>
            </a:r>
            <a:r>
              <a:rPr lang="en-US" dirty="0">
                <a:hlinkClick r:id="rId4"/>
              </a:rPr>
              <a:t>http://robotics.stanford.edu/~ang/papers/icraoss09-ROS.pdf</a:t>
            </a:r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/>
              <a:t>S. </a:t>
            </a:r>
            <a:r>
              <a:rPr lang="en-US" sz="1800" b="0" i="0" u="none" strike="noStrike" baseline="0" dirty="0" err="1"/>
              <a:t>Macenski</a:t>
            </a:r>
            <a:r>
              <a:rPr lang="en-US" sz="1800" b="0" i="0" u="none" strike="noStrike" baseline="0" dirty="0"/>
              <a:t>, T. Foote, B. </a:t>
            </a:r>
            <a:r>
              <a:rPr lang="en-US" sz="1800" b="0" i="0" u="none" strike="noStrike" baseline="0" dirty="0" err="1"/>
              <a:t>Gerkey</a:t>
            </a:r>
            <a:r>
              <a:rPr lang="en-US" sz="1800" b="0" i="0" u="none" strike="noStrike" baseline="0" dirty="0"/>
              <a:t>, C. </a:t>
            </a:r>
            <a:r>
              <a:rPr lang="en-US" sz="1800" b="0" i="0" u="none" strike="noStrike" baseline="0" dirty="0" err="1"/>
              <a:t>Lalancette</a:t>
            </a:r>
            <a:r>
              <a:rPr lang="en-US" sz="1800" b="0" i="0" u="none" strike="noStrike" baseline="0" dirty="0"/>
              <a:t>, and W. Woodall, “Robot operating system 2: Design, architecture, and uses in the wild,” Science Robotics, vol. 7, no. 66, p. eabm6074, </a:t>
            </a:r>
            <a:r>
              <a:rPr lang="fr-FR" sz="1800" b="0" i="0" u="none" strike="noStrike" baseline="0" dirty="0"/>
              <a:t>2022. [Online]. </a:t>
            </a:r>
            <a:r>
              <a:rPr lang="fr-FR" sz="1800" b="0" i="0" u="none" strike="noStrike" baseline="0" dirty="0" err="1"/>
              <a:t>Available</a:t>
            </a:r>
            <a:r>
              <a:rPr lang="fr-FR" sz="1800" b="0" i="0" u="none" strike="noStrike" baseline="0" dirty="0"/>
              <a:t>: </a:t>
            </a:r>
            <a:r>
              <a:rPr lang="fr-FR" sz="1800" b="0" i="0" u="none" strike="noStrike" baseline="0" dirty="0">
                <a:hlinkClick r:id="rId5"/>
              </a:rPr>
              <a:t>https://www.science.org/doi/abs/10.1126/</a:t>
            </a:r>
            <a:r>
              <a:rPr lang="en-US" sz="1800" b="0" i="0" u="none" strike="noStrike" baseline="0" dirty="0">
                <a:hlinkClick r:id="rId5"/>
              </a:rPr>
              <a:t>scirobotics.abm6074</a:t>
            </a:r>
            <a:endParaRPr lang="en-US" dirty="0"/>
          </a:p>
          <a:p>
            <a:pPr algn="l">
              <a:buFont typeface="+mj-lt"/>
              <a:buAutoNum type="arabicPeriod"/>
            </a:pPr>
            <a:r>
              <a:rPr lang="en-US" sz="1800" b="0" i="0" u="none" strike="noStrike" baseline="0" dirty="0"/>
              <a:t>Autoware Foundation, “Autoware Project: The world’s leading open-source software project for autonomous driving.” [Online]. Available: </a:t>
            </a:r>
            <a:r>
              <a:rPr lang="en-US" dirty="0">
                <a:hlinkClick r:id="rId6"/>
              </a:rPr>
              <a:t>https://autoware.org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C7B7B-A6C9-D0BB-AA44-3C26051FD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206BC-C4D3-F09A-C459-CCDF897A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2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587E-C8DC-CE73-DED5-91D67458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79" y="3109912"/>
            <a:ext cx="10933641" cy="638175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BB4CF-B097-9367-57B8-B8B3F3BE3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BD791-1DD1-4B30-96A2-5D129849FE1A}" type="datetime4">
              <a:rPr lang="en-US" smtClean="0"/>
              <a:t>December 6, 2023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DA796-896E-597C-7B1E-ED6E3040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0D569-578E-4806-BAF0-B60D44F6A82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E15DC05-C877-50A6-C2E4-E366723455FB}"/>
              </a:ext>
            </a:extLst>
          </p:cNvPr>
          <p:cNvSpPr txBox="1">
            <a:spLocks/>
          </p:cNvSpPr>
          <p:nvPr/>
        </p:nvSpPr>
        <p:spPr>
          <a:xfrm>
            <a:off x="629179" y="3748087"/>
            <a:ext cx="10933641" cy="6381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1612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lvl="1"/>
            <a:r>
              <a:rPr lang="en-US" dirty="0">
                <a:solidFill>
                  <a:srgbClr val="747474"/>
                </a:solidFill>
              </a:rPr>
              <a:t>		…Open to questions and discussion.</a:t>
            </a:r>
          </a:p>
        </p:txBody>
      </p:sp>
    </p:spTree>
    <p:extLst>
      <p:ext uri="{BB962C8B-B14F-4D97-AF65-F5344CB8AC3E}">
        <p14:creationId xmlns:p14="http://schemas.microsoft.com/office/powerpoint/2010/main" val="2876515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RMLab CU-ICAR">
  <a:themeElements>
    <a:clrScheme name="ARMLab CU-ICAR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F16122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f41829d9-305b-4af6-8494-753a2a44d293" xsi:nil="true"/>
    <lcf76f155ced4ddcb4097134ff3c332f xmlns="f41829d9-305b-4af6-8494-753a2a44d293">
      <Terms xmlns="http://schemas.microsoft.com/office/infopath/2007/PartnerControls"/>
    </lcf76f155ced4ddcb4097134ff3c332f>
    <TaxCatchAll xmlns="74a92416-d9ca-4b07-a40e-6415e67b2c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AD91A5A01BBC429E51CC1BBEA8DA61" ma:contentTypeVersion="13" ma:contentTypeDescription="Create a new document." ma:contentTypeScope="" ma:versionID="0fb066b07a887f42b14d46d6f236bcb3">
  <xsd:schema xmlns:xsd="http://www.w3.org/2001/XMLSchema" xmlns:xs="http://www.w3.org/2001/XMLSchema" xmlns:p="http://schemas.microsoft.com/office/2006/metadata/properties" xmlns:ns2="f41829d9-305b-4af6-8494-753a2a44d293" xmlns:ns3="74a92416-d9ca-4b07-a40e-6415e67b2c58" targetNamespace="http://schemas.microsoft.com/office/2006/metadata/properties" ma:root="true" ma:fieldsID="8415ddb322a54294af1c6f85b8a12297" ns2:_="" ns3:_="">
    <xsd:import namespace="f41829d9-305b-4af6-8494-753a2a44d293"/>
    <xsd:import namespace="74a92416-d9ca-4b07-a40e-6415e67b2c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1829d9-305b-4af6-8494-753a2a44d2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4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e6246e5-a6e5-4eb2-9fa7-3646699119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a92416-d9ca-4b07-a40e-6415e67b2c5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772ad27e-5889-4279-bc4c-304d453106fb}" ma:internalName="TaxCatchAll" ma:showField="CatchAllData" ma:web="74a92416-d9ca-4b07-a40e-6415e67b2c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365FA24-6B99-4990-BF3B-035DB5EF1E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0BD009-5166-4D59-AABC-6785392F4B19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74a92416-d9ca-4b07-a40e-6415e67b2c58"/>
    <ds:schemaRef ds:uri="f41829d9-305b-4af6-8494-753a2a44d29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AD5B590-BA3B-4525-8BB6-4ED3736046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1829d9-305b-4af6-8494-753a2a44d293"/>
    <ds:schemaRef ds:uri="74a92416-d9ca-4b07-a40e-6415e67b2c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5178</TotalTime>
  <Words>392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Trebuchet MS</vt:lpstr>
      <vt:lpstr>Wingdings 2</vt:lpstr>
      <vt:lpstr>Wingdings 3</vt:lpstr>
      <vt:lpstr>ARMLab CU-ICAR</vt:lpstr>
      <vt:lpstr>Capstone Project Presentation</vt:lpstr>
      <vt:lpstr>AutoDRIVE-Hunter-Autoware Integration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Chinmay Samak</dc:creator>
  <cp:lastModifiedBy>Chinmay Samak</cp:lastModifiedBy>
  <cp:revision>408</cp:revision>
  <dcterms:created xsi:type="dcterms:W3CDTF">2020-04-29T07:35:04Z</dcterms:created>
  <dcterms:modified xsi:type="dcterms:W3CDTF">2023-12-06T22:07:33Z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0x0101005BAD91A5A01BBC429E51CC1BBEA8DA61</vt:lpwstr>
  </property>
  <property fmtid="{D5CDD505-2E9C-101B-9397-08002B2CF9AE}" pid="3" name="MediaServiceImageTags">
    <vt:lpwstr/>
  </property>
  <property fmtid="{D5CDD505-2E9C-101B-9397-08002B2CF9AE}" pid="4" name="Order">
    <vt:lpwstr>45000.0000000000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</Properties>
</file>