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4" d="100"/>
          <a:sy n="114" d="100"/>
        </p:scale>
        <p:origin x="4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BA06-FC16-8049-8EFF-6100DE1AB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A846-BDE8-0E44-BDDC-E3238002A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47B4-B02D-8C42-B923-A8C5B03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9097-647E-294A-AD44-584F65FF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EB19-663F-6F4B-AB3A-E4CB8331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E63-C3E1-9048-A92E-63882DD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B1B2C-40B3-3341-A90D-96EE3A86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47A8-3F9C-0649-AACF-1E6CD6C4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FB38-4C31-F840-9520-6F68C81D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97E7-3407-504F-9D08-6AB7A8F4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A1F09-57AD-AA4B-94AC-DE64A9214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0844-F23C-C740-B607-551210221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7148-A1EE-8D49-B35A-EF537D3E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E1E6-5341-E648-9311-18CB1587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B407-9790-6D45-86B1-D74352D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38E9-99B5-3547-892F-237224D0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B86D-7DC8-8340-A943-BE8FC913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4194-A427-2D4C-AB97-8A0CCF85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0675-766E-AE48-8503-A5EE6B94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66AF-06D7-7C4B-82C9-1C64CA5C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FDC-E1F0-344B-BC68-524AEBE6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58A1B-F46A-1446-A304-946C6CD9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58D-44FD-344D-BB6D-B39F643A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BF94-12FA-7A4A-8F38-17619BC7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F826-5553-124A-8C03-E534F8CE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1984-F304-4246-9766-6D5D3EA2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FC4F-B804-834F-B770-A1301FAD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BC0BF-9CBE-FD4F-BBF6-FE26FFD5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4C296-2821-224C-B5FB-0C8E3437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FEAF7-CB16-034E-B842-EE2AF63D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F6FA6-4311-814E-B00B-F64B8C7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B81E-847E-E347-8FF3-1D12615F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714C-31D7-3F4D-9F67-DBF990E9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B7661-D0A4-2E4F-BDBE-BDD3485E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DC38-5A04-EB45-B533-5FDA0E61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152C2-D19E-7A40-9936-6B7CE45A7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0956-E876-DA4B-A44B-CE582C24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91D5B-456F-F340-986C-9FC28763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3D289-8075-8340-87A2-8C2EEB0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499-52C9-B64C-A9C3-56F80389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0E956-A8D6-A64F-8A62-CEFF629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87CB2-E734-674B-B7C4-A7325449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324C6-108A-A647-BD8D-D02F9383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C1E5-B22A-0A40-8F7B-F81E4ED3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95295-2CF2-0846-816A-B2884F20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4031-A15F-BD42-9D93-4869910D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3FE8-981B-924E-92FD-3CF57BD0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1BB0-1131-BC41-811C-5A3B23B6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BEAB-554D-1F45-8C16-12B1C5FB3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AA2F-40D9-E843-91F2-6E753270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81B31-C864-194B-9069-D7C47CF7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7677F-850B-554B-815A-C29885B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77E2-BD2D-D540-8EA7-45E3B8A9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4DFD3-D268-224B-B1E7-B6F763DD8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6AE8B-DA84-7645-BCA6-7D5BE484A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AD7A5-4528-A94C-A3E0-6B87A961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A729-60B9-574D-96A0-2FDDDC3E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6C52-72CD-CB43-A95C-2713283E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0E4E4-3DB5-3547-8EC0-D3BAF874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4557-A8AC-4E44-94BF-BB3721EB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15A8-AAA4-FE42-AA3C-F6E843D1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6DAF-F0F0-B149-8F73-AFB654960BC8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67D9-0051-F646-B94F-A72BBBAC5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B8BC-A464-7C4F-B996-FD25BE3A7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7BBE-47D8-6E4D-9856-FA071D4D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C67E9-93BF-3243-B29E-574C828C7EEA}"/>
              </a:ext>
            </a:extLst>
          </p:cNvPr>
          <p:cNvSpPr/>
          <p:nvPr/>
        </p:nvSpPr>
        <p:spPr>
          <a:xfrm>
            <a:off x="1777791" y="5609407"/>
            <a:ext cx="1904103" cy="3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__update_version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B96E6-C140-EC43-87D8-48B15B162BFA}"/>
              </a:ext>
            </a:extLst>
          </p:cNvPr>
          <p:cNvSpPr/>
          <p:nvPr/>
        </p:nvSpPr>
        <p:spPr>
          <a:xfrm>
            <a:off x="777083" y="6174182"/>
            <a:ext cx="1783976" cy="3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__write_relation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AB373-77B6-934D-AE14-516374BF2797}"/>
              </a:ext>
            </a:extLst>
          </p:cNvPr>
          <p:cNvSpPr/>
          <p:nvPr/>
        </p:nvSpPr>
        <p:spPr>
          <a:xfrm>
            <a:off x="3241801" y="5044632"/>
            <a:ext cx="1644128" cy="3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record_relation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B254124-73A7-2742-B6AA-157F038515DE}"/>
              </a:ext>
            </a:extLst>
          </p:cNvPr>
          <p:cNvCxnSpPr>
            <a:stCxn id="8" idx="2"/>
            <a:endCxn id="5" idx="3"/>
          </p:cNvCxnSpPr>
          <p:nvPr/>
        </p:nvCxnSpPr>
        <p:spPr>
          <a:xfrm rot="5400000">
            <a:off x="2828369" y="5100051"/>
            <a:ext cx="968186" cy="1502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FCDF5-A31F-A54A-B520-09B4F9AF56F3}"/>
              </a:ext>
            </a:extLst>
          </p:cNvPr>
          <p:cNvSpPr/>
          <p:nvPr/>
        </p:nvSpPr>
        <p:spPr>
          <a:xfrm>
            <a:off x="213733" y="2453264"/>
            <a:ext cx="1092798" cy="161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record_terminate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F919B-E600-1E47-A5B3-9BFE5D966282}"/>
              </a:ext>
            </a:extLst>
          </p:cNvPr>
          <p:cNvSpPr/>
          <p:nvPr/>
        </p:nvSpPr>
        <p:spPr>
          <a:xfrm>
            <a:off x="1360852" y="2453264"/>
            <a:ext cx="1113866" cy="16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record_node_name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1D68843-22E8-BB48-9541-8D76E9B46997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284108" y="3248304"/>
            <a:ext cx="2591370" cy="132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133FA4E-AB7D-6D44-AB57-68716AFB3F25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-565177" y="3939934"/>
            <a:ext cx="3559556" cy="908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F04A5F-7461-E748-996C-BE436C24FDA1}"/>
              </a:ext>
            </a:extLst>
          </p:cNvPr>
          <p:cNvSpPr/>
          <p:nvPr/>
        </p:nvSpPr>
        <p:spPr>
          <a:xfrm>
            <a:off x="2532356" y="2453264"/>
            <a:ext cx="1149538" cy="161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record_kernel_link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416BE3-F20C-DE4B-8CA3-9916C399635E}"/>
              </a:ext>
            </a:extLst>
          </p:cNvPr>
          <p:cNvSpPr/>
          <p:nvPr/>
        </p:nvSpPr>
        <p:spPr>
          <a:xfrm>
            <a:off x="3734653" y="2453264"/>
            <a:ext cx="391910" cy="153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36415A-D612-9747-AE32-A288FB8D2331}"/>
              </a:ext>
            </a:extLst>
          </p:cNvPr>
          <p:cNvSpPr/>
          <p:nvPr/>
        </p:nvSpPr>
        <p:spPr>
          <a:xfrm>
            <a:off x="4063865" y="3825735"/>
            <a:ext cx="1300427" cy="157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current_update_shst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5CBECB-C38F-3143-B83D-8E9746504BBF}"/>
              </a:ext>
            </a:extLst>
          </p:cNvPr>
          <p:cNvSpPr/>
          <p:nvPr/>
        </p:nvSpPr>
        <p:spPr>
          <a:xfrm>
            <a:off x="4178475" y="2453264"/>
            <a:ext cx="711909" cy="161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generates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000797-D749-D04D-9F33-9FD0CDA23FE4}"/>
              </a:ext>
            </a:extLst>
          </p:cNvPr>
          <p:cNvSpPr/>
          <p:nvPr/>
        </p:nvSpPr>
        <p:spPr>
          <a:xfrm>
            <a:off x="5360949" y="2450317"/>
            <a:ext cx="656700" cy="161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uses_two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BB915D-5EDC-8A41-ADB0-CD250DFF957B}"/>
              </a:ext>
            </a:extLst>
          </p:cNvPr>
          <p:cNvSpPr/>
          <p:nvPr/>
        </p:nvSpPr>
        <p:spPr>
          <a:xfrm>
            <a:off x="6070213" y="2453266"/>
            <a:ext cx="524742" cy="161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derives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356700-B1F7-0146-9107-4B775C387968}"/>
              </a:ext>
            </a:extLst>
          </p:cNvPr>
          <p:cNvSpPr/>
          <p:nvPr/>
        </p:nvSpPr>
        <p:spPr>
          <a:xfrm>
            <a:off x="6647519" y="2453257"/>
            <a:ext cx="604963" cy="153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informs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968A6FF-311B-3841-9DE4-60A0D8134419}"/>
              </a:ext>
            </a:extLst>
          </p:cNvPr>
          <p:cNvSpPr/>
          <p:nvPr/>
        </p:nvSpPr>
        <p:spPr>
          <a:xfrm>
            <a:off x="7305046" y="2456489"/>
            <a:ext cx="1028385" cy="158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influences_kernel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2AE36BA0-6FFC-984A-A972-CC368589FA15}"/>
              </a:ext>
            </a:extLst>
          </p:cNvPr>
          <p:cNvCxnSpPr>
            <a:stCxn id="8" idx="2"/>
            <a:endCxn id="4" idx="3"/>
          </p:cNvCxnSpPr>
          <p:nvPr/>
        </p:nvCxnSpPr>
        <p:spPr>
          <a:xfrm rot="5400000">
            <a:off x="3671175" y="5378081"/>
            <a:ext cx="403411" cy="381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CFF19B82-5F43-FE4C-B4E8-B0FEB934D87D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5400000">
            <a:off x="2443746" y="6049449"/>
            <a:ext cx="403411" cy="168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B283CF08-C1E9-C34A-A289-080CE255819E}"/>
              </a:ext>
            </a:extLst>
          </p:cNvPr>
          <p:cNvCxnSpPr>
            <a:cxnSpLocks/>
            <a:stCxn id="30" idx="2"/>
            <a:endCxn id="8" idx="1"/>
          </p:cNvCxnSpPr>
          <p:nvPr/>
        </p:nvCxnSpPr>
        <p:spPr>
          <a:xfrm rot="16200000" flipH="1">
            <a:off x="1878779" y="3842974"/>
            <a:ext cx="2591369" cy="134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A8A5DE3-4317-D646-A0C1-A9E073975331}"/>
              </a:ext>
            </a:extLst>
          </p:cNvPr>
          <p:cNvCxnSpPr>
            <a:stCxn id="39" idx="2"/>
          </p:cNvCxnSpPr>
          <p:nvPr/>
        </p:nvCxnSpPr>
        <p:spPr>
          <a:xfrm>
            <a:off x="3930608" y="2606839"/>
            <a:ext cx="0" cy="243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51613E62-3B26-9140-A658-749453EE364B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3348495" y="3188951"/>
            <a:ext cx="1297482" cy="133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27328C4E-7C6D-654A-BE94-845FB2B914F2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>
            <a:off x="3928877" y="3220181"/>
            <a:ext cx="121110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A02DA46E-7D3B-644B-93A9-D42E71252C98}"/>
              </a:ext>
            </a:extLst>
          </p:cNvPr>
          <p:cNvCxnSpPr>
            <a:stCxn id="64" idx="2"/>
          </p:cNvCxnSpPr>
          <p:nvPr/>
        </p:nvCxnSpPr>
        <p:spPr>
          <a:xfrm rot="5400000">
            <a:off x="3017516" y="3527718"/>
            <a:ext cx="2430004" cy="603824"/>
          </a:xfrm>
          <a:prstGeom prst="bentConnector3">
            <a:avLst>
              <a:gd name="adj1" fmla="val 3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A4C1C4EF-4D8B-D241-A664-6B67810C6646}"/>
              </a:ext>
            </a:extLst>
          </p:cNvPr>
          <p:cNvCxnSpPr>
            <a:stCxn id="67" idx="2"/>
            <a:endCxn id="8" idx="3"/>
          </p:cNvCxnSpPr>
          <p:nvPr/>
        </p:nvCxnSpPr>
        <p:spPr>
          <a:xfrm rot="5400000">
            <a:off x="3990457" y="3507154"/>
            <a:ext cx="2594315" cy="80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2101CDA8-FA8C-524F-8047-BA1BFE319110}"/>
              </a:ext>
            </a:extLst>
          </p:cNvPr>
          <p:cNvCxnSpPr>
            <a:stCxn id="79" idx="2"/>
            <a:endCxn id="8" idx="3"/>
          </p:cNvCxnSpPr>
          <p:nvPr/>
        </p:nvCxnSpPr>
        <p:spPr>
          <a:xfrm rot="5400000">
            <a:off x="4313571" y="3186984"/>
            <a:ext cx="2591372" cy="14466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9814CACD-BA1D-9841-A264-869BFDA8C515}"/>
              </a:ext>
            </a:extLst>
          </p:cNvPr>
          <p:cNvCxnSpPr>
            <a:stCxn id="84" idx="2"/>
            <a:endCxn id="8" idx="3"/>
          </p:cNvCxnSpPr>
          <p:nvPr/>
        </p:nvCxnSpPr>
        <p:spPr>
          <a:xfrm rot="5400000">
            <a:off x="4618385" y="2874380"/>
            <a:ext cx="2599161" cy="206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8787A0C9-6CD8-9543-84CD-4A4BCFBE028F}"/>
              </a:ext>
            </a:extLst>
          </p:cNvPr>
          <p:cNvCxnSpPr>
            <a:stCxn id="87" idx="2"/>
            <a:endCxn id="8" idx="3"/>
          </p:cNvCxnSpPr>
          <p:nvPr/>
        </p:nvCxnSpPr>
        <p:spPr>
          <a:xfrm rot="5400000">
            <a:off x="5056897" y="2443654"/>
            <a:ext cx="2591375" cy="2933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65EAE98-9EBB-BF4F-B3E7-759E40D1A903}"/>
              </a:ext>
            </a:extLst>
          </p:cNvPr>
          <p:cNvCxnSpPr>
            <a:stCxn id="42" idx="2"/>
          </p:cNvCxnSpPr>
          <p:nvPr/>
        </p:nvCxnSpPr>
        <p:spPr>
          <a:xfrm>
            <a:off x="4714079" y="3982907"/>
            <a:ext cx="2884" cy="106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35C72C2-17AA-D24B-BB5D-713536E232B3}"/>
              </a:ext>
            </a:extLst>
          </p:cNvPr>
          <p:cNvSpPr/>
          <p:nvPr/>
        </p:nvSpPr>
        <p:spPr>
          <a:xfrm>
            <a:off x="2344393" y="1618191"/>
            <a:ext cx="1131702" cy="14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record_task_name</a:t>
            </a: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332F4C03-D312-4840-A6EF-EF92DD71267E}"/>
              </a:ext>
            </a:extLst>
          </p:cNvPr>
          <p:cNvCxnSpPr>
            <a:stCxn id="200" idx="2"/>
            <a:endCxn id="18" idx="0"/>
          </p:cNvCxnSpPr>
          <p:nvPr/>
        </p:nvCxnSpPr>
        <p:spPr>
          <a:xfrm rot="5400000">
            <a:off x="2068884" y="1611904"/>
            <a:ext cx="690262" cy="992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6AB341E-0188-A64E-8E4B-964EB95A0672}"/>
              </a:ext>
            </a:extLst>
          </p:cNvPr>
          <p:cNvSpPr/>
          <p:nvPr/>
        </p:nvSpPr>
        <p:spPr>
          <a:xfrm>
            <a:off x="2298989" y="930510"/>
            <a:ext cx="1210327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get_cred_provenance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2E4FD9E-15B2-4A4F-8976-F2A5D26C67BE}"/>
              </a:ext>
            </a:extLst>
          </p:cNvPr>
          <p:cNvCxnSpPr>
            <a:stCxn id="206" idx="2"/>
            <a:endCxn id="200" idx="0"/>
          </p:cNvCxnSpPr>
          <p:nvPr/>
        </p:nvCxnSpPr>
        <p:spPr>
          <a:xfrm>
            <a:off x="2904153" y="1063002"/>
            <a:ext cx="6091" cy="55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4AAF79D3-4784-9140-907F-6B8A0A13C602}"/>
              </a:ext>
            </a:extLst>
          </p:cNvPr>
          <p:cNvCxnSpPr>
            <a:stCxn id="206" idx="3"/>
            <a:endCxn id="30" idx="0"/>
          </p:cNvCxnSpPr>
          <p:nvPr/>
        </p:nvCxnSpPr>
        <p:spPr>
          <a:xfrm flipH="1">
            <a:off x="3107125" y="996756"/>
            <a:ext cx="402191" cy="1456508"/>
          </a:xfrm>
          <a:prstGeom prst="bentConnector4">
            <a:avLst>
              <a:gd name="adj1" fmla="val -56839"/>
              <a:gd name="adj2" fmla="val 77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08D5FEA-732E-E441-8E6E-65EAB4C6588C}"/>
              </a:ext>
            </a:extLst>
          </p:cNvPr>
          <p:cNvSpPr/>
          <p:nvPr/>
        </p:nvSpPr>
        <p:spPr>
          <a:xfrm>
            <a:off x="8385995" y="2450317"/>
            <a:ext cx="1131702" cy="14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prov_record_arg</a:t>
            </a:r>
          </a:p>
        </p:txBody>
      </p: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E6F34F8-2F80-B14C-9394-10F1D719BAA0}"/>
              </a:ext>
            </a:extLst>
          </p:cNvPr>
          <p:cNvCxnSpPr>
            <a:stCxn id="215" idx="2"/>
            <a:endCxn id="8" idx="3"/>
          </p:cNvCxnSpPr>
          <p:nvPr/>
        </p:nvCxnSpPr>
        <p:spPr>
          <a:xfrm rot="5400000">
            <a:off x="5613454" y="1867604"/>
            <a:ext cx="2610869" cy="4065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6179B0B-03AC-2845-95C6-5C28A736F765}"/>
              </a:ext>
            </a:extLst>
          </p:cNvPr>
          <p:cNvSpPr/>
          <p:nvPr/>
        </p:nvSpPr>
        <p:spPr>
          <a:xfrm>
            <a:off x="8382700" y="1933518"/>
            <a:ext cx="1131702" cy="14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prov_record_args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409D423-13A7-4547-97D1-8E344A1D2165}"/>
              </a:ext>
            </a:extLst>
          </p:cNvPr>
          <p:cNvCxnSpPr>
            <a:stCxn id="218" idx="2"/>
            <a:endCxn id="215" idx="0"/>
          </p:cNvCxnSpPr>
          <p:nvPr/>
        </p:nvCxnSpPr>
        <p:spPr>
          <a:xfrm>
            <a:off x="8948551" y="2078329"/>
            <a:ext cx="3295" cy="37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57D889D-FBE2-904D-8648-2426075D2C3D}"/>
              </a:ext>
            </a:extLst>
          </p:cNvPr>
          <p:cNvSpPr/>
          <p:nvPr/>
        </p:nvSpPr>
        <p:spPr>
          <a:xfrm>
            <a:off x="9904699" y="2457640"/>
            <a:ext cx="1131702" cy="144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update_inode_type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7C4B7413-B493-C349-B689-8CB28FDD48AE}"/>
              </a:ext>
            </a:extLst>
          </p:cNvPr>
          <p:cNvCxnSpPr>
            <a:stCxn id="223" idx="2"/>
            <a:endCxn id="5" idx="3"/>
          </p:cNvCxnSpPr>
          <p:nvPr/>
        </p:nvCxnSpPr>
        <p:spPr>
          <a:xfrm rot="5400000">
            <a:off x="4649257" y="514254"/>
            <a:ext cx="3733096" cy="7909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2D80DD0-B001-BE4F-B7C8-DB0AB2C71BE2}"/>
              </a:ext>
            </a:extLst>
          </p:cNvPr>
          <p:cNvSpPr/>
          <p:nvPr/>
        </p:nvSpPr>
        <p:spPr>
          <a:xfrm>
            <a:off x="286470" y="1609256"/>
            <a:ext cx="1880973" cy="153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record_inode_name_from_dentry</a:t>
            </a:r>
          </a:p>
        </p:txBody>
      </p: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197112D8-4069-BD4C-A130-A52A4B592E8E}"/>
              </a:ext>
            </a:extLst>
          </p:cNvPr>
          <p:cNvCxnSpPr>
            <a:stCxn id="226" idx="2"/>
            <a:endCxn id="18" idx="0"/>
          </p:cNvCxnSpPr>
          <p:nvPr/>
        </p:nvCxnSpPr>
        <p:spPr>
          <a:xfrm rot="16200000" flipH="1">
            <a:off x="1227240" y="1762718"/>
            <a:ext cx="690263" cy="690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11AFB29-490B-6D42-A26E-F8F3B470E5D2}"/>
              </a:ext>
            </a:extLst>
          </p:cNvPr>
          <p:cNvSpPr/>
          <p:nvPr/>
        </p:nvSpPr>
        <p:spPr>
          <a:xfrm>
            <a:off x="599972" y="930510"/>
            <a:ext cx="1229258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record_inode_name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8883030-AEB5-A64A-8C0F-DA962AFD5BC5}"/>
              </a:ext>
            </a:extLst>
          </p:cNvPr>
          <p:cNvCxnSpPr>
            <a:stCxn id="234" idx="2"/>
            <a:endCxn id="226" idx="0"/>
          </p:cNvCxnSpPr>
          <p:nvPr/>
        </p:nvCxnSpPr>
        <p:spPr>
          <a:xfrm>
            <a:off x="1214601" y="1063002"/>
            <a:ext cx="12356" cy="54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1556CA2-8539-D548-B06E-145084E687FB}"/>
              </a:ext>
            </a:extLst>
          </p:cNvPr>
          <p:cNvSpPr/>
          <p:nvPr/>
        </p:nvSpPr>
        <p:spPr>
          <a:xfrm>
            <a:off x="507065" y="406538"/>
            <a:ext cx="1415071" cy="141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fresh_inode_provenance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6C78BFDF-624C-7646-A3FE-ADA9845BE6DC}"/>
              </a:ext>
            </a:extLst>
          </p:cNvPr>
          <p:cNvCxnSpPr>
            <a:stCxn id="237" idx="2"/>
            <a:endCxn id="234" idx="0"/>
          </p:cNvCxnSpPr>
          <p:nvPr/>
        </p:nvCxnSpPr>
        <p:spPr>
          <a:xfrm>
            <a:off x="1214601" y="547991"/>
            <a:ext cx="0" cy="38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C050BB0-74BC-934C-A409-336FD585921D}"/>
              </a:ext>
            </a:extLst>
          </p:cNvPr>
          <p:cNvSpPr/>
          <p:nvPr/>
        </p:nvSpPr>
        <p:spPr>
          <a:xfrm>
            <a:off x="7175668" y="930510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inode_init_provenance</a:t>
            </a: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BCBC8B6B-79F9-464E-953B-876F8FECBF77}"/>
              </a:ext>
            </a:extLst>
          </p:cNvPr>
          <p:cNvCxnSpPr>
            <a:stCxn id="267" idx="3"/>
            <a:endCxn id="223" idx="0"/>
          </p:cNvCxnSpPr>
          <p:nvPr/>
        </p:nvCxnSpPr>
        <p:spPr>
          <a:xfrm>
            <a:off x="8474924" y="996756"/>
            <a:ext cx="1995626" cy="1460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7B47137-1740-F24E-9B34-340847DC9056}"/>
              </a:ext>
            </a:extLst>
          </p:cNvPr>
          <p:cNvSpPr/>
          <p:nvPr/>
        </p:nvSpPr>
        <p:spPr>
          <a:xfrm>
            <a:off x="4808572" y="930510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inode_provenance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1D69E34C-7F85-9F44-A6F8-D252BC4AB610}"/>
              </a:ext>
            </a:extLst>
          </p:cNvPr>
          <p:cNvCxnSpPr>
            <a:stCxn id="272" idx="3"/>
            <a:endCxn id="267" idx="1"/>
          </p:cNvCxnSpPr>
          <p:nvPr/>
        </p:nvCxnSpPr>
        <p:spPr>
          <a:xfrm>
            <a:off x="6107828" y="996756"/>
            <a:ext cx="106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BDF15E4F-90CD-6541-A813-A05A7B20FA44}"/>
              </a:ext>
            </a:extLst>
          </p:cNvPr>
          <p:cNvCxnSpPr>
            <a:cxnSpLocks/>
            <a:stCxn id="272" idx="0"/>
            <a:endCxn id="237" idx="3"/>
          </p:cNvCxnSpPr>
          <p:nvPr/>
        </p:nvCxnSpPr>
        <p:spPr>
          <a:xfrm rot="16200000" flipV="1">
            <a:off x="3463546" y="-1064144"/>
            <a:ext cx="453245" cy="353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Elbow Connector 283">
            <a:extLst>
              <a:ext uri="{FF2B5EF4-FFF2-40B4-BE49-F238E27FC236}">
                <a16:creationId xmlns:a16="http://schemas.microsoft.com/office/drawing/2014/main" id="{58004126-4DF7-7149-9635-CBA98996B03F}"/>
              </a:ext>
            </a:extLst>
          </p:cNvPr>
          <p:cNvCxnSpPr>
            <a:stCxn id="237" idx="0"/>
            <a:endCxn id="223" idx="0"/>
          </p:cNvCxnSpPr>
          <p:nvPr/>
        </p:nvCxnSpPr>
        <p:spPr>
          <a:xfrm rot="16200000" flipH="1">
            <a:off x="4817024" y="-3195885"/>
            <a:ext cx="2051102" cy="9255949"/>
          </a:xfrm>
          <a:prstGeom prst="bentConnector3">
            <a:avLst>
              <a:gd name="adj1" fmla="val -111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EC4232B-F1D8-C24F-ACB3-B498A5166D5B}"/>
              </a:ext>
            </a:extLst>
          </p:cNvPr>
          <p:cNvSpPr/>
          <p:nvPr/>
        </p:nvSpPr>
        <p:spPr>
          <a:xfrm>
            <a:off x="4808572" y="1429040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dentry_provenance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85C8BF0-0F13-4848-9281-F24A062ABA18}"/>
              </a:ext>
            </a:extLst>
          </p:cNvPr>
          <p:cNvCxnSpPr>
            <a:stCxn id="285" idx="0"/>
            <a:endCxn id="272" idx="2"/>
          </p:cNvCxnSpPr>
          <p:nvPr/>
        </p:nvCxnSpPr>
        <p:spPr>
          <a:xfrm flipV="1">
            <a:off x="5458200" y="1063002"/>
            <a:ext cx="0" cy="36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3AE4EFB-AC08-844F-ABD7-1BC477A22DAA}"/>
              </a:ext>
            </a:extLst>
          </p:cNvPr>
          <p:cNvSpPr/>
          <p:nvPr/>
        </p:nvSpPr>
        <p:spPr>
          <a:xfrm>
            <a:off x="6348540" y="1429039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file_provenance</a:t>
            </a:r>
          </a:p>
        </p:txBody>
      </p: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5B2CBFA7-FA5D-3545-A552-629226367BF8}"/>
              </a:ext>
            </a:extLst>
          </p:cNvPr>
          <p:cNvCxnSpPr>
            <a:stCxn id="288" idx="0"/>
            <a:endCxn id="272" idx="2"/>
          </p:cNvCxnSpPr>
          <p:nvPr/>
        </p:nvCxnSpPr>
        <p:spPr>
          <a:xfrm rot="16200000" flipV="1">
            <a:off x="6045166" y="476037"/>
            <a:ext cx="366037" cy="1539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C897636-57BD-5846-AB37-92213A9E67C1}"/>
              </a:ext>
            </a:extLst>
          </p:cNvPr>
          <p:cNvSpPr/>
          <p:nvPr/>
        </p:nvSpPr>
        <p:spPr>
          <a:xfrm>
            <a:off x="4808572" y="1871958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save_provenance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B507058-F9CF-674E-9D43-38FA1A1789DC}"/>
              </a:ext>
            </a:extLst>
          </p:cNvPr>
          <p:cNvCxnSpPr>
            <a:stCxn id="291" idx="0"/>
            <a:endCxn id="285" idx="2"/>
          </p:cNvCxnSpPr>
          <p:nvPr/>
        </p:nvCxnSpPr>
        <p:spPr>
          <a:xfrm flipV="1">
            <a:off x="5458200" y="1561532"/>
            <a:ext cx="0" cy="31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77B8C08-4E9E-C14D-8C69-8323B239FF3E}"/>
              </a:ext>
            </a:extLst>
          </p:cNvPr>
          <p:cNvSpPr/>
          <p:nvPr/>
        </p:nvSpPr>
        <p:spPr>
          <a:xfrm>
            <a:off x="4345349" y="5865889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record_write_xattr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205FBF8-B6B3-1E4F-930C-8A5852EFBA56}"/>
              </a:ext>
            </a:extLst>
          </p:cNvPr>
          <p:cNvSpPr/>
          <p:nvPr/>
        </p:nvSpPr>
        <p:spPr>
          <a:xfrm>
            <a:off x="5778245" y="5865889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record_read_xattr</a:t>
            </a: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67978A8E-83CE-8D44-BA58-1F6241216074}"/>
              </a:ext>
            </a:extLst>
          </p:cNvPr>
          <p:cNvCxnSpPr>
            <a:stCxn id="294" idx="0"/>
            <a:endCxn id="8" idx="3"/>
          </p:cNvCxnSpPr>
          <p:nvPr/>
        </p:nvCxnSpPr>
        <p:spPr>
          <a:xfrm rot="16200000" flipV="1">
            <a:off x="4610507" y="5481419"/>
            <a:ext cx="659892" cy="109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3884B632-4A64-8249-AADC-EB15F2357D54}"/>
              </a:ext>
            </a:extLst>
          </p:cNvPr>
          <p:cNvCxnSpPr>
            <a:stCxn id="297" idx="0"/>
            <a:endCxn id="8" idx="3"/>
          </p:cNvCxnSpPr>
          <p:nvPr/>
        </p:nvCxnSpPr>
        <p:spPr>
          <a:xfrm rot="16200000" flipV="1">
            <a:off x="5326955" y="4764971"/>
            <a:ext cx="659892" cy="1541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291FFC9-3FFF-824B-BFBE-FF89698438C6}"/>
              </a:ext>
            </a:extLst>
          </p:cNvPr>
          <p:cNvSpPr/>
          <p:nvPr/>
        </p:nvSpPr>
        <p:spPr>
          <a:xfrm>
            <a:off x="7888507" y="1429039"/>
            <a:ext cx="1476758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socket_inode_provenance</a:t>
            </a:r>
          </a:p>
        </p:txBody>
      </p: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11CCD6A7-0166-7B44-B5C7-1D481B1427B3}"/>
              </a:ext>
            </a:extLst>
          </p:cNvPr>
          <p:cNvCxnSpPr>
            <a:stCxn id="302" idx="0"/>
            <a:endCxn id="272" idx="2"/>
          </p:cNvCxnSpPr>
          <p:nvPr/>
        </p:nvCxnSpPr>
        <p:spPr>
          <a:xfrm rot="16200000" flipV="1">
            <a:off x="6859525" y="-338322"/>
            <a:ext cx="366037" cy="316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A333363-AC26-7245-BB9A-7B04D7A5398F}"/>
              </a:ext>
            </a:extLst>
          </p:cNvPr>
          <p:cNvSpPr/>
          <p:nvPr/>
        </p:nvSpPr>
        <p:spPr>
          <a:xfrm>
            <a:off x="6844089" y="1938204"/>
            <a:ext cx="1299256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sk_inode_provenance</a:t>
            </a:r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8500A7FA-8D76-394F-9D9E-6A5750246267}"/>
              </a:ext>
            </a:extLst>
          </p:cNvPr>
          <p:cNvCxnSpPr>
            <a:stCxn id="305" idx="0"/>
            <a:endCxn id="302" idx="2"/>
          </p:cNvCxnSpPr>
          <p:nvPr/>
        </p:nvCxnSpPr>
        <p:spPr>
          <a:xfrm rot="5400000" flipH="1" flipV="1">
            <a:off x="7871965" y="1183284"/>
            <a:ext cx="376673" cy="1133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BCAF715-B7D5-BF4E-A83D-3E2FBE9CBF0E}"/>
              </a:ext>
            </a:extLst>
          </p:cNvPr>
          <p:cNvSpPr/>
          <p:nvPr/>
        </p:nvSpPr>
        <p:spPr>
          <a:xfrm>
            <a:off x="7216485" y="5865889"/>
            <a:ext cx="1526078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provenance_record_address</a:t>
            </a:r>
          </a:p>
        </p:txBody>
      </p: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44FA8BC9-9C0E-104D-9D08-14CF98E035C8}"/>
              </a:ext>
            </a:extLst>
          </p:cNvPr>
          <p:cNvCxnSpPr>
            <a:stCxn id="309" idx="0"/>
            <a:endCxn id="8" idx="3"/>
          </p:cNvCxnSpPr>
          <p:nvPr/>
        </p:nvCxnSpPr>
        <p:spPr>
          <a:xfrm rot="16200000" flipV="1">
            <a:off x="6102781" y="3989145"/>
            <a:ext cx="659892" cy="3093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8DDBAE5-5389-AE4C-8C21-302A2231D8C8}"/>
              </a:ext>
            </a:extLst>
          </p:cNvPr>
          <p:cNvSpPr/>
          <p:nvPr/>
        </p:nvSpPr>
        <p:spPr>
          <a:xfrm>
            <a:off x="8847100" y="5861630"/>
            <a:ext cx="1526078" cy="132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provenance_packet_content</a:t>
            </a:r>
          </a:p>
        </p:txBody>
      </p: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C95AC887-2BAB-1944-B151-B22AF6F2FCFE}"/>
              </a:ext>
            </a:extLst>
          </p:cNvPr>
          <p:cNvCxnSpPr>
            <a:stCxn id="312" idx="0"/>
            <a:endCxn id="8" idx="3"/>
          </p:cNvCxnSpPr>
          <p:nvPr/>
        </p:nvCxnSpPr>
        <p:spPr>
          <a:xfrm rot="16200000" flipV="1">
            <a:off x="6920218" y="3171709"/>
            <a:ext cx="655633" cy="4724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E6E78874-3617-2A46-93A8-EBF5A3194085}"/>
              </a:ext>
            </a:extLst>
          </p:cNvPr>
          <p:cNvSpPr/>
          <p:nvPr/>
        </p:nvSpPr>
        <p:spPr>
          <a:xfrm>
            <a:off x="662562" y="6072494"/>
            <a:ext cx="258672" cy="25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F0A71815-2DA0-0F49-AE34-CAB5929B32B8}"/>
              </a:ext>
            </a:extLst>
          </p:cNvPr>
          <p:cNvSpPr/>
          <p:nvPr/>
        </p:nvSpPr>
        <p:spPr>
          <a:xfrm>
            <a:off x="1693484" y="5480071"/>
            <a:ext cx="258672" cy="25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F528960E-870C-D142-B30F-EC8D88571558}"/>
              </a:ext>
            </a:extLst>
          </p:cNvPr>
          <p:cNvSpPr/>
          <p:nvPr/>
        </p:nvSpPr>
        <p:spPr>
          <a:xfrm>
            <a:off x="133863" y="236961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F28B19C-C2F4-2146-BC78-2DFBA669ADCA}"/>
              </a:ext>
            </a:extLst>
          </p:cNvPr>
          <p:cNvSpPr/>
          <p:nvPr/>
        </p:nvSpPr>
        <p:spPr>
          <a:xfrm>
            <a:off x="3160110" y="4878616"/>
            <a:ext cx="258672" cy="258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24C3A75-B82A-A14F-8164-7C6A773FBEEF}"/>
              </a:ext>
            </a:extLst>
          </p:cNvPr>
          <p:cNvSpPr/>
          <p:nvPr/>
        </p:nvSpPr>
        <p:spPr>
          <a:xfrm>
            <a:off x="4268794" y="5785673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051D63F0-28A4-224C-8A0C-6D9D66BAC6F1}"/>
              </a:ext>
            </a:extLst>
          </p:cNvPr>
          <p:cNvSpPr/>
          <p:nvPr/>
        </p:nvSpPr>
        <p:spPr>
          <a:xfrm>
            <a:off x="5703690" y="5782417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6527A133-1CAA-D945-B185-02CC6BC7FC26}"/>
              </a:ext>
            </a:extLst>
          </p:cNvPr>
          <p:cNvSpPr/>
          <p:nvPr/>
        </p:nvSpPr>
        <p:spPr>
          <a:xfrm>
            <a:off x="7142338" y="5782417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BCB6152-7EAA-9041-BE29-C0AA993E21FB}"/>
              </a:ext>
            </a:extLst>
          </p:cNvPr>
          <p:cNvSpPr/>
          <p:nvPr/>
        </p:nvSpPr>
        <p:spPr>
          <a:xfrm>
            <a:off x="8803470" y="5770771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3BE3F4DE-EEC5-9045-BC9D-3E523229FA45}"/>
              </a:ext>
            </a:extLst>
          </p:cNvPr>
          <p:cNvSpPr/>
          <p:nvPr/>
        </p:nvSpPr>
        <p:spPr>
          <a:xfrm>
            <a:off x="5300356" y="2380679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6E7A265A-F903-BA46-83C7-7261AC434BDE}"/>
              </a:ext>
            </a:extLst>
          </p:cNvPr>
          <p:cNvSpPr/>
          <p:nvPr/>
        </p:nvSpPr>
        <p:spPr>
          <a:xfrm>
            <a:off x="6017649" y="2369720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E47D1BEB-B405-3E49-82E5-77830B9B94E9}"/>
              </a:ext>
            </a:extLst>
          </p:cNvPr>
          <p:cNvSpPr/>
          <p:nvPr/>
        </p:nvSpPr>
        <p:spPr>
          <a:xfrm>
            <a:off x="6607329" y="2369720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B9B99206-AC25-7348-8128-204410E97B2B}"/>
              </a:ext>
            </a:extLst>
          </p:cNvPr>
          <p:cNvSpPr/>
          <p:nvPr/>
        </p:nvSpPr>
        <p:spPr>
          <a:xfrm>
            <a:off x="7254623" y="236961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E3B21AB9-F6D1-AA47-98A0-06645D40B6A4}"/>
              </a:ext>
            </a:extLst>
          </p:cNvPr>
          <p:cNvSpPr/>
          <p:nvPr/>
        </p:nvSpPr>
        <p:spPr>
          <a:xfrm>
            <a:off x="8345805" y="236912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3687F3B7-1D40-E641-927C-4224D03688E9}"/>
              </a:ext>
            </a:extLst>
          </p:cNvPr>
          <p:cNvSpPr/>
          <p:nvPr/>
        </p:nvSpPr>
        <p:spPr>
          <a:xfrm>
            <a:off x="9817255" y="235597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034CD440-2E24-934B-A7F0-B39E703FD0A3}"/>
              </a:ext>
            </a:extLst>
          </p:cNvPr>
          <p:cNvSpPr/>
          <p:nvPr/>
        </p:nvSpPr>
        <p:spPr>
          <a:xfrm>
            <a:off x="1321933" y="238061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95132AB8-BEA7-E84A-960D-1A216411208B}"/>
              </a:ext>
            </a:extLst>
          </p:cNvPr>
          <p:cNvSpPr/>
          <p:nvPr/>
        </p:nvSpPr>
        <p:spPr>
          <a:xfrm>
            <a:off x="2504203" y="2368234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67818076-105C-1445-A5F6-BFE24ECC30E3}"/>
              </a:ext>
            </a:extLst>
          </p:cNvPr>
          <p:cNvSpPr/>
          <p:nvPr/>
        </p:nvSpPr>
        <p:spPr>
          <a:xfrm>
            <a:off x="4019765" y="372994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7E0633A4-DA92-5B4D-8826-C4BE22E021B7}"/>
              </a:ext>
            </a:extLst>
          </p:cNvPr>
          <p:cNvSpPr/>
          <p:nvPr/>
        </p:nvSpPr>
        <p:spPr>
          <a:xfrm>
            <a:off x="3691948" y="235707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72A148A8-2469-5B4B-B0B7-1C8DEA433212}"/>
              </a:ext>
            </a:extLst>
          </p:cNvPr>
          <p:cNvSpPr/>
          <p:nvPr/>
        </p:nvSpPr>
        <p:spPr>
          <a:xfrm>
            <a:off x="4145484" y="2352108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62FA0CCE-75A3-BF46-890F-6D94143B4758}"/>
              </a:ext>
            </a:extLst>
          </p:cNvPr>
          <p:cNvSpPr/>
          <p:nvPr/>
        </p:nvSpPr>
        <p:spPr>
          <a:xfrm>
            <a:off x="2290137" y="1544703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BB03E98D-856A-B340-B864-D83586F0F7D4}"/>
              </a:ext>
            </a:extLst>
          </p:cNvPr>
          <p:cNvSpPr/>
          <p:nvPr/>
        </p:nvSpPr>
        <p:spPr>
          <a:xfrm>
            <a:off x="232322" y="151735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4D595FDC-569D-5E46-9DA8-7AF0CD0A536B}"/>
              </a:ext>
            </a:extLst>
          </p:cNvPr>
          <p:cNvSpPr/>
          <p:nvPr/>
        </p:nvSpPr>
        <p:spPr>
          <a:xfrm>
            <a:off x="525379" y="842888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99AE32D2-0938-B541-BBD7-8AC3D4456F9F}"/>
              </a:ext>
            </a:extLst>
          </p:cNvPr>
          <p:cNvSpPr/>
          <p:nvPr/>
        </p:nvSpPr>
        <p:spPr>
          <a:xfrm>
            <a:off x="2205887" y="842590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439E246-97BF-954B-BAEE-85BBAF866A22}"/>
              </a:ext>
            </a:extLst>
          </p:cNvPr>
          <p:cNvSpPr/>
          <p:nvPr/>
        </p:nvSpPr>
        <p:spPr>
          <a:xfrm>
            <a:off x="411863" y="318327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105397E-FF09-BF40-88B3-5156C7614901}"/>
              </a:ext>
            </a:extLst>
          </p:cNvPr>
          <p:cNvSpPr/>
          <p:nvPr/>
        </p:nvSpPr>
        <p:spPr>
          <a:xfrm>
            <a:off x="8306144" y="186385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60B8E45-0C51-1E43-8C4A-D3DA9B8CFADF}"/>
              </a:ext>
            </a:extLst>
          </p:cNvPr>
          <p:cNvSpPr/>
          <p:nvPr/>
        </p:nvSpPr>
        <p:spPr>
          <a:xfrm>
            <a:off x="7101513" y="802668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468EF4F1-F91B-2645-9758-8E83A8D9F997}"/>
              </a:ext>
            </a:extLst>
          </p:cNvPr>
          <p:cNvSpPr/>
          <p:nvPr/>
        </p:nvSpPr>
        <p:spPr>
          <a:xfrm>
            <a:off x="4732819" y="810055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4B386036-FC66-BD47-AB59-C49BA18A5761}"/>
              </a:ext>
            </a:extLst>
          </p:cNvPr>
          <p:cNvSpPr/>
          <p:nvPr/>
        </p:nvSpPr>
        <p:spPr>
          <a:xfrm>
            <a:off x="4739239" y="134221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CD71F317-E2C3-9244-B18B-F3290DBAA65C}"/>
              </a:ext>
            </a:extLst>
          </p:cNvPr>
          <p:cNvSpPr/>
          <p:nvPr/>
        </p:nvSpPr>
        <p:spPr>
          <a:xfrm>
            <a:off x="6285529" y="1340852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771631CE-5F19-F947-BFAF-E5867BF0C171}"/>
              </a:ext>
            </a:extLst>
          </p:cNvPr>
          <p:cNvSpPr/>
          <p:nvPr/>
        </p:nvSpPr>
        <p:spPr>
          <a:xfrm>
            <a:off x="7804313" y="1338784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CF3C3348-77C9-0847-A58F-BBD4D65B10D1}"/>
              </a:ext>
            </a:extLst>
          </p:cNvPr>
          <p:cNvSpPr/>
          <p:nvPr/>
        </p:nvSpPr>
        <p:spPr>
          <a:xfrm>
            <a:off x="4732819" y="1773673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X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FBFF7615-F82D-034E-A0A5-2559594F7598}"/>
              </a:ext>
            </a:extLst>
          </p:cNvPr>
          <p:cNvSpPr/>
          <p:nvPr/>
        </p:nvSpPr>
        <p:spPr>
          <a:xfrm>
            <a:off x="6758258" y="1858577"/>
            <a:ext cx="153110" cy="15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2072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162</Words>
  <Application>Microsoft Macintosh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Xueyuan Michael</dc:creator>
  <cp:lastModifiedBy>Han, Xueyuan Michael</cp:lastModifiedBy>
  <cp:revision>15</cp:revision>
  <dcterms:created xsi:type="dcterms:W3CDTF">2018-12-03T20:35:47Z</dcterms:created>
  <dcterms:modified xsi:type="dcterms:W3CDTF">2018-12-03T23:51:00Z</dcterms:modified>
</cp:coreProperties>
</file>