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1" r:id="rId6"/>
    <p:sldId id="269" r:id="rId7"/>
    <p:sldId id="272" r:id="rId8"/>
    <p:sldId id="275" r:id="rId9"/>
    <p:sldId id="278" r:id="rId10"/>
    <p:sldId id="279" r:id="rId11"/>
    <p:sldId id="280" r:id="rId12"/>
    <p:sldId id="284" r:id="rId13"/>
    <p:sldId id="286" r:id="rId14"/>
    <p:sldId id="285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F6B5A-BB55-314F-B478-83D915EEEA9F}" v="290" dt="2023-04-05T20:42:05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5D8F6B5A-BB55-314F-B478-83D915EEEA9F}"/>
    <pc:docChg chg="undo custSel addSld delSld modSld sldOrd">
      <pc:chgData name="Hooff, R. van den (Ruud)" userId="8d3e2dca-c4b1-475e-893d-a7935eb50cff" providerId="ADAL" clId="{5D8F6B5A-BB55-314F-B478-83D915EEEA9F}" dt="2023-04-05T20:42:08.832" v="781" actId="1076"/>
      <pc:docMkLst>
        <pc:docMk/>
      </pc:docMkLst>
      <pc:sldChg chg="addSp delSp modSp mod setBg setClrOvrMap">
        <pc:chgData name="Hooff, R. van den (Ruud)" userId="8d3e2dca-c4b1-475e-893d-a7935eb50cff" providerId="ADAL" clId="{5D8F6B5A-BB55-314F-B478-83D915EEEA9F}" dt="2023-04-05T15:27:13.135" v="43" actId="20577"/>
        <pc:sldMkLst>
          <pc:docMk/>
          <pc:sldMk cId="2822750712" sldId="256"/>
        </pc:sldMkLst>
        <pc:spChg chg="mod">
          <ac:chgData name="Hooff, R. van den (Ruud)" userId="8d3e2dca-c4b1-475e-893d-a7935eb50cff" providerId="ADAL" clId="{5D8F6B5A-BB55-314F-B478-83D915EEEA9F}" dt="2023-04-05T15:27:13.135" v="43" actId="20577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5D8F6B5A-BB55-314F-B478-83D915EEEA9F}" dt="2023-04-05T15:27:03.335" v="28" actId="20577"/>
          <ac:spMkLst>
            <pc:docMk/>
            <pc:sldMk cId="2822750712" sldId="256"/>
            <ac:spMk id="3" creationId="{9D3F1F05-AA0A-4DFC-4C2C-D15AC992BF72}"/>
          </ac:spMkLst>
        </pc:spChg>
        <pc:spChg chg="add del">
          <ac:chgData name="Hooff, R. van den (Ruud)" userId="8d3e2dca-c4b1-475e-893d-a7935eb50cff" providerId="ADAL" clId="{5D8F6B5A-BB55-314F-B478-83D915EEEA9F}" dt="2023-04-05T15:26:38.455" v="8" actId="26606"/>
          <ac:spMkLst>
            <pc:docMk/>
            <pc:sldMk cId="2822750712" sldId="256"/>
            <ac:spMk id="1031" creationId="{854DEE1C-7FD6-4FA0-A96A-BDF952F199AB}"/>
          </ac:spMkLst>
        </pc:spChg>
        <pc:spChg chg="add del">
          <ac:chgData name="Hooff, R. van den (Ruud)" userId="8d3e2dca-c4b1-475e-893d-a7935eb50cff" providerId="ADAL" clId="{5D8F6B5A-BB55-314F-B478-83D915EEEA9F}" dt="2023-04-05T15:26:38.455" v="8" actId="26606"/>
          <ac:spMkLst>
            <pc:docMk/>
            <pc:sldMk cId="2822750712" sldId="256"/>
            <ac:spMk id="1036" creationId="{71B2258F-86CA-4D4D-8270-BC05FCDEBFB3}"/>
          </ac:spMkLst>
        </pc:spChg>
        <pc:picChg chg="add mod ord">
          <ac:chgData name="Hooff, R. van den (Ruud)" userId="8d3e2dca-c4b1-475e-893d-a7935eb50cff" providerId="ADAL" clId="{5D8F6B5A-BB55-314F-B478-83D915EEEA9F}" dt="2023-04-05T15:26:54.738" v="11" actId="1076"/>
          <ac:picMkLst>
            <pc:docMk/>
            <pc:sldMk cId="2822750712" sldId="256"/>
            <ac:picMk id="5" creationId="{D89BE0F6-81B0-5D46-5993-6999F6E60E20}"/>
          </ac:picMkLst>
        </pc:picChg>
        <pc:picChg chg="del mod">
          <ac:chgData name="Hooff, R. van den (Ruud)" userId="8d3e2dca-c4b1-475e-893d-a7935eb50cff" providerId="ADAL" clId="{5D8F6B5A-BB55-314F-B478-83D915EEEA9F}" dt="2023-04-05T15:26:05.438" v="1" actId="478"/>
          <ac:picMkLst>
            <pc:docMk/>
            <pc:sldMk cId="2822750712" sldId="256"/>
            <ac:picMk id="1026" creationId="{EED7CD4D-5441-D774-90AA-7685568F30F4}"/>
          </ac:picMkLst>
        </pc:picChg>
      </pc:sldChg>
      <pc:sldChg chg="del">
        <pc:chgData name="Hooff, R. van den (Ruud)" userId="8d3e2dca-c4b1-475e-893d-a7935eb50cff" providerId="ADAL" clId="{5D8F6B5A-BB55-314F-B478-83D915EEEA9F}" dt="2023-04-05T15:28:31.826" v="145" actId="2696"/>
        <pc:sldMkLst>
          <pc:docMk/>
          <pc:sldMk cId="1933912979" sldId="260"/>
        </pc:sldMkLst>
      </pc:sldChg>
      <pc:sldChg chg="del">
        <pc:chgData name="Hooff, R. van den (Ruud)" userId="8d3e2dca-c4b1-475e-893d-a7935eb50cff" providerId="ADAL" clId="{5D8F6B5A-BB55-314F-B478-83D915EEEA9F}" dt="2023-04-05T15:28:31.826" v="145" actId="2696"/>
        <pc:sldMkLst>
          <pc:docMk/>
          <pc:sldMk cId="1070714776" sldId="267"/>
        </pc:sldMkLst>
      </pc:sldChg>
      <pc:sldChg chg="del">
        <pc:chgData name="Hooff, R. van den (Ruud)" userId="8d3e2dca-c4b1-475e-893d-a7935eb50cff" providerId="ADAL" clId="{5D8F6B5A-BB55-314F-B478-83D915EEEA9F}" dt="2023-04-05T16:11:34.571" v="292" actId="2696"/>
        <pc:sldMkLst>
          <pc:docMk/>
          <pc:sldMk cId="2848761929" sldId="268"/>
        </pc:sldMkLst>
      </pc:sldChg>
      <pc:sldChg chg="delSp modSp mod ord">
        <pc:chgData name="Hooff, R. van den (Ruud)" userId="8d3e2dca-c4b1-475e-893d-a7935eb50cff" providerId="ADAL" clId="{5D8F6B5A-BB55-314F-B478-83D915EEEA9F}" dt="2023-04-05T19:42:40.493" v="485" actId="1036"/>
        <pc:sldMkLst>
          <pc:docMk/>
          <pc:sldMk cId="4003092871" sldId="269"/>
        </pc:sldMkLst>
        <pc:spChg chg="del">
          <ac:chgData name="Hooff, R. van den (Ruud)" userId="8d3e2dca-c4b1-475e-893d-a7935eb50cff" providerId="ADAL" clId="{5D8F6B5A-BB55-314F-B478-83D915EEEA9F}" dt="2023-04-05T19:42:27.616" v="458" actId="478"/>
          <ac:spMkLst>
            <pc:docMk/>
            <pc:sldMk cId="4003092871" sldId="269"/>
            <ac:spMk id="6" creationId="{E4ED5FD9-0C07-080F-0233-8D38704AC44F}"/>
          </ac:spMkLst>
        </pc:spChg>
        <pc:spChg chg="mod">
          <ac:chgData name="Hooff, R. van den (Ruud)" userId="8d3e2dca-c4b1-475e-893d-a7935eb50cff" providerId="ADAL" clId="{5D8F6B5A-BB55-314F-B478-83D915EEEA9F}" dt="2023-04-05T19:42:40.493" v="485" actId="1036"/>
          <ac:spMkLst>
            <pc:docMk/>
            <pc:sldMk cId="4003092871" sldId="269"/>
            <ac:spMk id="10" creationId="{5634CADF-63B3-8617-7203-CA7CC2C57F26}"/>
          </ac:spMkLst>
        </pc:spChg>
        <pc:spChg chg="mod">
          <ac:chgData name="Hooff, R. van den (Ruud)" userId="8d3e2dca-c4b1-475e-893d-a7935eb50cff" providerId="ADAL" clId="{5D8F6B5A-BB55-314F-B478-83D915EEEA9F}" dt="2023-04-05T19:42:40.493" v="485" actId="1036"/>
          <ac:spMkLst>
            <pc:docMk/>
            <pc:sldMk cId="4003092871" sldId="269"/>
            <ac:spMk id="23" creationId="{0E2421CF-54F5-B543-0DB2-59E92729B7CB}"/>
          </ac:spMkLst>
        </pc:spChg>
        <pc:cxnChg chg="mod">
          <ac:chgData name="Hooff, R. van den (Ruud)" userId="8d3e2dca-c4b1-475e-893d-a7935eb50cff" providerId="ADAL" clId="{5D8F6B5A-BB55-314F-B478-83D915EEEA9F}" dt="2023-04-05T19:42:27.616" v="458" actId="478"/>
          <ac:cxnSpMkLst>
            <pc:docMk/>
            <pc:sldMk cId="4003092871" sldId="269"/>
            <ac:cxnSpMk id="9" creationId="{54709387-7F79-76FC-BF86-6FA7707D9D07}"/>
          </ac:cxnSpMkLst>
        </pc:cxnChg>
        <pc:cxnChg chg="mod">
          <ac:chgData name="Hooff, R. van den (Ruud)" userId="8d3e2dca-c4b1-475e-893d-a7935eb50cff" providerId="ADAL" clId="{5D8F6B5A-BB55-314F-B478-83D915EEEA9F}" dt="2023-04-05T19:42:27.616" v="458" actId="478"/>
          <ac:cxnSpMkLst>
            <pc:docMk/>
            <pc:sldMk cId="4003092871" sldId="269"/>
            <ac:cxnSpMk id="14" creationId="{63D3B3FE-8D1B-BB37-DECD-A2865DF802A7}"/>
          </ac:cxnSpMkLst>
        </pc:cxnChg>
      </pc:sldChg>
      <pc:sldChg chg="del">
        <pc:chgData name="Hooff, R. van den (Ruud)" userId="8d3e2dca-c4b1-475e-893d-a7935eb50cff" providerId="ADAL" clId="{5D8F6B5A-BB55-314F-B478-83D915EEEA9F}" dt="2023-04-05T15:28:31.826" v="145" actId="2696"/>
        <pc:sldMkLst>
          <pc:docMk/>
          <pc:sldMk cId="1481531257" sldId="270"/>
        </pc:sldMkLst>
      </pc:sldChg>
      <pc:sldChg chg="modSp mod">
        <pc:chgData name="Hooff, R. van den (Ruud)" userId="8d3e2dca-c4b1-475e-893d-a7935eb50cff" providerId="ADAL" clId="{5D8F6B5A-BB55-314F-B478-83D915EEEA9F}" dt="2023-04-05T20:16:11.995" v="674" actId="20577"/>
        <pc:sldMkLst>
          <pc:docMk/>
          <pc:sldMk cId="448003126" sldId="271"/>
        </pc:sldMkLst>
        <pc:spChg chg="mod">
          <ac:chgData name="Hooff, R. van den (Ruud)" userId="8d3e2dca-c4b1-475e-893d-a7935eb50cff" providerId="ADAL" clId="{5D8F6B5A-BB55-314F-B478-83D915EEEA9F}" dt="2023-04-05T15:28:23.378" v="144" actId="20577"/>
          <ac:spMkLst>
            <pc:docMk/>
            <pc:sldMk cId="448003126" sldId="271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5D8F6B5A-BB55-314F-B478-83D915EEEA9F}" dt="2023-04-05T20:16:11.995" v="674" actId="20577"/>
          <ac:spMkLst>
            <pc:docMk/>
            <pc:sldMk cId="448003126" sldId="271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5D8F6B5A-BB55-314F-B478-83D915EEEA9F}" dt="2023-04-05T15:29:04.873" v="146" actId="2696"/>
        <pc:sldMkLst>
          <pc:docMk/>
          <pc:sldMk cId="4293966416" sldId="274"/>
        </pc:sldMkLst>
      </pc:sldChg>
      <pc:sldChg chg="modSp mod">
        <pc:chgData name="Hooff, R. van den (Ruud)" userId="8d3e2dca-c4b1-475e-893d-a7935eb50cff" providerId="ADAL" clId="{5D8F6B5A-BB55-314F-B478-83D915EEEA9F}" dt="2023-04-05T15:29:31.414" v="147" actId="20577"/>
        <pc:sldMkLst>
          <pc:docMk/>
          <pc:sldMk cId="712502408" sldId="275"/>
        </pc:sldMkLst>
        <pc:spChg chg="mod">
          <ac:chgData name="Hooff, R. van den (Ruud)" userId="8d3e2dca-c4b1-475e-893d-a7935eb50cff" providerId="ADAL" clId="{5D8F6B5A-BB55-314F-B478-83D915EEEA9F}" dt="2023-04-05T15:29:31.414" v="147" actId="20577"/>
          <ac:spMkLst>
            <pc:docMk/>
            <pc:sldMk cId="712502408" sldId="275"/>
            <ac:spMk id="2" creationId="{F078444C-1B8B-25D6-092E-7C747730F531}"/>
          </ac:spMkLst>
        </pc:spChg>
      </pc:sldChg>
      <pc:sldChg chg="del">
        <pc:chgData name="Hooff, R. van den (Ruud)" userId="8d3e2dca-c4b1-475e-893d-a7935eb50cff" providerId="ADAL" clId="{5D8F6B5A-BB55-314F-B478-83D915EEEA9F}" dt="2023-04-05T15:29:04.873" v="146" actId="2696"/>
        <pc:sldMkLst>
          <pc:docMk/>
          <pc:sldMk cId="3028808036" sldId="276"/>
        </pc:sldMkLst>
      </pc:sldChg>
      <pc:sldChg chg="del">
        <pc:chgData name="Hooff, R. van den (Ruud)" userId="8d3e2dca-c4b1-475e-893d-a7935eb50cff" providerId="ADAL" clId="{5D8F6B5A-BB55-314F-B478-83D915EEEA9F}" dt="2023-04-05T15:29:04.873" v="146" actId="2696"/>
        <pc:sldMkLst>
          <pc:docMk/>
          <pc:sldMk cId="3803211763" sldId="277"/>
        </pc:sldMkLst>
      </pc:sldChg>
      <pc:sldChg chg="modSp mod">
        <pc:chgData name="Hooff, R. van den (Ruud)" userId="8d3e2dca-c4b1-475e-893d-a7935eb50cff" providerId="ADAL" clId="{5D8F6B5A-BB55-314F-B478-83D915EEEA9F}" dt="2023-04-05T16:11:03.315" v="291" actId="1076"/>
        <pc:sldMkLst>
          <pc:docMk/>
          <pc:sldMk cId="3041501052" sldId="278"/>
        </pc:sldMkLst>
        <pc:spChg chg="mod">
          <ac:chgData name="Hooff, R. van den (Ruud)" userId="8d3e2dca-c4b1-475e-893d-a7935eb50cff" providerId="ADAL" clId="{5D8F6B5A-BB55-314F-B478-83D915EEEA9F}" dt="2023-04-05T15:29:35.524" v="148" actId="20577"/>
          <ac:spMkLst>
            <pc:docMk/>
            <pc:sldMk cId="3041501052" sldId="278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16:11:03.315" v="291" actId="1076"/>
          <ac:spMkLst>
            <pc:docMk/>
            <pc:sldMk cId="3041501052" sldId="278"/>
            <ac:spMk id="3" creationId="{519DAE29-E8D9-8B5E-7B4C-FE439F8DE3D4}"/>
          </ac:spMkLst>
        </pc:spChg>
      </pc:sldChg>
      <pc:sldChg chg="addSp delSp modSp add mod modNotesTx">
        <pc:chgData name="Hooff, R. van den (Ruud)" userId="8d3e2dca-c4b1-475e-893d-a7935eb50cff" providerId="ADAL" clId="{5D8F6B5A-BB55-314F-B478-83D915EEEA9F}" dt="2023-04-05T19:51:00.863" v="536" actId="1076"/>
        <pc:sldMkLst>
          <pc:docMk/>
          <pc:sldMk cId="935829993" sldId="279"/>
        </pc:sldMkLst>
        <pc:spChg chg="mod">
          <ac:chgData name="Hooff, R. van den (Ruud)" userId="8d3e2dca-c4b1-475e-893d-a7935eb50cff" providerId="ADAL" clId="{5D8F6B5A-BB55-314F-B478-83D915EEEA9F}" dt="2023-04-05T19:47:35.667" v="519" actId="20577"/>
          <ac:spMkLst>
            <pc:docMk/>
            <pc:sldMk cId="935829993" sldId="279"/>
            <ac:spMk id="2" creationId="{001309D6-9E18-04A0-32F5-36C30D31898C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3" creationId="{F29F7512-86A7-9B5A-6F7E-81B05D418E46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4" creationId="{0D10B453-9318-3D3D-A098-97FF3526A586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5" creationId="{8C884855-B6D4-509E-8B45-4A9EC375C7C6}"/>
          </ac:spMkLst>
        </pc:spChg>
        <pc:spChg chg="del mod">
          <ac:chgData name="Hooff, R. van den (Ruud)" userId="8d3e2dca-c4b1-475e-893d-a7935eb50cff" providerId="ADAL" clId="{5D8F6B5A-BB55-314F-B478-83D915EEEA9F}" dt="2023-04-05T19:42:19.890" v="457" actId="478"/>
          <ac:spMkLst>
            <pc:docMk/>
            <pc:sldMk cId="935829993" sldId="279"/>
            <ac:spMk id="6" creationId="{E4ED5FD9-0C07-080F-0233-8D38704AC44F}"/>
          </ac:spMkLst>
        </pc:spChg>
        <pc:spChg chg="mod">
          <ac:chgData name="Hooff, R. van den (Ruud)" userId="8d3e2dca-c4b1-475e-893d-a7935eb50cff" providerId="ADAL" clId="{5D8F6B5A-BB55-314F-B478-83D915EEEA9F}" dt="2023-04-05T19:49:50.252" v="535" actId="1076"/>
          <ac:spMkLst>
            <pc:docMk/>
            <pc:sldMk cId="935829993" sldId="279"/>
            <ac:spMk id="7" creationId="{C03B3EC1-0D34-AC51-3C22-790263C7DFC3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10" creationId="{5634CADF-63B3-8617-7203-CA7CC2C57F26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12" creationId="{7E5DF14D-8ECB-7CCC-5068-311BE575DD7D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18" creationId="{936640CA-7B9A-A2C9-CC23-87BDB33E0FD6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19" creationId="{61253011-78E6-205E-558C-215C1F8E869F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20" creationId="{572D845D-0DD0-38D1-6320-D81C18C5E74E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21" creationId="{3AC15D6A-A89E-384C-234A-E3CEEED41BA1}"/>
          </ac:spMkLst>
        </pc:spChg>
        <pc:spChg chg="mod">
          <ac:chgData name="Hooff, R. van den (Ruud)" userId="8d3e2dca-c4b1-475e-893d-a7935eb50cff" providerId="ADAL" clId="{5D8F6B5A-BB55-314F-B478-83D915EEEA9F}" dt="2023-04-05T19:49:50.252" v="535" actId="1076"/>
          <ac:spMkLst>
            <pc:docMk/>
            <pc:sldMk cId="935829993" sldId="279"/>
            <ac:spMk id="22" creationId="{96EB7CF5-67ED-9771-E9A7-EA18466829A1}"/>
          </ac:spMkLst>
        </pc:spChg>
        <pc:spChg chg="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23" creationId="{0E2421CF-54F5-B543-0DB2-59E92729B7CB}"/>
          </ac:spMkLst>
        </pc:spChg>
        <pc:spChg chg="add 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44" creationId="{69F1F892-3E00-CAE6-48B2-C33A798F5F5C}"/>
          </ac:spMkLst>
        </pc:spChg>
        <pc:spChg chg="add 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45" creationId="{1C4D3EEE-641D-D27C-4333-C438349F6F34}"/>
          </ac:spMkLst>
        </pc:spChg>
        <pc:spChg chg="add 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46" creationId="{DD9DA3ED-9663-7538-AEBD-C173506ACF75}"/>
          </ac:spMkLst>
        </pc:spChg>
        <pc:spChg chg="add mod">
          <ac:chgData name="Hooff, R. van den (Ruud)" userId="8d3e2dca-c4b1-475e-893d-a7935eb50cff" providerId="ADAL" clId="{5D8F6B5A-BB55-314F-B478-83D915EEEA9F}" dt="2023-04-05T19:51:00.863" v="536" actId="1076"/>
          <ac:spMkLst>
            <pc:docMk/>
            <pc:sldMk cId="935829993" sldId="279"/>
            <ac:spMk id="47" creationId="{9F875DDF-E95C-E324-D5C8-C00B4E9FD276}"/>
          </ac:spMkLst>
        </pc:spChg>
        <pc:cxnChg chg="mod">
          <ac:chgData name="Hooff, R. van den (Ruud)" userId="8d3e2dca-c4b1-475e-893d-a7935eb50cff" providerId="ADAL" clId="{5D8F6B5A-BB55-314F-B478-83D915EEEA9F}" dt="2023-04-05T19:51:00.863" v="536" actId="1076"/>
          <ac:cxnSpMkLst>
            <pc:docMk/>
            <pc:sldMk cId="935829993" sldId="279"/>
            <ac:cxnSpMk id="8" creationId="{0A75DC95-3940-5684-6C7A-333E3550261D}"/>
          </ac:cxnSpMkLst>
        </pc:cxnChg>
        <pc:cxnChg chg="mod">
          <ac:chgData name="Hooff, R. van den (Ruud)" userId="8d3e2dca-c4b1-475e-893d-a7935eb50cff" providerId="ADAL" clId="{5D8F6B5A-BB55-314F-B478-83D915EEEA9F}" dt="2023-04-05T19:51:00.863" v="536" actId="1076"/>
          <ac:cxnSpMkLst>
            <pc:docMk/>
            <pc:sldMk cId="935829993" sldId="279"/>
            <ac:cxnSpMk id="9" creationId="{54709387-7F79-76FC-BF86-6FA7707D9D07}"/>
          </ac:cxnSpMkLst>
        </pc:cxnChg>
        <pc:cxnChg chg="del mod">
          <ac:chgData name="Hooff, R. van den (Ruud)" userId="8d3e2dca-c4b1-475e-893d-a7935eb50cff" providerId="ADAL" clId="{5D8F6B5A-BB55-314F-B478-83D915EEEA9F}" dt="2023-04-05T15:30:19.731" v="166" actId="478"/>
          <ac:cxnSpMkLst>
            <pc:docMk/>
            <pc:sldMk cId="935829993" sldId="279"/>
            <ac:cxnSpMk id="11" creationId="{7DCC6C29-0183-F28E-BA0B-1FC50E80F310}"/>
          </ac:cxnSpMkLst>
        </pc:cxnChg>
        <pc:cxnChg chg="del mod">
          <ac:chgData name="Hooff, R. van den (Ruud)" userId="8d3e2dca-c4b1-475e-893d-a7935eb50cff" providerId="ADAL" clId="{5D8F6B5A-BB55-314F-B478-83D915EEEA9F}" dt="2023-04-05T15:30:22.219" v="167" actId="478"/>
          <ac:cxnSpMkLst>
            <pc:docMk/>
            <pc:sldMk cId="935829993" sldId="279"/>
            <ac:cxnSpMk id="14" creationId="{63D3B3FE-8D1B-BB37-DECD-A2865DF802A7}"/>
          </ac:cxnSpMkLst>
        </pc:cxnChg>
        <pc:cxnChg chg="add mod">
          <ac:chgData name="Hooff, R. van den (Ruud)" userId="8d3e2dca-c4b1-475e-893d-a7935eb50cff" providerId="ADAL" clId="{5D8F6B5A-BB55-314F-B478-83D915EEEA9F}" dt="2023-04-05T19:51:00.863" v="536" actId="1076"/>
          <ac:cxnSpMkLst>
            <pc:docMk/>
            <pc:sldMk cId="935829993" sldId="279"/>
            <ac:cxnSpMk id="27" creationId="{B3E35814-18BC-B029-E162-482DCCC70C49}"/>
          </ac:cxnSpMkLst>
        </pc:cxnChg>
      </pc:sldChg>
      <pc:sldChg chg="delSp modSp add mod ord modNotesTx">
        <pc:chgData name="Hooff, R. van den (Ruud)" userId="8d3e2dca-c4b1-475e-893d-a7935eb50cff" providerId="ADAL" clId="{5D8F6B5A-BB55-314F-B478-83D915EEEA9F}" dt="2023-04-05T20:19:52.734" v="719" actId="20577"/>
        <pc:sldMkLst>
          <pc:docMk/>
          <pc:sldMk cId="155851923" sldId="280"/>
        </pc:sldMkLst>
        <pc:spChg chg="mod">
          <ac:chgData name="Hooff, R. van den (Ruud)" userId="8d3e2dca-c4b1-475e-893d-a7935eb50cff" providerId="ADAL" clId="{5D8F6B5A-BB55-314F-B478-83D915EEEA9F}" dt="2023-04-05T20:19:52.734" v="719" actId="20577"/>
          <ac:spMkLst>
            <pc:docMk/>
            <pc:sldMk cId="155851923" sldId="280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20:19:23.626" v="704" actId="1076"/>
          <ac:spMkLst>
            <pc:docMk/>
            <pc:sldMk cId="155851923" sldId="280"/>
            <ac:spMk id="3" creationId="{519DAE29-E8D9-8B5E-7B4C-FE439F8DE3D4}"/>
          </ac:spMkLst>
        </pc:spChg>
        <pc:spChg chg="del">
          <ac:chgData name="Hooff, R. van den (Ruud)" userId="8d3e2dca-c4b1-475e-893d-a7935eb50cff" providerId="ADAL" clId="{5D8F6B5A-BB55-314F-B478-83D915EEEA9F}" dt="2023-04-05T16:04:43.955" v="220" actId="478"/>
          <ac:spMkLst>
            <pc:docMk/>
            <pc:sldMk cId="155851923" sldId="280"/>
            <ac:spMk id="5" creationId="{2045F684-7D04-A36A-C39B-0F63B959293F}"/>
          </ac:spMkLst>
        </pc:spChg>
      </pc:sldChg>
      <pc:sldChg chg="delSp modSp add del mod ord modNotesTx">
        <pc:chgData name="Hooff, R. van den (Ruud)" userId="8d3e2dca-c4b1-475e-893d-a7935eb50cff" providerId="ADAL" clId="{5D8F6B5A-BB55-314F-B478-83D915EEEA9F}" dt="2023-04-05T19:44:52.487" v="494" actId="2696"/>
        <pc:sldMkLst>
          <pc:docMk/>
          <pc:sldMk cId="490541563" sldId="281"/>
        </pc:sldMkLst>
        <pc:spChg chg="mod">
          <ac:chgData name="Hooff, R. van den (Ruud)" userId="8d3e2dca-c4b1-475e-893d-a7935eb50cff" providerId="ADAL" clId="{5D8F6B5A-BB55-314F-B478-83D915EEEA9F}" dt="2023-04-05T16:16:44.817" v="324" actId="20577"/>
          <ac:spMkLst>
            <pc:docMk/>
            <pc:sldMk cId="490541563" sldId="281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16:10:48.853" v="290" actId="1076"/>
          <ac:spMkLst>
            <pc:docMk/>
            <pc:sldMk cId="490541563" sldId="281"/>
            <ac:spMk id="3" creationId="{519DAE29-E8D9-8B5E-7B4C-FE439F8DE3D4}"/>
          </ac:spMkLst>
        </pc:spChg>
        <pc:spChg chg="del">
          <ac:chgData name="Hooff, R. van den (Ruud)" userId="8d3e2dca-c4b1-475e-893d-a7935eb50cff" providerId="ADAL" clId="{5D8F6B5A-BB55-314F-B478-83D915EEEA9F}" dt="2023-04-05T16:10:40.827" v="289" actId="478"/>
          <ac:spMkLst>
            <pc:docMk/>
            <pc:sldMk cId="490541563" sldId="281"/>
            <ac:spMk id="5" creationId="{2045F684-7D04-A36A-C39B-0F63B959293F}"/>
          </ac:spMkLst>
        </pc:spChg>
      </pc:sldChg>
      <pc:sldChg chg="delSp modSp add del mod ord modNotesTx">
        <pc:chgData name="Hooff, R. van den (Ruud)" userId="8d3e2dca-c4b1-475e-893d-a7935eb50cff" providerId="ADAL" clId="{5D8F6B5A-BB55-314F-B478-83D915EEEA9F}" dt="2023-04-05T19:44:52.487" v="494" actId="2696"/>
        <pc:sldMkLst>
          <pc:docMk/>
          <pc:sldMk cId="4265835056" sldId="282"/>
        </pc:sldMkLst>
        <pc:spChg chg="mod">
          <ac:chgData name="Hooff, R. van den (Ruud)" userId="8d3e2dca-c4b1-475e-893d-a7935eb50cff" providerId="ADAL" clId="{5D8F6B5A-BB55-314F-B478-83D915EEEA9F}" dt="2023-04-05T16:16:40.026" v="322" actId="20577"/>
          <ac:spMkLst>
            <pc:docMk/>
            <pc:sldMk cId="4265835056" sldId="282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16:17:42.162" v="332"/>
          <ac:spMkLst>
            <pc:docMk/>
            <pc:sldMk cId="4265835056" sldId="282"/>
            <ac:spMk id="3" creationId="{519DAE29-E8D9-8B5E-7B4C-FE439F8DE3D4}"/>
          </ac:spMkLst>
        </pc:spChg>
        <pc:spChg chg="del mod">
          <ac:chgData name="Hooff, R. van den (Ruud)" userId="8d3e2dca-c4b1-475e-893d-a7935eb50cff" providerId="ADAL" clId="{5D8F6B5A-BB55-314F-B478-83D915EEEA9F}" dt="2023-04-05T16:19:45.130" v="390"/>
          <ac:spMkLst>
            <pc:docMk/>
            <pc:sldMk cId="4265835056" sldId="282"/>
            <ac:spMk id="5" creationId="{2045F684-7D04-A36A-C39B-0F63B959293F}"/>
          </ac:spMkLst>
        </pc:spChg>
      </pc:sldChg>
      <pc:sldChg chg="modSp add del mod ord">
        <pc:chgData name="Hooff, R. van den (Ruud)" userId="8d3e2dca-c4b1-475e-893d-a7935eb50cff" providerId="ADAL" clId="{5D8F6B5A-BB55-314F-B478-83D915EEEA9F}" dt="2023-04-05T19:44:52.487" v="494" actId="2696"/>
        <pc:sldMkLst>
          <pc:docMk/>
          <pc:sldMk cId="3222511490" sldId="283"/>
        </pc:sldMkLst>
        <pc:spChg chg="mod">
          <ac:chgData name="Hooff, R. van den (Ruud)" userId="8d3e2dca-c4b1-475e-893d-a7935eb50cff" providerId="ADAL" clId="{5D8F6B5A-BB55-314F-B478-83D915EEEA9F}" dt="2023-04-05T16:18:37.241" v="346" actId="20577"/>
          <ac:spMkLst>
            <pc:docMk/>
            <pc:sldMk cId="3222511490" sldId="283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16:18:29.121" v="345" actId="20577"/>
          <ac:spMkLst>
            <pc:docMk/>
            <pc:sldMk cId="3222511490" sldId="283"/>
            <ac:spMk id="3" creationId="{519DAE29-E8D9-8B5E-7B4C-FE439F8DE3D4}"/>
          </ac:spMkLst>
        </pc:spChg>
      </pc:sldChg>
      <pc:sldChg chg="modSp add mod modNotesTx">
        <pc:chgData name="Hooff, R. van den (Ruud)" userId="8d3e2dca-c4b1-475e-893d-a7935eb50cff" providerId="ADAL" clId="{5D8F6B5A-BB55-314F-B478-83D915EEEA9F}" dt="2023-04-05T20:14:11.215" v="626" actId="20577"/>
        <pc:sldMkLst>
          <pc:docMk/>
          <pc:sldMk cId="90301428" sldId="284"/>
        </pc:sldMkLst>
        <pc:spChg chg="mod">
          <ac:chgData name="Hooff, R. van den (Ruud)" userId="8d3e2dca-c4b1-475e-893d-a7935eb50cff" providerId="ADAL" clId="{5D8F6B5A-BB55-314F-B478-83D915EEEA9F}" dt="2023-04-05T20:14:11.215" v="626" actId="20577"/>
          <ac:spMkLst>
            <pc:docMk/>
            <pc:sldMk cId="90301428" sldId="284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20:00:04.843" v="600" actId="1076"/>
          <ac:spMkLst>
            <pc:docMk/>
            <pc:sldMk cId="90301428" sldId="284"/>
            <ac:spMk id="3" creationId="{519DAE29-E8D9-8B5E-7B4C-FE439F8DE3D4}"/>
          </ac:spMkLst>
        </pc:spChg>
      </pc:sldChg>
      <pc:sldChg chg="modSp add mod modNotesTx">
        <pc:chgData name="Hooff, R. van den (Ruud)" userId="8d3e2dca-c4b1-475e-893d-a7935eb50cff" providerId="ADAL" clId="{5D8F6B5A-BB55-314F-B478-83D915EEEA9F}" dt="2023-04-05T20:37:30.297" v="772" actId="20577"/>
        <pc:sldMkLst>
          <pc:docMk/>
          <pc:sldMk cId="2991445513" sldId="285"/>
        </pc:sldMkLst>
        <pc:spChg chg="mod">
          <ac:chgData name="Hooff, R. van den (Ruud)" userId="8d3e2dca-c4b1-475e-893d-a7935eb50cff" providerId="ADAL" clId="{5D8F6B5A-BB55-314F-B478-83D915EEEA9F}" dt="2023-04-05T20:37:30.297" v="772" actId="20577"/>
          <ac:spMkLst>
            <pc:docMk/>
            <pc:sldMk cId="2991445513" sldId="285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20:37:27.265" v="771" actId="1076"/>
          <ac:spMkLst>
            <pc:docMk/>
            <pc:sldMk cId="2991445513" sldId="285"/>
            <ac:spMk id="3" creationId="{519DAE29-E8D9-8B5E-7B4C-FE439F8DE3D4}"/>
          </ac:spMkLst>
        </pc:spChg>
      </pc:sldChg>
      <pc:sldChg chg="modSp add mod">
        <pc:chgData name="Hooff, R. van den (Ruud)" userId="8d3e2dca-c4b1-475e-893d-a7935eb50cff" providerId="ADAL" clId="{5D8F6B5A-BB55-314F-B478-83D915EEEA9F}" dt="2023-04-05T20:42:08.832" v="781" actId="1076"/>
        <pc:sldMkLst>
          <pc:docMk/>
          <pc:sldMk cId="4292830557" sldId="286"/>
        </pc:sldMkLst>
        <pc:spChg chg="mod">
          <ac:chgData name="Hooff, R. van den (Ruud)" userId="8d3e2dca-c4b1-475e-893d-a7935eb50cff" providerId="ADAL" clId="{5D8F6B5A-BB55-314F-B478-83D915EEEA9F}" dt="2023-04-05T20:31:04.753" v="734" actId="20577"/>
          <ac:spMkLst>
            <pc:docMk/>
            <pc:sldMk cId="4292830557" sldId="286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5D8F6B5A-BB55-314F-B478-83D915EEEA9F}" dt="2023-04-05T20:42:08.832" v="781" actId="1076"/>
          <ac:spMkLst>
            <pc:docMk/>
            <pc:sldMk cId="4292830557" sldId="286"/>
            <ac:spMk id="3" creationId="{519DAE29-E8D9-8B5E-7B4C-FE439F8DE3D4}"/>
          </ac:spMkLst>
        </pc:spChg>
      </pc:sldChg>
    </pc:docChg>
  </pc:docChgLst>
  <pc:docChgLst>
    <pc:chgData name="Hooff, R. van den (Ruud)" userId="8d3e2dca-c4b1-475e-893d-a7935eb50cff" providerId="ADAL" clId="{DDB85BAC-41B0-5C4C-8CB9-F915DF2ECCFC}"/>
    <pc:docChg chg="undo custSel addSld delSld modSld sldOrd">
      <pc:chgData name="Hooff, R. van den (Ruud)" userId="8d3e2dca-c4b1-475e-893d-a7935eb50cff" providerId="ADAL" clId="{DDB85BAC-41B0-5C4C-8CB9-F915DF2ECCFC}" dt="2023-03-30T08:58:17.631" v="1674" actId="2696"/>
      <pc:docMkLst>
        <pc:docMk/>
      </pc:docMkLst>
      <pc:sldChg chg="addSp modSp mod setBg">
        <pc:chgData name="Hooff, R. van den (Ruud)" userId="8d3e2dca-c4b1-475e-893d-a7935eb50cff" providerId="ADAL" clId="{DDB85BAC-41B0-5C4C-8CB9-F915DF2ECCFC}" dt="2023-03-29T14:43:25.219" v="455" actId="20577"/>
        <pc:sldMkLst>
          <pc:docMk/>
          <pc:sldMk cId="2822750712" sldId="256"/>
        </pc:sldMkLst>
        <pc:spChg chg="mod">
          <ac:chgData name="Hooff, R. van den (Ruud)" userId="8d3e2dca-c4b1-475e-893d-a7935eb50cff" providerId="ADAL" clId="{DDB85BAC-41B0-5C4C-8CB9-F915DF2ECCFC}" dt="2023-03-29T14:43:25.219" v="455" actId="20577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DDB85BAC-41B0-5C4C-8CB9-F915DF2ECCFC}" dt="2023-03-29T09:58:04.477" v="51" actId="20577"/>
          <ac:spMkLst>
            <pc:docMk/>
            <pc:sldMk cId="2822750712" sldId="256"/>
            <ac:spMk id="3" creationId="{9D3F1F05-AA0A-4DFC-4C2C-D15AC992BF72}"/>
          </ac:spMkLst>
        </pc:spChg>
        <pc:spChg chg="add">
          <ac:chgData name="Hooff, R. van den (Ruud)" userId="8d3e2dca-c4b1-475e-893d-a7935eb50cff" providerId="ADAL" clId="{DDB85BAC-41B0-5C4C-8CB9-F915DF2ECCFC}" dt="2023-03-29T09:57:39.362" v="17" actId="26606"/>
          <ac:spMkLst>
            <pc:docMk/>
            <pc:sldMk cId="2822750712" sldId="256"/>
            <ac:spMk id="1031" creationId="{854DEE1C-7FD6-4FA0-A96A-BDF952F199AB}"/>
          </ac:spMkLst>
        </pc:spChg>
        <pc:picChg chg="add mod">
          <ac:chgData name="Hooff, R. van den (Ruud)" userId="8d3e2dca-c4b1-475e-893d-a7935eb50cff" providerId="ADAL" clId="{DDB85BAC-41B0-5C4C-8CB9-F915DF2ECCFC}" dt="2023-03-29T09:57:39.362" v="17" actId="26606"/>
          <ac:picMkLst>
            <pc:docMk/>
            <pc:sldMk cId="2822750712" sldId="256"/>
            <ac:picMk id="1026" creationId="{EED7CD4D-5441-D774-90AA-7685568F30F4}"/>
          </ac:picMkLst>
        </pc:picChg>
      </pc:sldChg>
      <pc:sldChg chg="modSp add del mod ord">
        <pc:chgData name="Hooff, R. van den (Ruud)" userId="8d3e2dca-c4b1-475e-893d-a7935eb50cff" providerId="ADAL" clId="{DDB85BAC-41B0-5C4C-8CB9-F915DF2ECCFC}" dt="2023-03-30T08:58:17.631" v="1674" actId="2696"/>
        <pc:sldMkLst>
          <pc:docMk/>
          <pc:sldMk cId="1947125577" sldId="258"/>
        </pc:sldMkLst>
        <pc:spChg chg="mod">
          <ac:chgData name="Hooff, R. van den (Ruud)" userId="8d3e2dca-c4b1-475e-893d-a7935eb50cff" providerId="ADAL" clId="{DDB85BAC-41B0-5C4C-8CB9-F915DF2ECCFC}" dt="2023-03-29T18:24:22.698" v="164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NotesTx">
        <pc:chgData name="Hooff, R. van den (Ruud)" userId="8d3e2dca-c4b1-475e-893d-a7935eb50cff" providerId="ADAL" clId="{DDB85BAC-41B0-5C4C-8CB9-F915DF2ECCFC}" dt="2023-03-29T14:44:15.935" v="456" actId="20577"/>
        <pc:sldMkLst>
          <pc:docMk/>
          <pc:sldMk cId="1933912979" sldId="260"/>
        </pc:sldMkLst>
      </pc:sldChg>
      <pc:sldChg chg="del">
        <pc:chgData name="Hooff, R. van den (Ruud)" userId="8d3e2dca-c4b1-475e-893d-a7935eb50cff" providerId="ADAL" clId="{DDB85BAC-41B0-5C4C-8CB9-F915DF2ECCFC}" dt="2023-03-29T14:39:38.478" v="283" actId="2696"/>
        <pc:sldMkLst>
          <pc:docMk/>
          <pc:sldMk cId="3631100690" sldId="266"/>
        </pc:sldMkLst>
      </pc:sldChg>
      <pc:sldChg chg="addSp delSp modSp mod modNotesTx">
        <pc:chgData name="Hooff, R. van den (Ruud)" userId="8d3e2dca-c4b1-475e-893d-a7935eb50cff" providerId="ADAL" clId="{DDB85BAC-41B0-5C4C-8CB9-F915DF2ECCFC}" dt="2023-03-29T14:44:20.066" v="457" actId="20577"/>
        <pc:sldMkLst>
          <pc:docMk/>
          <pc:sldMk cId="1070714776" sldId="267"/>
        </pc:sldMkLst>
        <pc:spChg chg="del">
          <ac:chgData name="Hooff, R. van den (Ruud)" userId="8d3e2dca-c4b1-475e-893d-a7935eb50cff" providerId="ADAL" clId="{DDB85BAC-41B0-5C4C-8CB9-F915DF2ECCFC}" dt="2023-03-29T11:20:09.511" v="233" actId="478"/>
          <ac:spMkLst>
            <pc:docMk/>
            <pc:sldMk cId="1070714776" sldId="267"/>
            <ac:spMk id="2" creationId="{001309D6-9E18-04A0-32F5-36C30D31898C}"/>
          </ac:spMkLst>
        </pc:spChg>
        <pc:spChg chg="add del mod">
          <ac:chgData name="Hooff, R. van den (Ruud)" userId="8d3e2dca-c4b1-475e-893d-a7935eb50cff" providerId="ADAL" clId="{DDB85BAC-41B0-5C4C-8CB9-F915DF2ECCFC}" dt="2023-03-29T11:20:13.120" v="234" actId="478"/>
          <ac:spMkLst>
            <pc:docMk/>
            <pc:sldMk cId="1070714776" sldId="267"/>
            <ac:spMk id="5" creationId="{274D03E6-8FFC-4856-5026-4F96F31149D5}"/>
          </ac:spMkLst>
        </pc:spChg>
        <pc:picChg chg="mod">
          <ac:chgData name="Hooff, R. van den (Ruud)" userId="8d3e2dca-c4b1-475e-893d-a7935eb50cff" providerId="ADAL" clId="{DDB85BAC-41B0-5C4C-8CB9-F915DF2ECCFC}" dt="2023-03-29T11:20:20.414" v="236" actId="1076"/>
          <ac:picMkLst>
            <pc:docMk/>
            <pc:sldMk cId="1070714776" sldId="267"/>
            <ac:picMk id="3" creationId="{88337ED4-7363-DF44-700D-F3812D0E9400}"/>
          </ac:picMkLst>
        </pc:picChg>
      </pc:sldChg>
      <pc:sldChg chg="addSp delSp modSp mod modNotesTx">
        <pc:chgData name="Hooff, R. van den (Ruud)" userId="8d3e2dca-c4b1-475e-893d-a7935eb50cff" providerId="ADAL" clId="{DDB85BAC-41B0-5C4C-8CB9-F915DF2ECCFC}" dt="2023-03-29T20:25:29.206" v="1652" actId="1076"/>
        <pc:sldMkLst>
          <pc:docMk/>
          <pc:sldMk cId="2848761929" sldId="268"/>
        </pc:sldMkLst>
        <pc:spChg chg="mod">
          <ac:chgData name="Hooff, R. van den (Ruud)" userId="8d3e2dca-c4b1-475e-893d-a7935eb50cff" providerId="ADAL" clId="{DDB85BAC-41B0-5C4C-8CB9-F915DF2ECCFC}" dt="2023-03-29T15:10:48.622" v="750" actId="20577"/>
          <ac:spMkLst>
            <pc:docMk/>
            <pc:sldMk cId="2848761929" sldId="268"/>
            <ac:spMk id="2" creationId="{001309D6-9E18-04A0-32F5-36C30D31898C}"/>
          </ac:spMkLst>
        </pc:spChg>
        <pc:spChg chg="mod">
          <ac:chgData name="Hooff, R. van den (Ruud)" userId="8d3e2dca-c4b1-475e-893d-a7935eb50cff" providerId="ADAL" clId="{DDB85BAC-41B0-5C4C-8CB9-F915DF2ECCFC}" dt="2023-03-29T14:45:19.003" v="462" actId="1076"/>
          <ac:spMkLst>
            <pc:docMk/>
            <pc:sldMk cId="2848761929" sldId="268"/>
            <ac:spMk id="4" creationId="{0D10B453-9318-3D3D-A098-97FF3526A586}"/>
          </ac:spMkLst>
        </pc:spChg>
        <pc:spChg chg="del">
          <ac:chgData name="Hooff, R. van den (Ruud)" userId="8d3e2dca-c4b1-475e-893d-a7935eb50cff" providerId="ADAL" clId="{DDB85BAC-41B0-5C4C-8CB9-F915DF2ECCFC}" dt="2023-03-29T14:44:54.262" v="458" actId="478"/>
          <ac:spMkLst>
            <pc:docMk/>
            <pc:sldMk cId="2848761929" sldId="268"/>
            <ac:spMk id="5" creationId="{8C884855-B6D4-509E-8B45-4A9EC375C7C6}"/>
          </ac:spMkLst>
        </pc:spChg>
        <pc:spChg chg="mod">
          <ac:chgData name="Hooff, R. van den (Ruud)" userId="8d3e2dca-c4b1-475e-893d-a7935eb50cff" providerId="ADAL" clId="{DDB85BAC-41B0-5C4C-8CB9-F915DF2ECCFC}" dt="2023-03-29T14:45:19.003" v="462" actId="1076"/>
          <ac:spMkLst>
            <pc:docMk/>
            <pc:sldMk cId="2848761929" sldId="268"/>
            <ac:spMk id="6" creationId="{E4ED5FD9-0C07-080F-0233-8D38704AC44F}"/>
          </ac:spMkLst>
        </pc:spChg>
        <pc:spChg chg="add mod">
          <ac:chgData name="Hooff, R. van den (Ruud)" userId="8d3e2dca-c4b1-475e-893d-a7935eb50cff" providerId="ADAL" clId="{DDB85BAC-41B0-5C4C-8CB9-F915DF2ECCFC}" dt="2023-03-29T17:25:02.756" v="1396"/>
          <ac:spMkLst>
            <pc:docMk/>
            <pc:sldMk cId="2848761929" sldId="268"/>
            <ac:spMk id="7" creationId="{CB4C7F65-C7DD-9D65-E128-DE5CCE8B290F}"/>
          </ac:spMkLst>
        </pc:spChg>
        <pc:spChg chg="add mod">
          <ac:chgData name="Hooff, R. van den (Ruud)" userId="8d3e2dca-c4b1-475e-893d-a7935eb50cff" providerId="ADAL" clId="{DDB85BAC-41B0-5C4C-8CB9-F915DF2ECCFC}" dt="2023-03-29T14:47:00.942" v="493" actId="20577"/>
          <ac:spMkLst>
            <pc:docMk/>
            <pc:sldMk cId="2848761929" sldId="268"/>
            <ac:spMk id="10" creationId="{EE31E61A-84C5-0DDE-D796-AFA27B253373}"/>
          </ac:spMkLst>
        </pc:spChg>
        <pc:spChg chg="add del mod">
          <ac:chgData name="Hooff, R. van den (Ruud)" userId="8d3e2dca-c4b1-475e-893d-a7935eb50cff" providerId="ADAL" clId="{DDB85BAC-41B0-5C4C-8CB9-F915DF2ECCFC}" dt="2023-03-29T14:50:18.998" v="521" actId="478"/>
          <ac:spMkLst>
            <pc:docMk/>
            <pc:sldMk cId="2848761929" sldId="268"/>
            <ac:spMk id="11" creationId="{815736E6-2874-7757-9D57-EC989F12A94C}"/>
          </ac:spMkLst>
        </pc:spChg>
        <pc:spChg chg="add mod">
          <ac:chgData name="Hooff, R. van den (Ruud)" userId="8d3e2dca-c4b1-475e-893d-a7935eb50cff" providerId="ADAL" clId="{DDB85BAC-41B0-5C4C-8CB9-F915DF2ECCFC}" dt="2023-03-29T17:23:30.246" v="1370" actId="20577"/>
          <ac:spMkLst>
            <pc:docMk/>
            <pc:sldMk cId="2848761929" sldId="268"/>
            <ac:spMk id="12" creationId="{90307AF4-0DF5-8DB1-220E-49D764C4FB84}"/>
          </ac:spMkLst>
        </pc:spChg>
        <pc:spChg chg="add mod">
          <ac:chgData name="Hooff, R. van den (Ruud)" userId="8d3e2dca-c4b1-475e-893d-a7935eb50cff" providerId="ADAL" clId="{DDB85BAC-41B0-5C4C-8CB9-F915DF2ECCFC}" dt="2023-03-29T15:05:47.875" v="694" actId="207"/>
          <ac:spMkLst>
            <pc:docMk/>
            <pc:sldMk cId="2848761929" sldId="268"/>
            <ac:spMk id="13" creationId="{FBB92CD6-78C4-C055-EC0D-6FA88FA127D9}"/>
          </ac:spMkLst>
        </pc:spChg>
        <pc:spChg chg="add mod">
          <ac:chgData name="Hooff, R. van den (Ruud)" userId="8d3e2dca-c4b1-475e-893d-a7935eb50cff" providerId="ADAL" clId="{DDB85BAC-41B0-5C4C-8CB9-F915DF2ECCFC}" dt="2023-03-29T15:05:52.598" v="695" actId="207"/>
          <ac:spMkLst>
            <pc:docMk/>
            <pc:sldMk cId="2848761929" sldId="268"/>
            <ac:spMk id="14" creationId="{8394FA61-44C0-A4EE-B4AE-DED19BF21D86}"/>
          </ac:spMkLst>
        </pc:spChg>
        <pc:spChg chg="add del">
          <ac:chgData name="Hooff, R. van den (Ruud)" userId="8d3e2dca-c4b1-475e-893d-a7935eb50cff" providerId="ADAL" clId="{DDB85BAC-41B0-5C4C-8CB9-F915DF2ECCFC}" dt="2023-03-29T14:48:38.710" v="510" actId="22"/>
          <ac:spMkLst>
            <pc:docMk/>
            <pc:sldMk cId="2848761929" sldId="268"/>
            <ac:spMk id="16" creationId="{C403125C-4A23-245A-BE01-6BEC14E98D19}"/>
          </ac:spMkLst>
        </pc:spChg>
        <pc:spChg chg="add mod">
          <ac:chgData name="Hooff, R. van den (Ruud)" userId="8d3e2dca-c4b1-475e-893d-a7935eb50cff" providerId="ADAL" clId="{DDB85BAC-41B0-5C4C-8CB9-F915DF2ECCFC}" dt="2023-03-29T17:24:19.141" v="1383" actId="207"/>
          <ac:spMkLst>
            <pc:docMk/>
            <pc:sldMk cId="2848761929" sldId="268"/>
            <ac:spMk id="17" creationId="{472622A7-1CEF-153B-815C-E628E24CC6FC}"/>
          </ac:spMkLst>
        </pc:spChg>
        <pc:spChg chg="add del">
          <ac:chgData name="Hooff, R. van den (Ruud)" userId="8d3e2dca-c4b1-475e-893d-a7935eb50cff" providerId="ADAL" clId="{DDB85BAC-41B0-5C4C-8CB9-F915DF2ECCFC}" dt="2023-03-29T14:54:43.968" v="572" actId="22"/>
          <ac:spMkLst>
            <pc:docMk/>
            <pc:sldMk cId="2848761929" sldId="268"/>
            <ac:spMk id="19" creationId="{0A36F13E-8401-836F-5F19-081D1486746E}"/>
          </ac:spMkLst>
        </pc:spChg>
        <pc:spChg chg="add mod">
          <ac:chgData name="Hooff, R. van den (Ruud)" userId="8d3e2dca-c4b1-475e-893d-a7935eb50cff" providerId="ADAL" clId="{DDB85BAC-41B0-5C4C-8CB9-F915DF2ECCFC}" dt="2023-03-29T20:25:29.206" v="1652" actId="1076"/>
          <ac:spMkLst>
            <pc:docMk/>
            <pc:sldMk cId="2848761929" sldId="268"/>
            <ac:spMk id="20" creationId="{3B258856-D872-F661-5F8F-11F5F7E10F27}"/>
          </ac:spMkLst>
        </pc:spChg>
        <pc:spChg chg="add mod">
          <ac:chgData name="Hooff, R. van den (Ruud)" userId="8d3e2dca-c4b1-475e-893d-a7935eb50cff" providerId="ADAL" clId="{DDB85BAC-41B0-5C4C-8CB9-F915DF2ECCFC}" dt="2023-03-29T15:03:06.568" v="681" actId="1076"/>
          <ac:spMkLst>
            <pc:docMk/>
            <pc:sldMk cId="2848761929" sldId="268"/>
            <ac:spMk id="21" creationId="{05B4AE57-A4C7-CE8A-F008-A9F70F193665}"/>
          </ac:spMkLst>
        </pc:spChg>
        <pc:cxnChg chg="mod">
          <ac:chgData name="Hooff, R. van den (Ruud)" userId="8d3e2dca-c4b1-475e-893d-a7935eb50cff" providerId="ADAL" clId="{DDB85BAC-41B0-5C4C-8CB9-F915DF2ECCFC}" dt="2023-03-29T14:45:19.003" v="462" actId="1076"/>
          <ac:cxnSpMkLst>
            <pc:docMk/>
            <pc:sldMk cId="2848761929" sldId="268"/>
            <ac:cxnSpMk id="8" creationId="{0A75DC95-3940-5684-6C7A-333E3550261D}"/>
          </ac:cxnSpMkLst>
        </pc:cxnChg>
        <pc:cxnChg chg="del mod">
          <ac:chgData name="Hooff, R. van den (Ruud)" userId="8d3e2dca-c4b1-475e-893d-a7935eb50cff" providerId="ADAL" clId="{DDB85BAC-41B0-5C4C-8CB9-F915DF2ECCFC}" dt="2023-03-29T14:44:56.306" v="459" actId="478"/>
          <ac:cxnSpMkLst>
            <pc:docMk/>
            <pc:sldMk cId="2848761929" sldId="268"/>
            <ac:cxnSpMk id="9" creationId="{54709387-7F79-76FC-BF86-6FA7707D9D07}"/>
          </ac:cxnSpMkLst>
        </pc:cxnChg>
      </pc:sldChg>
      <pc:sldChg chg="addSp delSp modSp mod">
        <pc:chgData name="Hooff, R. van den (Ruud)" userId="8d3e2dca-c4b1-475e-893d-a7935eb50cff" providerId="ADAL" clId="{DDB85BAC-41B0-5C4C-8CB9-F915DF2ECCFC}" dt="2023-03-29T20:26:57.941" v="1673" actId="1076"/>
        <pc:sldMkLst>
          <pc:docMk/>
          <pc:sldMk cId="4003092871" sldId="269"/>
        </pc:sldMkLst>
        <pc:spChg chg="mod">
          <ac:chgData name="Hooff, R. van den (Ruud)" userId="8d3e2dca-c4b1-475e-893d-a7935eb50cff" providerId="ADAL" clId="{DDB85BAC-41B0-5C4C-8CB9-F915DF2ECCFC}" dt="2023-03-29T14:45:44.182" v="476" actId="20577"/>
          <ac:spMkLst>
            <pc:docMk/>
            <pc:sldMk cId="4003092871" sldId="269"/>
            <ac:spMk id="2" creationId="{001309D6-9E18-04A0-32F5-36C30D31898C}"/>
          </ac:spMkLst>
        </pc:spChg>
        <pc:spChg chg="add mod">
          <ac:chgData name="Hooff, R. van den (Ruud)" userId="8d3e2dca-c4b1-475e-893d-a7935eb50cff" providerId="ADAL" clId="{DDB85BAC-41B0-5C4C-8CB9-F915DF2ECCFC}" dt="2023-03-29T17:27:31.294" v="1432" actId="1076"/>
          <ac:spMkLst>
            <pc:docMk/>
            <pc:sldMk cId="4003092871" sldId="269"/>
            <ac:spMk id="7" creationId="{C03B3EC1-0D34-AC51-3C22-790263C7DFC3}"/>
          </ac:spMkLst>
        </pc:spChg>
        <pc:spChg chg="add mod">
          <ac:chgData name="Hooff, R. van den (Ruud)" userId="8d3e2dca-c4b1-475e-893d-a7935eb50cff" providerId="ADAL" clId="{DDB85BAC-41B0-5C4C-8CB9-F915DF2ECCFC}" dt="2023-03-29T17:26:11.643" v="1415" actId="207"/>
          <ac:spMkLst>
            <pc:docMk/>
            <pc:sldMk cId="4003092871" sldId="269"/>
            <ac:spMk id="10" creationId="{5634CADF-63B3-8617-7203-CA7CC2C57F26}"/>
          </ac:spMkLst>
        </pc:spChg>
        <pc:spChg chg="add mod">
          <ac:chgData name="Hooff, R. van den (Ruud)" userId="8d3e2dca-c4b1-475e-893d-a7935eb50cff" providerId="ADAL" clId="{DDB85BAC-41B0-5C4C-8CB9-F915DF2ECCFC}" dt="2023-03-29T17:25:36.562" v="1402"/>
          <ac:spMkLst>
            <pc:docMk/>
            <pc:sldMk cId="4003092871" sldId="269"/>
            <ac:spMk id="12" creationId="{7E5DF14D-8ECB-7CCC-5068-311BE575DD7D}"/>
          </ac:spMkLst>
        </pc:spChg>
        <pc:spChg chg="add del">
          <ac:chgData name="Hooff, R. van den (Ruud)" userId="8d3e2dca-c4b1-475e-893d-a7935eb50cff" providerId="ADAL" clId="{DDB85BAC-41B0-5C4C-8CB9-F915DF2ECCFC}" dt="2023-03-29T14:57:00.225" v="603" actId="478"/>
          <ac:spMkLst>
            <pc:docMk/>
            <pc:sldMk cId="4003092871" sldId="269"/>
            <ac:spMk id="15" creationId="{0A2B9F05-0404-19A4-D583-502BA14E7DBE}"/>
          </ac:spMkLst>
        </pc:spChg>
        <pc:spChg chg="add del">
          <ac:chgData name="Hooff, R. van den (Ruud)" userId="8d3e2dca-c4b1-475e-893d-a7935eb50cff" providerId="ADAL" clId="{DDB85BAC-41B0-5C4C-8CB9-F915DF2ECCFC}" dt="2023-03-29T14:57:03.445" v="605" actId="22"/>
          <ac:spMkLst>
            <pc:docMk/>
            <pc:sldMk cId="4003092871" sldId="269"/>
            <ac:spMk id="17" creationId="{DBC07D0A-CD2E-C929-4D4D-5ACD95F8FA03}"/>
          </ac:spMkLst>
        </pc:spChg>
        <pc:spChg chg="add mod">
          <ac:chgData name="Hooff, R. van den (Ruud)" userId="8d3e2dca-c4b1-475e-893d-a7935eb50cff" providerId="ADAL" clId="{DDB85BAC-41B0-5C4C-8CB9-F915DF2ECCFC}" dt="2023-03-29T15:06:27.088" v="700" actId="207"/>
          <ac:spMkLst>
            <pc:docMk/>
            <pc:sldMk cId="4003092871" sldId="269"/>
            <ac:spMk id="18" creationId="{936640CA-7B9A-A2C9-CC23-87BDB33E0FD6}"/>
          </ac:spMkLst>
        </pc:spChg>
        <pc:spChg chg="add mod">
          <ac:chgData name="Hooff, R. van den (Ruud)" userId="8d3e2dca-c4b1-475e-893d-a7935eb50cff" providerId="ADAL" clId="{DDB85BAC-41B0-5C4C-8CB9-F915DF2ECCFC}" dt="2023-03-29T15:06:42.363" v="703" actId="207"/>
          <ac:spMkLst>
            <pc:docMk/>
            <pc:sldMk cId="4003092871" sldId="269"/>
            <ac:spMk id="19" creationId="{61253011-78E6-205E-558C-215C1F8E869F}"/>
          </ac:spMkLst>
        </pc:spChg>
        <pc:spChg chg="add mod">
          <ac:chgData name="Hooff, R. van den (Ruud)" userId="8d3e2dca-c4b1-475e-893d-a7935eb50cff" providerId="ADAL" clId="{DDB85BAC-41B0-5C4C-8CB9-F915DF2ECCFC}" dt="2023-03-29T15:06:32.089" v="701" actId="207"/>
          <ac:spMkLst>
            <pc:docMk/>
            <pc:sldMk cId="4003092871" sldId="269"/>
            <ac:spMk id="20" creationId="{572D845D-0DD0-38D1-6320-D81C18C5E74E}"/>
          </ac:spMkLst>
        </pc:spChg>
        <pc:spChg chg="add mod">
          <ac:chgData name="Hooff, R. van den (Ruud)" userId="8d3e2dca-c4b1-475e-893d-a7935eb50cff" providerId="ADAL" clId="{DDB85BAC-41B0-5C4C-8CB9-F915DF2ECCFC}" dt="2023-03-29T15:06:37.598" v="702" actId="207"/>
          <ac:spMkLst>
            <pc:docMk/>
            <pc:sldMk cId="4003092871" sldId="269"/>
            <ac:spMk id="21" creationId="{3AC15D6A-A89E-384C-234A-E3CEEED41BA1}"/>
          </ac:spMkLst>
        </pc:spChg>
        <pc:spChg chg="add mod">
          <ac:chgData name="Hooff, R. van den (Ruud)" userId="8d3e2dca-c4b1-475e-893d-a7935eb50cff" providerId="ADAL" clId="{DDB85BAC-41B0-5C4C-8CB9-F915DF2ECCFC}" dt="2023-03-29T20:26:57.941" v="1673" actId="1076"/>
          <ac:spMkLst>
            <pc:docMk/>
            <pc:sldMk cId="4003092871" sldId="269"/>
            <ac:spMk id="22" creationId="{96EB7CF5-67ED-9771-E9A7-EA18466829A1}"/>
          </ac:spMkLst>
        </pc:spChg>
        <pc:spChg chg="add mod">
          <ac:chgData name="Hooff, R. van den (Ruud)" userId="8d3e2dca-c4b1-475e-893d-a7935eb50cff" providerId="ADAL" clId="{DDB85BAC-41B0-5C4C-8CB9-F915DF2ECCFC}" dt="2023-03-29T15:03:23.281" v="682" actId="1076"/>
          <ac:spMkLst>
            <pc:docMk/>
            <pc:sldMk cId="4003092871" sldId="269"/>
            <ac:spMk id="23" creationId="{0E2421CF-54F5-B543-0DB2-59E92729B7CB}"/>
          </ac:spMkLst>
        </pc:spChg>
      </pc:sldChg>
      <pc:sldChg chg="modSp add mod ord">
        <pc:chgData name="Hooff, R. van den (Ruud)" userId="8d3e2dca-c4b1-475e-893d-a7935eb50cff" providerId="ADAL" clId="{DDB85BAC-41B0-5C4C-8CB9-F915DF2ECCFC}" dt="2023-03-29T20:25:59.302" v="1672" actId="20577"/>
        <pc:sldMkLst>
          <pc:docMk/>
          <pc:sldMk cId="1481531257" sldId="270"/>
        </pc:sldMkLst>
        <pc:spChg chg="mod">
          <ac:chgData name="Hooff, R. van den (Ruud)" userId="8d3e2dca-c4b1-475e-893d-a7935eb50cff" providerId="ADAL" clId="{DDB85BAC-41B0-5C4C-8CB9-F915DF2ECCFC}" dt="2023-03-29T14:40:29.108" v="319" actId="20577"/>
          <ac:spMkLst>
            <pc:docMk/>
            <pc:sldMk cId="1481531257" sldId="270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B85BAC-41B0-5C4C-8CB9-F915DF2ECCFC}" dt="2023-03-29T20:25:59.302" v="1672" actId="20577"/>
          <ac:spMkLst>
            <pc:docMk/>
            <pc:sldMk cId="1481531257" sldId="270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DDB85BAC-41B0-5C4C-8CB9-F915DF2ECCFC}" dt="2023-03-29T20:20:52.704" v="1651" actId="20577"/>
        <pc:sldMkLst>
          <pc:docMk/>
          <pc:sldMk cId="448003126" sldId="271"/>
        </pc:sldMkLst>
        <pc:spChg chg="mod">
          <ac:chgData name="Hooff, R. van den (Ruud)" userId="8d3e2dca-c4b1-475e-893d-a7935eb50cff" providerId="ADAL" clId="{DDB85BAC-41B0-5C4C-8CB9-F915DF2ECCFC}" dt="2023-03-29T20:20:52.704" v="1651" actId="20577"/>
          <ac:spMkLst>
            <pc:docMk/>
            <pc:sldMk cId="448003126" sldId="271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DDB85BAC-41B0-5C4C-8CB9-F915DF2ECCFC}" dt="2023-03-29T17:19:33.306" v="1337" actId="207"/>
        <pc:sldMkLst>
          <pc:docMk/>
          <pc:sldMk cId="840845975" sldId="272"/>
        </pc:sldMkLst>
        <pc:spChg chg="mod">
          <ac:chgData name="Hooff, R. van den (Ruud)" userId="8d3e2dca-c4b1-475e-893d-a7935eb50cff" providerId="ADAL" clId="{DDB85BAC-41B0-5C4C-8CB9-F915DF2ECCFC}" dt="2023-03-29T16:46:30.712" v="977" actId="20577"/>
          <ac:spMkLst>
            <pc:docMk/>
            <pc:sldMk cId="840845975" sldId="272"/>
            <ac:spMk id="2" creationId="{F078444C-1B8B-25D6-092E-7C747730F531}"/>
          </ac:spMkLst>
        </pc:spChg>
        <pc:spChg chg="add del mod">
          <ac:chgData name="Hooff, R. van den (Ruud)" userId="8d3e2dca-c4b1-475e-893d-a7935eb50cff" providerId="ADAL" clId="{DDB85BAC-41B0-5C4C-8CB9-F915DF2ECCFC}" dt="2023-03-29T16:36:36.082" v="805" actId="478"/>
          <ac:spMkLst>
            <pc:docMk/>
            <pc:sldMk cId="840845975" sldId="272"/>
            <ac:spMk id="3" creationId="{28EB06C5-8575-153D-26E4-8AA5D8993200}"/>
          </ac:spMkLst>
        </pc:spChg>
        <pc:spChg chg="add mod">
          <ac:chgData name="Hooff, R. van den (Ruud)" userId="8d3e2dca-c4b1-475e-893d-a7935eb50cff" providerId="ADAL" clId="{DDB85BAC-41B0-5C4C-8CB9-F915DF2ECCFC}" dt="2023-03-29T17:19:33.306" v="1337" actId="207"/>
          <ac:spMkLst>
            <pc:docMk/>
            <pc:sldMk cId="840845975" sldId="272"/>
            <ac:spMk id="4" creationId="{19BF3458-4804-2100-9824-963835FC149F}"/>
          </ac:spMkLst>
        </pc:spChg>
        <pc:spChg chg="add mod">
          <ac:chgData name="Hooff, R. van den (Ruud)" userId="8d3e2dca-c4b1-475e-893d-a7935eb50cff" providerId="ADAL" clId="{DDB85BAC-41B0-5C4C-8CB9-F915DF2ECCFC}" dt="2023-03-29T16:43:05.548" v="960" actId="115"/>
          <ac:spMkLst>
            <pc:docMk/>
            <pc:sldMk cId="840845975" sldId="272"/>
            <ac:spMk id="5" creationId="{2045F684-7D04-A36A-C39B-0F63B959293F}"/>
          </ac:spMkLst>
        </pc:spChg>
      </pc:sldChg>
      <pc:sldChg chg="add del">
        <pc:chgData name="Hooff, R. van den (Ruud)" userId="8d3e2dca-c4b1-475e-893d-a7935eb50cff" providerId="ADAL" clId="{DDB85BAC-41B0-5C4C-8CB9-F915DF2ECCFC}" dt="2023-03-29T17:37:41.486" v="1543" actId="2696"/>
        <pc:sldMkLst>
          <pc:docMk/>
          <pc:sldMk cId="977787778" sldId="273"/>
        </pc:sldMkLst>
      </pc:sldChg>
      <pc:sldChg chg="modSp add mod ord">
        <pc:chgData name="Hooff, R. van den (Ruud)" userId="8d3e2dca-c4b1-475e-893d-a7935eb50cff" providerId="ADAL" clId="{DDB85BAC-41B0-5C4C-8CB9-F915DF2ECCFC}" dt="2023-03-29T17:22:47.877" v="1364" actId="1076"/>
        <pc:sldMkLst>
          <pc:docMk/>
          <pc:sldMk cId="4293966416" sldId="274"/>
        </pc:sldMkLst>
        <pc:spChg chg="mod">
          <ac:chgData name="Hooff, R. van den (Ruud)" userId="8d3e2dca-c4b1-475e-893d-a7935eb50cff" providerId="ADAL" clId="{DDB85BAC-41B0-5C4C-8CB9-F915DF2ECCFC}" dt="2023-03-29T17:22:17.343" v="1363" actId="20577"/>
          <ac:spMkLst>
            <pc:docMk/>
            <pc:sldMk cId="4293966416" sldId="274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DDB85BAC-41B0-5C4C-8CB9-F915DF2ECCFC}" dt="2023-03-29T17:22:47.877" v="1364" actId="1076"/>
          <ac:spMkLst>
            <pc:docMk/>
            <pc:sldMk cId="4293966416" sldId="274"/>
            <ac:spMk id="4" creationId="{19BF3458-4804-2100-9824-963835FC149F}"/>
          </ac:spMkLst>
        </pc:spChg>
      </pc:sldChg>
      <pc:sldChg chg="addSp delSp modSp add mod modNotesTx">
        <pc:chgData name="Hooff, R. van den (Ruud)" userId="8d3e2dca-c4b1-475e-893d-a7935eb50cff" providerId="ADAL" clId="{DDB85BAC-41B0-5C4C-8CB9-F915DF2ECCFC}" dt="2023-03-29T17:55:09.585" v="1592"/>
        <pc:sldMkLst>
          <pc:docMk/>
          <pc:sldMk cId="712502408" sldId="275"/>
        </pc:sldMkLst>
        <pc:spChg chg="mod">
          <ac:chgData name="Hooff, R. van den (Ruud)" userId="8d3e2dca-c4b1-475e-893d-a7935eb50cff" providerId="ADAL" clId="{DDB85BAC-41B0-5C4C-8CB9-F915DF2ECCFC}" dt="2023-03-29T17:15:16.754" v="1304" actId="20577"/>
          <ac:spMkLst>
            <pc:docMk/>
            <pc:sldMk cId="712502408" sldId="275"/>
            <ac:spMk id="2" creationId="{F078444C-1B8B-25D6-092E-7C747730F531}"/>
          </ac:spMkLst>
        </pc:spChg>
        <pc:spChg chg="add mod">
          <ac:chgData name="Hooff, R. van den (Ruud)" userId="8d3e2dca-c4b1-475e-893d-a7935eb50cff" providerId="ADAL" clId="{DDB85BAC-41B0-5C4C-8CB9-F915DF2ECCFC}" dt="2023-03-29T17:55:09.585" v="1592"/>
          <ac:spMkLst>
            <pc:docMk/>
            <pc:sldMk cId="712502408" sldId="275"/>
            <ac:spMk id="3" creationId="{519DAE29-E8D9-8B5E-7B4C-FE439F8DE3D4}"/>
          </ac:spMkLst>
        </pc:spChg>
        <pc:spChg chg="del">
          <ac:chgData name="Hooff, R. van den (Ruud)" userId="8d3e2dca-c4b1-475e-893d-a7935eb50cff" providerId="ADAL" clId="{DDB85BAC-41B0-5C4C-8CB9-F915DF2ECCFC}" dt="2023-03-29T17:15:57.056" v="1310" actId="478"/>
          <ac:spMkLst>
            <pc:docMk/>
            <pc:sldMk cId="712502408" sldId="275"/>
            <ac:spMk id="4" creationId="{19BF3458-4804-2100-9824-963835FC149F}"/>
          </ac:spMkLst>
        </pc:spChg>
        <pc:spChg chg="mod">
          <ac:chgData name="Hooff, R. van den (Ruud)" userId="8d3e2dca-c4b1-475e-893d-a7935eb50cff" providerId="ADAL" clId="{DDB85BAC-41B0-5C4C-8CB9-F915DF2ECCFC}" dt="2023-03-29T17:35:51.506" v="1509" actId="1076"/>
          <ac:spMkLst>
            <pc:docMk/>
            <pc:sldMk cId="712502408" sldId="275"/>
            <ac:spMk id="5" creationId="{2045F684-7D04-A36A-C39B-0F63B959293F}"/>
          </ac:spMkLst>
        </pc:spChg>
      </pc:sldChg>
      <pc:sldChg chg="addSp delSp modSp new mod">
        <pc:chgData name="Hooff, R. van den (Ruud)" userId="8d3e2dca-c4b1-475e-893d-a7935eb50cff" providerId="ADAL" clId="{DDB85BAC-41B0-5C4C-8CB9-F915DF2ECCFC}" dt="2023-03-29T17:30:50.661" v="1470" actId="20577"/>
        <pc:sldMkLst>
          <pc:docMk/>
          <pc:sldMk cId="3028808036" sldId="276"/>
        </pc:sldMkLst>
        <pc:spChg chg="mod">
          <ac:chgData name="Hooff, R. van den (Ruud)" userId="8d3e2dca-c4b1-475e-893d-a7935eb50cff" providerId="ADAL" clId="{DDB85BAC-41B0-5C4C-8CB9-F915DF2ECCFC}" dt="2023-03-29T17:30:50.661" v="1470" actId="20577"/>
          <ac:spMkLst>
            <pc:docMk/>
            <pc:sldMk cId="3028808036" sldId="276"/>
            <ac:spMk id="2" creationId="{BED16E13-1771-B591-5B3B-6D788AEABEB5}"/>
          </ac:spMkLst>
        </pc:spChg>
        <pc:spChg chg="add mod">
          <ac:chgData name="Hooff, R. van den (Ruud)" userId="8d3e2dca-c4b1-475e-893d-a7935eb50cff" providerId="ADAL" clId="{DDB85BAC-41B0-5C4C-8CB9-F915DF2ECCFC}" dt="2023-03-29T17:30:34.297" v="1469" actId="1076"/>
          <ac:spMkLst>
            <pc:docMk/>
            <pc:sldMk cId="3028808036" sldId="276"/>
            <ac:spMk id="3" creationId="{0AB637F6-AA9E-0949-FD37-F2A4FBE6728C}"/>
          </ac:spMkLst>
        </pc:spChg>
        <pc:spChg chg="add del mod">
          <ac:chgData name="Hooff, R. van den (Ruud)" userId="8d3e2dca-c4b1-475e-893d-a7935eb50cff" providerId="ADAL" clId="{DDB85BAC-41B0-5C4C-8CB9-F915DF2ECCFC}" dt="2023-03-29T17:13:02.630" v="1169" actId="478"/>
          <ac:spMkLst>
            <pc:docMk/>
            <pc:sldMk cId="3028808036" sldId="276"/>
            <ac:spMk id="4" creationId="{AD98D2E7-61B6-2644-CDE4-EF82B5058A22}"/>
          </ac:spMkLst>
        </pc:spChg>
        <pc:spChg chg="add del mod">
          <ac:chgData name="Hooff, R. van den (Ruud)" userId="8d3e2dca-c4b1-475e-893d-a7935eb50cff" providerId="ADAL" clId="{DDB85BAC-41B0-5C4C-8CB9-F915DF2ECCFC}" dt="2023-03-29T17:13:20.040" v="1173"/>
          <ac:spMkLst>
            <pc:docMk/>
            <pc:sldMk cId="3028808036" sldId="276"/>
            <ac:spMk id="5" creationId="{62F27715-6EF3-0B36-C681-0EF9A2AC8C30}"/>
          </ac:spMkLst>
        </pc:spChg>
        <pc:spChg chg="add del mod">
          <ac:chgData name="Hooff, R. van den (Ruud)" userId="8d3e2dca-c4b1-475e-893d-a7935eb50cff" providerId="ADAL" clId="{DDB85BAC-41B0-5C4C-8CB9-F915DF2ECCFC}" dt="2023-03-29T17:13:20.040" v="1173"/>
          <ac:spMkLst>
            <pc:docMk/>
            <pc:sldMk cId="3028808036" sldId="276"/>
            <ac:spMk id="6" creationId="{7ABC9E6A-C18E-5363-D701-043C964D5A51}"/>
          </ac:spMkLst>
        </pc:spChg>
        <pc:spChg chg="add del mod">
          <ac:chgData name="Hooff, R. van den (Ruud)" userId="8d3e2dca-c4b1-475e-893d-a7935eb50cff" providerId="ADAL" clId="{DDB85BAC-41B0-5C4C-8CB9-F915DF2ECCFC}" dt="2023-03-29T17:13:29.859" v="1177"/>
          <ac:spMkLst>
            <pc:docMk/>
            <pc:sldMk cId="3028808036" sldId="276"/>
            <ac:spMk id="7" creationId="{D5AA2950-20DB-C3D2-61E2-923F8826EC5F}"/>
          </ac:spMkLst>
        </pc:spChg>
        <pc:spChg chg="add del mod">
          <ac:chgData name="Hooff, R. van den (Ruud)" userId="8d3e2dca-c4b1-475e-893d-a7935eb50cff" providerId="ADAL" clId="{DDB85BAC-41B0-5C4C-8CB9-F915DF2ECCFC}" dt="2023-03-29T17:13:29.859" v="1177"/>
          <ac:spMkLst>
            <pc:docMk/>
            <pc:sldMk cId="3028808036" sldId="276"/>
            <ac:spMk id="8" creationId="{44ADC340-A91C-B461-CDBE-BDF04342951C}"/>
          </ac:spMkLst>
        </pc:spChg>
        <pc:spChg chg="add mod">
          <ac:chgData name="Hooff, R. van den (Ruud)" userId="8d3e2dca-c4b1-475e-893d-a7935eb50cff" providerId="ADAL" clId="{DDB85BAC-41B0-5C4C-8CB9-F915DF2ECCFC}" dt="2023-03-29T17:14:34.093" v="1302" actId="1076"/>
          <ac:spMkLst>
            <pc:docMk/>
            <pc:sldMk cId="3028808036" sldId="276"/>
            <ac:spMk id="9" creationId="{4E0DD95C-4EBB-3A2E-CBA4-0E225F9E81B2}"/>
          </ac:spMkLst>
        </pc:spChg>
        <pc:spChg chg="add mod">
          <ac:chgData name="Hooff, R. van den (Ruud)" userId="8d3e2dca-c4b1-475e-893d-a7935eb50cff" providerId="ADAL" clId="{DDB85BAC-41B0-5C4C-8CB9-F915DF2ECCFC}" dt="2023-03-29T17:14:39.563" v="1303" actId="1076"/>
          <ac:spMkLst>
            <pc:docMk/>
            <pc:sldMk cId="3028808036" sldId="276"/>
            <ac:spMk id="10" creationId="{C8EFD7A1-EE77-D19C-9D2B-A0BA982AE8DA}"/>
          </ac:spMkLst>
        </pc:spChg>
        <pc:spChg chg="add mod">
          <ac:chgData name="Hooff, R. van den (Ruud)" userId="8d3e2dca-c4b1-475e-893d-a7935eb50cff" providerId="ADAL" clId="{DDB85BAC-41B0-5C4C-8CB9-F915DF2ECCFC}" dt="2023-03-29T17:29:51.310" v="1443" actId="1076"/>
          <ac:spMkLst>
            <pc:docMk/>
            <pc:sldMk cId="3028808036" sldId="276"/>
            <ac:spMk id="12" creationId="{53AFAC49-B68F-7D83-D777-955F957A2354}"/>
          </ac:spMkLst>
        </pc:spChg>
        <pc:picChg chg="add mod">
          <ac:chgData name="Hooff, R. van den (Ruud)" userId="8d3e2dca-c4b1-475e-893d-a7935eb50cff" providerId="ADAL" clId="{DDB85BAC-41B0-5C4C-8CB9-F915DF2ECCFC}" dt="2023-03-29T17:13:28.696" v="1176" actId="1076"/>
          <ac:picMkLst>
            <pc:docMk/>
            <pc:sldMk cId="3028808036" sldId="276"/>
            <ac:picMk id="2050" creationId="{0A82E673-F03C-07C6-B9B4-A98928A70377}"/>
          </ac:picMkLst>
        </pc:picChg>
      </pc:sldChg>
      <pc:sldChg chg="addSp modSp new mod ord">
        <pc:chgData name="Hooff, R. van den (Ruud)" userId="8d3e2dca-c4b1-475e-893d-a7935eb50cff" providerId="ADAL" clId="{DDB85BAC-41B0-5C4C-8CB9-F915DF2ECCFC}" dt="2023-03-29T18:16:42.315" v="1633" actId="1036"/>
        <pc:sldMkLst>
          <pc:docMk/>
          <pc:sldMk cId="3803211763" sldId="277"/>
        </pc:sldMkLst>
        <pc:spChg chg="mod">
          <ac:chgData name="Hooff, R. van den (Ruud)" userId="8d3e2dca-c4b1-475e-893d-a7935eb50cff" providerId="ADAL" clId="{DDB85BAC-41B0-5C4C-8CB9-F915DF2ECCFC}" dt="2023-03-29T17:37:29.631" v="1535" actId="122"/>
          <ac:spMkLst>
            <pc:docMk/>
            <pc:sldMk cId="3803211763" sldId="277"/>
            <ac:spMk id="2" creationId="{CBC5405E-32BB-FC11-E263-EA4A321A56F3}"/>
          </ac:spMkLst>
        </pc:spChg>
        <pc:spChg chg="add mod">
          <ac:chgData name="Hooff, R. van den (Ruud)" userId="8d3e2dca-c4b1-475e-893d-a7935eb50cff" providerId="ADAL" clId="{DDB85BAC-41B0-5C4C-8CB9-F915DF2ECCFC}" dt="2023-03-29T18:16:42.315" v="1633" actId="1036"/>
          <ac:spMkLst>
            <pc:docMk/>
            <pc:sldMk cId="3803211763" sldId="277"/>
            <ac:spMk id="3" creationId="{A87F67B2-8CF3-1306-4415-F24B690DACB2}"/>
          </ac:spMkLst>
        </pc:spChg>
        <pc:picChg chg="add mod">
          <ac:chgData name="Hooff, R. van den (Ruud)" userId="8d3e2dca-c4b1-475e-893d-a7935eb50cff" providerId="ADAL" clId="{DDB85BAC-41B0-5C4C-8CB9-F915DF2ECCFC}" dt="2023-03-29T17:37:33.310" v="1542" actId="1035"/>
          <ac:picMkLst>
            <pc:docMk/>
            <pc:sldMk cId="3803211763" sldId="277"/>
            <ac:picMk id="3074" creationId="{17ABCE12-7622-B3EF-3E02-E6A49D5FAE14}"/>
          </ac:picMkLst>
        </pc:picChg>
      </pc:sldChg>
      <pc:sldChg chg="modSp add mod modNotesTx">
        <pc:chgData name="Hooff, R. van den (Ruud)" userId="8d3e2dca-c4b1-475e-893d-a7935eb50cff" providerId="ADAL" clId="{DDB85BAC-41B0-5C4C-8CB9-F915DF2ECCFC}" dt="2023-03-29T17:58:00.169" v="1617"/>
        <pc:sldMkLst>
          <pc:docMk/>
          <pc:sldMk cId="3041501052" sldId="278"/>
        </pc:sldMkLst>
        <pc:spChg chg="mod">
          <ac:chgData name="Hooff, R. van den (Ruud)" userId="8d3e2dca-c4b1-475e-893d-a7935eb50cff" providerId="ADAL" clId="{DDB85BAC-41B0-5C4C-8CB9-F915DF2ECCFC}" dt="2023-03-29T17:39:21.575" v="1546" actId="20577"/>
          <ac:spMkLst>
            <pc:docMk/>
            <pc:sldMk cId="3041501052" sldId="278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DDB85BAC-41B0-5C4C-8CB9-F915DF2ECCFC}" dt="2023-03-29T17:58:00.169" v="1617"/>
          <ac:spMkLst>
            <pc:docMk/>
            <pc:sldMk cId="3041501052" sldId="278"/>
            <ac:spMk id="3" creationId="{519DAE29-E8D9-8B5E-7B4C-FE439F8DE3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05/04/2023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Als je interne model kloppende voorspellingen kan doen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467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machinelearningcompass.com</a:t>
            </a:r>
            <a:r>
              <a:rPr lang="nl-NL" dirty="0"/>
              <a:t>/</a:t>
            </a:r>
            <a:r>
              <a:rPr lang="nl-NL" dirty="0" err="1"/>
              <a:t>machine_learning_math</a:t>
            </a:r>
            <a:r>
              <a:rPr lang="nl-NL" dirty="0"/>
              <a:t>/</a:t>
            </a:r>
            <a:r>
              <a:rPr lang="nl-NL" dirty="0" err="1"/>
              <a:t>gradient_descent_for_linear_regression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612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machinelearningcompass.com</a:t>
            </a:r>
            <a:r>
              <a:rPr lang="nl-NL" dirty="0"/>
              <a:t>/</a:t>
            </a:r>
            <a:r>
              <a:rPr lang="nl-NL" dirty="0" err="1"/>
              <a:t>machine_learning_math</a:t>
            </a:r>
            <a:r>
              <a:rPr lang="nl-NL" dirty="0"/>
              <a:t>/</a:t>
            </a:r>
            <a:r>
              <a:rPr lang="nl-NL" dirty="0" err="1"/>
              <a:t>gradient_descent_for_linear_regression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69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069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34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690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63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678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05/04/2023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NL" sz="4400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NL" dirty="0"/>
              <a:t>Het werkpaard van Neurale Netwerken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9BE0F6-81B0-5D46-5993-6999F6E6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68" y="918946"/>
            <a:ext cx="5547815" cy="31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sz="4400" dirty="0"/>
              <a:t>Backpropagation </a:t>
            </a:r>
            <a:r>
              <a:rPr lang="nl-NL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2801283" y="2108382"/>
                <a:ext cx="6589433" cy="264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83" y="2108382"/>
                <a:ext cx="6589433" cy="2641236"/>
              </a:xfrm>
              <a:prstGeom prst="rect">
                <a:avLst/>
              </a:prstGeom>
              <a:blipFill>
                <a:blip r:embed="rId3"/>
                <a:stretch>
                  <a:fillRect l="-577" t="-481" b="-28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83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sz="4400" dirty="0"/>
              <a:t>Backpropagation </a:t>
            </a:r>
            <a:r>
              <a:rPr lang="nl-NL" dirty="0"/>
              <a:t>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4013795" y="2108382"/>
                <a:ext cx="4164410" cy="264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95" y="2108382"/>
                <a:ext cx="4164410" cy="2641236"/>
              </a:xfrm>
              <a:prstGeom prst="rect">
                <a:avLst/>
              </a:prstGeom>
              <a:blipFill>
                <a:blip r:embed="rId3"/>
                <a:stretch>
                  <a:fillRect t="-481" b="-28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4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Dagindeling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Stap voor stap implementatie kruisjes + rondjes: de “uitgeschreven” variant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Uiteenzetting deep learning &amp;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480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ML model parabool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10B453-9318-3D3D-A098-97FF3526A586}"/>
              </a:ext>
            </a:extLst>
          </p:cNvPr>
          <p:cNvSpPr/>
          <p:nvPr/>
        </p:nvSpPr>
        <p:spPr>
          <a:xfrm>
            <a:off x="2796209" y="3733800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884855-B6D4-509E-8B45-4A9EC375C7C6}"/>
              </a:ext>
            </a:extLst>
          </p:cNvPr>
          <p:cNvSpPr/>
          <p:nvPr/>
        </p:nvSpPr>
        <p:spPr>
          <a:xfrm>
            <a:off x="5897217" y="2544417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5DC95-3940-5684-6C7A-333E355026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193774" y="2743200"/>
            <a:ext cx="2703443" cy="11893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09387-7F79-76FC-BF86-6FA7707D9D0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294782" y="2743200"/>
            <a:ext cx="2504661" cy="11893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29F7512-86A7-9B5A-6F7E-81B05D418E46}"/>
              </a:ext>
            </a:extLst>
          </p:cNvPr>
          <p:cNvSpPr/>
          <p:nvPr/>
        </p:nvSpPr>
        <p:spPr>
          <a:xfrm>
            <a:off x="5936973" y="4919869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CC6C29-0183-F28E-BA0B-1FC50E80F310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193774" y="3932583"/>
            <a:ext cx="2743199" cy="11860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3B3FE-8D1B-BB37-DECD-A2865DF802A7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6334538" y="3932583"/>
            <a:ext cx="2464905" cy="11860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B3EC1-0D34-AC51-3C22-790263C7DFC3}"/>
                  </a:ext>
                </a:extLst>
              </p:cNvPr>
              <p:cNvSpPr txBox="1"/>
              <p:nvPr/>
            </p:nvSpPr>
            <p:spPr>
              <a:xfrm>
                <a:off x="2871678" y="5844327"/>
                <a:ext cx="65620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𝐿𝑈</m:t>
                      </m:r>
                      <m:d>
                        <m:d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B3EC1-0D34-AC51-3C22-790263C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78" y="5844327"/>
                <a:ext cx="6562053" cy="430887"/>
              </a:xfrm>
              <a:prstGeom prst="rect">
                <a:avLst/>
              </a:prstGeom>
              <a:blipFill>
                <a:blip r:embed="rId3"/>
                <a:stretch>
                  <a:fillRect l="-772" t="-17647" b="-264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4CADF-63B3-8617-7203-CA7CC2C57F26}"/>
                  </a:ext>
                </a:extLst>
              </p:cNvPr>
              <p:cNvSpPr txBox="1"/>
              <p:nvPr/>
            </p:nvSpPr>
            <p:spPr>
              <a:xfrm>
                <a:off x="8927751" y="3717138"/>
                <a:ext cx="1118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4CADF-63B3-8617-7203-CA7CC2C5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51" y="3717138"/>
                <a:ext cx="1118255" cy="430887"/>
              </a:xfrm>
              <a:prstGeom prst="rect">
                <a:avLst/>
              </a:prstGeom>
              <a:blipFill>
                <a:blip r:embed="rId4"/>
                <a:stretch>
                  <a:fillRect l="-7865" t="-17143" r="-1124" b="-228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DF14D-8ECB-7CCC-5068-311BE575DD7D}"/>
                  </a:ext>
                </a:extLst>
              </p:cNvPr>
              <p:cNvSpPr txBox="1"/>
              <p:nvPr/>
            </p:nvSpPr>
            <p:spPr>
              <a:xfrm>
                <a:off x="2853285" y="3117454"/>
                <a:ext cx="3841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DF14D-8ECB-7CCC-5068-311BE575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85" y="3117454"/>
                <a:ext cx="384144" cy="430887"/>
              </a:xfrm>
              <a:prstGeom prst="rect">
                <a:avLst/>
              </a:prstGeom>
              <a:blipFill>
                <a:blip r:embed="rId5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640CA-7B9A-A2C9-CC23-87BDB33E0FD6}"/>
                  </a:ext>
                </a:extLst>
              </p:cNvPr>
              <p:cNvSpPr txBox="1"/>
              <p:nvPr/>
            </p:nvSpPr>
            <p:spPr>
              <a:xfrm>
                <a:off x="4298889" y="2651390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640CA-7B9A-A2C9-CC23-87BDB33E0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89" y="2651390"/>
                <a:ext cx="493212" cy="430887"/>
              </a:xfrm>
              <a:prstGeom prst="rect">
                <a:avLst/>
              </a:prstGeom>
              <a:blipFill>
                <a:blip r:embed="rId6"/>
                <a:stretch>
                  <a:fillRect l="-7500" r="-5000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53011-78E6-205E-558C-215C1F8E869F}"/>
                  </a:ext>
                </a:extLst>
              </p:cNvPr>
              <p:cNvSpPr txBox="1"/>
              <p:nvPr/>
            </p:nvSpPr>
            <p:spPr>
              <a:xfrm>
                <a:off x="4286978" y="4687764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53011-78E6-205E-558C-215C1F8E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78" y="4687764"/>
                <a:ext cx="501484" cy="430887"/>
              </a:xfrm>
              <a:prstGeom prst="rect">
                <a:avLst/>
              </a:prstGeom>
              <a:blipFill>
                <a:blip r:embed="rId7"/>
                <a:stretch>
                  <a:fillRect l="-7317" r="-4878" b="-1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2D845D-0DD0-38D1-6320-D81C18C5E74E}"/>
                  </a:ext>
                </a:extLst>
              </p:cNvPr>
              <p:cNvSpPr txBox="1"/>
              <p:nvPr/>
            </p:nvSpPr>
            <p:spPr>
              <a:xfrm>
                <a:off x="5897217" y="1902109"/>
                <a:ext cx="423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2D845D-0DD0-38D1-6320-D81C18C5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17" y="1902109"/>
                <a:ext cx="423193" cy="430887"/>
              </a:xfrm>
              <a:prstGeom prst="rect">
                <a:avLst/>
              </a:prstGeom>
              <a:blipFill>
                <a:blip r:embed="rId8"/>
                <a:stretch>
                  <a:fillRect l="-20588" r="-5882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15D6A-A89E-384C-234A-E3CEEED41BA1}"/>
                  </a:ext>
                </a:extLst>
              </p:cNvPr>
              <p:cNvSpPr txBox="1"/>
              <p:nvPr/>
            </p:nvSpPr>
            <p:spPr>
              <a:xfrm>
                <a:off x="5936973" y="4303116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15D6A-A89E-384C-234A-E3CEEED41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73" y="4303116"/>
                <a:ext cx="431465" cy="430887"/>
              </a:xfrm>
              <a:prstGeom prst="rect">
                <a:avLst/>
              </a:prstGeom>
              <a:blipFill>
                <a:blip r:embed="rId9"/>
                <a:stretch>
                  <a:fillRect l="-20000" r="-5714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6EB7CF5-67ED-9771-E9A7-EA18466829A1}"/>
              </a:ext>
            </a:extLst>
          </p:cNvPr>
          <p:cNvSpPr txBox="1"/>
          <p:nvPr/>
        </p:nvSpPr>
        <p:spPr>
          <a:xfrm>
            <a:off x="838200" y="5828937"/>
            <a:ext cx="160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‘</a:t>
            </a:r>
            <a:r>
              <a:rPr lang="nl-NL" sz="2400" dirty="0" err="1"/>
              <a:t>prediction</a:t>
            </a:r>
            <a:r>
              <a:rPr lang="nl-NL" sz="2400" dirty="0"/>
              <a:t>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421CF-54F5-B543-0DB2-59E92729B7CB}"/>
              </a:ext>
            </a:extLst>
          </p:cNvPr>
          <p:cNvSpPr txBox="1"/>
          <p:nvPr/>
        </p:nvSpPr>
        <p:spPr>
          <a:xfrm>
            <a:off x="10169919" y="3701748"/>
            <a:ext cx="97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‘error’</a:t>
            </a:r>
          </a:p>
        </p:txBody>
      </p:sp>
    </p:spTree>
    <p:extLst>
      <p:ext uri="{BB962C8B-B14F-4D97-AF65-F5344CB8AC3E}">
        <p14:creationId xmlns:p14="http://schemas.microsoft.com/office/powerpoint/2010/main" val="40030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r>
              <a:rPr lang="nl-NL" dirty="0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F3458-4804-2100-9824-963835FC149F}"/>
                  </a:ext>
                </a:extLst>
              </p:cNvPr>
              <p:cNvSpPr txBox="1"/>
              <p:nvPr/>
            </p:nvSpPr>
            <p:spPr>
              <a:xfrm>
                <a:off x="2832799" y="2300165"/>
                <a:ext cx="6437724" cy="1081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𝑠𝑒𝑡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F3458-4804-2100-9824-963835FC1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99" y="2300165"/>
                <a:ext cx="6437724" cy="1081515"/>
              </a:xfrm>
              <a:prstGeom prst="rect">
                <a:avLst/>
              </a:prstGeom>
              <a:blipFill>
                <a:blip r:embed="rId2"/>
                <a:stretch>
                  <a:fillRect t="-136782" b="-1919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45F684-7D04-A36A-C39B-0F63B959293F}"/>
              </a:ext>
            </a:extLst>
          </p:cNvPr>
          <p:cNvSpPr txBox="1"/>
          <p:nvPr/>
        </p:nvSpPr>
        <p:spPr>
          <a:xfrm>
            <a:off x="1986477" y="4817660"/>
            <a:ext cx="821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Ons doel: MSE </a:t>
            </a:r>
            <a:r>
              <a:rPr lang="nl-NL" sz="2800" u="sng" dirty="0"/>
              <a:t>zo klein mogelijk</a:t>
            </a:r>
            <a:r>
              <a:rPr lang="nl-NL" sz="2800" dirty="0"/>
              <a:t> maken (minimaliseren)</a:t>
            </a:r>
          </a:p>
        </p:txBody>
      </p:sp>
    </p:spTree>
    <p:extLst>
      <p:ext uri="{BB962C8B-B14F-4D97-AF65-F5344CB8AC3E}">
        <p14:creationId xmlns:p14="http://schemas.microsoft.com/office/powerpoint/2010/main" val="8408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r>
              <a:rPr lang="nl-NL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5F684-7D04-A36A-C39B-0F63B959293F}"/>
              </a:ext>
            </a:extLst>
          </p:cNvPr>
          <p:cNvSpPr txBox="1"/>
          <p:nvPr/>
        </p:nvSpPr>
        <p:spPr>
          <a:xfrm>
            <a:off x="1986476" y="5969655"/>
            <a:ext cx="821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Ons doel: MSE </a:t>
            </a:r>
            <a:r>
              <a:rPr lang="nl-NL" sz="2800" u="sng" dirty="0"/>
              <a:t>zo klein mogelijk</a:t>
            </a:r>
            <a:r>
              <a:rPr lang="nl-NL" sz="2800" dirty="0"/>
              <a:t> maken (minimaliseren)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3392694" y="2169681"/>
                <a:ext cx="5406608" cy="2518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694" y="2169681"/>
                <a:ext cx="5406608" cy="2518638"/>
              </a:xfrm>
              <a:prstGeom prst="rect">
                <a:avLst/>
              </a:prstGeom>
              <a:blipFill>
                <a:blip r:embed="rId3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r>
              <a:rPr lang="nl-NL" dirty="0"/>
              <a:t>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5F684-7D04-A36A-C39B-0F63B959293F}"/>
              </a:ext>
            </a:extLst>
          </p:cNvPr>
          <p:cNvSpPr txBox="1"/>
          <p:nvPr/>
        </p:nvSpPr>
        <p:spPr>
          <a:xfrm>
            <a:off x="1986476" y="5969655"/>
            <a:ext cx="821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Ons doel: MSE </a:t>
            </a:r>
            <a:r>
              <a:rPr lang="nl-NL" sz="2800" u="sng" dirty="0"/>
              <a:t>zo klein mogelijk</a:t>
            </a:r>
            <a:r>
              <a:rPr lang="nl-NL" sz="2800" dirty="0"/>
              <a:t> maken (minimaliseren)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3138810" y="2415341"/>
                <a:ext cx="5914376" cy="1779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10" y="2415341"/>
                <a:ext cx="5914376" cy="1779013"/>
              </a:xfrm>
              <a:prstGeom prst="rect">
                <a:avLst/>
              </a:prstGeom>
              <a:blipFill>
                <a:blip r:embed="rId3"/>
                <a:stretch>
                  <a:fillRect t="-4965" b="-35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ML model edge detector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10B453-9318-3D3D-A098-97FF3526A586}"/>
              </a:ext>
            </a:extLst>
          </p:cNvPr>
          <p:cNvSpPr/>
          <p:nvPr/>
        </p:nvSpPr>
        <p:spPr>
          <a:xfrm>
            <a:off x="1580556" y="3219241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884855-B6D4-509E-8B45-4A9EC375C7C6}"/>
              </a:ext>
            </a:extLst>
          </p:cNvPr>
          <p:cNvSpPr/>
          <p:nvPr/>
        </p:nvSpPr>
        <p:spPr>
          <a:xfrm>
            <a:off x="4066044" y="3225980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5DC95-3940-5684-6C7A-333E355026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78121" y="3418024"/>
            <a:ext cx="2087923" cy="67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09387-7F79-76FC-BF86-6FA7707D9D07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4463609" y="3424763"/>
            <a:ext cx="2081893" cy="423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29F7512-86A7-9B5A-6F7E-81B05D418E46}"/>
              </a:ext>
            </a:extLst>
          </p:cNvPr>
          <p:cNvSpPr/>
          <p:nvPr/>
        </p:nvSpPr>
        <p:spPr>
          <a:xfrm>
            <a:off x="6545502" y="3230217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B3EC1-0D34-AC51-3C22-790263C7DFC3}"/>
                  </a:ext>
                </a:extLst>
              </p:cNvPr>
              <p:cNvSpPr txBox="1"/>
              <p:nvPr/>
            </p:nvSpPr>
            <p:spPr>
              <a:xfrm>
                <a:off x="4147930" y="5549001"/>
                <a:ext cx="5832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d>
                            <m:dPr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B3EC1-0D34-AC51-3C22-790263C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30" y="5549001"/>
                <a:ext cx="5832430" cy="430887"/>
              </a:xfrm>
              <a:prstGeom prst="rect">
                <a:avLst/>
              </a:prstGeom>
              <a:blipFill>
                <a:blip r:embed="rId3"/>
                <a:stretch>
                  <a:fillRect l="-870" t="-17143" b="-228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4CADF-63B3-8617-7203-CA7CC2C57F26}"/>
                  </a:ext>
                </a:extLst>
              </p:cNvPr>
              <p:cNvSpPr txBox="1"/>
              <p:nvPr/>
            </p:nvSpPr>
            <p:spPr>
              <a:xfrm>
                <a:off x="8927756" y="3170531"/>
                <a:ext cx="1118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4CADF-63B3-8617-7203-CA7CC2C5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56" y="3170531"/>
                <a:ext cx="1118255" cy="430887"/>
              </a:xfrm>
              <a:prstGeom prst="rect">
                <a:avLst/>
              </a:prstGeom>
              <a:blipFill>
                <a:blip r:embed="rId4"/>
                <a:stretch>
                  <a:fillRect l="-7865" t="-17143" r="-1124" b="-228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DF14D-8ECB-7CCC-5068-311BE575DD7D}"/>
                  </a:ext>
                </a:extLst>
              </p:cNvPr>
              <p:cNvSpPr txBox="1"/>
              <p:nvPr/>
            </p:nvSpPr>
            <p:spPr>
              <a:xfrm>
                <a:off x="1593977" y="2596311"/>
                <a:ext cx="3841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DF14D-8ECB-7CCC-5068-311BE575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77" y="2596311"/>
                <a:ext cx="384144" cy="430887"/>
              </a:xfrm>
              <a:prstGeom prst="rect">
                <a:avLst/>
              </a:prstGeom>
              <a:blipFill>
                <a:blip r:embed="rId5"/>
                <a:stretch>
                  <a:fillRect l="-12903" r="-6452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640CA-7B9A-A2C9-CC23-87BDB33E0FD6}"/>
                  </a:ext>
                </a:extLst>
              </p:cNvPr>
              <p:cNvSpPr txBox="1"/>
              <p:nvPr/>
            </p:nvSpPr>
            <p:spPr>
              <a:xfrm>
                <a:off x="2638999" y="3779024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6640CA-7B9A-A2C9-CC23-87BDB33E0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99" y="3779024"/>
                <a:ext cx="493212" cy="430887"/>
              </a:xfrm>
              <a:prstGeom prst="rect">
                <a:avLst/>
              </a:prstGeom>
              <a:blipFill>
                <a:blip r:embed="rId6"/>
                <a:stretch>
                  <a:fillRect l="-7500" r="-5000" b="-1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53011-78E6-205E-558C-215C1F8E869F}"/>
                  </a:ext>
                </a:extLst>
              </p:cNvPr>
              <p:cNvSpPr txBox="1"/>
              <p:nvPr/>
            </p:nvSpPr>
            <p:spPr>
              <a:xfrm>
                <a:off x="5266627" y="3779024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53011-78E6-205E-558C-215C1F8E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27" y="3779024"/>
                <a:ext cx="501484" cy="430887"/>
              </a:xfrm>
              <a:prstGeom prst="rect">
                <a:avLst/>
              </a:prstGeom>
              <a:blipFill>
                <a:blip r:embed="rId7"/>
                <a:stretch>
                  <a:fillRect l="-7317" r="-4878" b="-1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2D845D-0DD0-38D1-6320-D81C18C5E74E}"/>
                  </a:ext>
                </a:extLst>
              </p:cNvPr>
              <p:cNvSpPr txBox="1"/>
              <p:nvPr/>
            </p:nvSpPr>
            <p:spPr>
              <a:xfrm>
                <a:off x="4066044" y="3798927"/>
                <a:ext cx="423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2D845D-0DD0-38D1-6320-D81C18C5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44" y="3798927"/>
                <a:ext cx="423193" cy="430887"/>
              </a:xfrm>
              <a:prstGeom prst="rect">
                <a:avLst/>
              </a:prstGeom>
              <a:blipFill>
                <a:blip r:embed="rId8"/>
                <a:stretch>
                  <a:fillRect l="-20588" r="-5882" b="-1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15D6A-A89E-384C-234A-E3CEEED41BA1}"/>
                  </a:ext>
                </a:extLst>
              </p:cNvPr>
              <p:cNvSpPr txBox="1"/>
              <p:nvPr/>
            </p:nvSpPr>
            <p:spPr>
              <a:xfrm>
                <a:off x="6545502" y="3798150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15D6A-A89E-384C-234A-E3CEEED41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02" y="3798150"/>
                <a:ext cx="431465" cy="430887"/>
              </a:xfrm>
              <a:prstGeom prst="rect">
                <a:avLst/>
              </a:prstGeom>
              <a:blipFill>
                <a:blip r:embed="rId9"/>
                <a:stretch>
                  <a:fillRect l="-20000" r="-5714" b="-1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6EB7CF5-67ED-9771-E9A7-EA18466829A1}"/>
              </a:ext>
            </a:extLst>
          </p:cNvPr>
          <p:cNvSpPr txBox="1"/>
          <p:nvPr/>
        </p:nvSpPr>
        <p:spPr>
          <a:xfrm>
            <a:off x="2114452" y="5533611"/>
            <a:ext cx="160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‘</a:t>
            </a:r>
            <a:r>
              <a:rPr lang="nl-NL" sz="2400" dirty="0" err="1"/>
              <a:t>prediction</a:t>
            </a:r>
            <a:r>
              <a:rPr lang="nl-NL" sz="2400" dirty="0"/>
              <a:t>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421CF-54F5-B543-0DB2-59E92729B7CB}"/>
              </a:ext>
            </a:extLst>
          </p:cNvPr>
          <p:cNvSpPr txBox="1"/>
          <p:nvPr/>
        </p:nvSpPr>
        <p:spPr>
          <a:xfrm>
            <a:off x="10169924" y="3155141"/>
            <a:ext cx="97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‘error’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E35814-18BC-B029-E162-482DCCC70C49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6943067" y="3424762"/>
            <a:ext cx="1774490" cy="4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F1F892-3E00-CAE6-48B2-C33A798F5F5C}"/>
                  </a:ext>
                </a:extLst>
              </p:cNvPr>
              <p:cNvSpPr txBox="1"/>
              <p:nvPr/>
            </p:nvSpPr>
            <p:spPr>
              <a:xfrm>
                <a:off x="5295476" y="2765588"/>
                <a:ext cx="4181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F1F892-3E00-CAE6-48B2-C33A798F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76" y="2765588"/>
                <a:ext cx="418158" cy="523220"/>
              </a:xfrm>
              <a:prstGeom prst="rect">
                <a:avLst/>
              </a:prstGeom>
              <a:blipFill>
                <a:blip r:embed="rId10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4D3EEE-641D-D27C-4333-C438349F6F34}"/>
                  </a:ext>
                </a:extLst>
              </p:cNvPr>
              <p:cNvSpPr txBox="1"/>
              <p:nvPr/>
            </p:nvSpPr>
            <p:spPr>
              <a:xfrm>
                <a:off x="7468652" y="2787362"/>
                <a:ext cx="4181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4D3EEE-641D-D27C-4333-C438349F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652" y="2787362"/>
                <a:ext cx="418158" cy="523220"/>
              </a:xfrm>
              <a:prstGeom prst="rect">
                <a:avLst/>
              </a:prstGeom>
              <a:blipFill>
                <a:blip r:embed="rId11"/>
                <a:stretch>
                  <a:fillRect r="-23529" b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9DA3ED-9663-7538-AEBD-C173506ACF75}"/>
                  </a:ext>
                </a:extLst>
              </p:cNvPr>
              <p:cNvSpPr txBox="1"/>
              <p:nvPr/>
            </p:nvSpPr>
            <p:spPr>
              <a:xfrm>
                <a:off x="4045450" y="2590206"/>
                <a:ext cx="4181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9DA3ED-9663-7538-AEBD-C173506A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50" y="2590206"/>
                <a:ext cx="418158" cy="523220"/>
              </a:xfrm>
              <a:prstGeom prst="rect">
                <a:avLst/>
              </a:prstGeom>
              <a:blipFill>
                <a:blip r:embed="rId12"/>
                <a:stretch>
                  <a:fillRect r="-14706" b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875DDF-E95C-E324-D5C8-C00B4E9FD276}"/>
                  </a:ext>
                </a:extLst>
              </p:cNvPr>
              <p:cNvSpPr txBox="1"/>
              <p:nvPr/>
            </p:nvSpPr>
            <p:spPr>
              <a:xfrm>
                <a:off x="6530937" y="2590206"/>
                <a:ext cx="4181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875DDF-E95C-E324-D5C8-C00B4E9F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37" y="2590206"/>
                <a:ext cx="418158" cy="523220"/>
              </a:xfrm>
              <a:prstGeom prst="rect">
                <a:avLst/>
              </a:prstGeom>
              <a:blipFill>
                <a:blip r:embed="rId13"/>
                <a:stretch>
                  <a:fillRect r="-14706" b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2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Model term voor term uitgeschreven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4759191" y="1690688"/>
                <a:ext cx="2673617" cy="4308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:endParaRPr lang="en-US" sz="2800" dirty="0"/>
              </a:p>
              <a:p>
                <a:pPr/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1" y="1690688"/>
                <a:ext cx="2673617" cy="4308872"/>
              </a:xfrm>
              <a:prstGeom prst="rect">
                <a:avLst/>
              </a:prstGeom>
              <a:blipFill>
                <a:blip r:embed="rId3"/>
                <a:stretch>
                  <a:fillRect b="-17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44C-1B8B-25D6-092E-7C74773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sz="4400" dirty="0"/>
              <a:t>Backpropagation </a:t>
            </a:r>
            <a:r>
              <a:rPr lang="nl-NL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/>
              <p:nvPr/>
            </p:nvSpPr>
            <p:spPr>
              <a:xfrm>
                <a:off x="2223786" y="2108382"/>
                <a:ext cx="7744428" cy="264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9DAE29-E8D9-8B5E-7B4C-FE439F8D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2108382"/>
                <a:ext cx="7744428" cy="2641236"/>
              </a:xfrm>
              <a:prstGeom prst="rect">
                <a:avLst/>
              </a:prstGeom>
              <a:blipFill>
                <a:blip r:embed="rId3"/>
                <a:stretch>
                  <a:fillRect t="-481" b="-28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C78F02-DC29-4716-AD46-1E5F13892493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6495ae7c-5492-4599-867e-dde92debf658"/>
    <ds:schemaRef ds:uri="http://schemas.microsoft.com/office/infopath/2007/PartnerControls"/>
    <ds:schemaRef ds:uri="http://purl.org/dc/terms/"/>
    <ds:schemaRef ds:uri="44a2df2f-cae9-4ac5-8d45-fc497e039b6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78B7DE-CC35-4BAB-AD91-9E32E242718C}"/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334</Words>
  <Application>Microsoft Macintosh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Backpropagation</vt:lpstr>
      <vt:lpstr>Dagindeling</vt:lpstr>
      <vt:lpstr>ML model parabool</vt:lpstr>
      <vt:lpstr>Gradient Descent (1)</vt:lpstr>
      <vt:lpstr>Gradient Descent (2)</vt:lpstr>
      <vt:lpstr>Gradient Descent (3)</vt:lpstr>
      <vt:lpstr>ML model edge detector</vt:lpstr>
      <vt:lpstr>Model term voor term uitgeschreven</vt:lpstr>
      <vt:lpstr>Backpropagation (1)</vt:lpstr>
      <vt:lpstr>Backpropagation (2)</vt:lpstr>
      <vt:lpstr>Backpropagation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lastModifiedBy>Hooff, R. van den (Ruud)</cp:lastModifiedBy>
  <cp:revision>174</cp:revision>
  <dcterms:created xsi:type="dcterms:W3CDTF">2022-07-07T15:05:50Z</dcterms:created>
  <dcterms:modified xsi:type="dcterms:W3CDTF">2023-04-05T20:42:10Z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