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74" r:id="rId6"/>
    <p:sldId id="260" r:id="rId7"/>
    <p:sldId id="261" r:id="rId8"/>
    <p:sldId id="262" r:id="rId9"/>
    <p:sldId id="264" r:id="rId10"/>
    <p:sldId id="258" r:id="rId11"/>
    <p:sldId id="257" r:id="rId12"/>
    <p:sldId id="275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9C37C-14A3-EA41-9BB1-19059E1F3ED4}" v="4" dt="2023-04-12T20:25:5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van den Hooff" userId="8d3e2dca-c4b1-475e-893d-a7935eb50cff" providerId="ADAL" clId="{57E58318-4D53-3142-9962-CE3D335C36A1}"/>
    <pc:docChg chg="modSld">
      <pc:chgData name="Ruud van den Hooff" userId="8d3e2dca-c4b1-475e-893d-a7935eb50cff" providerId="ADAL" clId="{57E58318-4D53-3142-9962-CE3D335C36A1}" dt="2022-09-07T14:14:49.306" v="110" actId="1036"/>
      <pc:docMkLst>
        <pc:docMk/>
      </pc:docMkLst>
      <pc:sldChg chg="modSp mod">
        <pc:chgData name="Ruud van den Hooff" userId="8d3e2dca-c4b1-475e-893d-a7935eb50cff" providerId="ADAL" clId="{57E58318-4D53-3142-9962-CE3D335C36A1}" dt="2022-08-31T14:33:03.118" v="1" actId="20577"/>
        <pc:sldMkLst>
          <pc:docMk/>
          <pc:sldMk cId="1439696100" sldId="257"/>
        </pc:sldMkLst>
        <pc:spChg chg="mod">
          <ac:chgData name="Ruud van den Hooff" userId="8d3e2dca-c4b1-475e-893d-a7935eb50cff" providerId="ADAL" clId="{57E58318-4D53-3142-9962-CE3D335C36A1}" dt="2022-08-31T14:33:03.118" v="1" actId="20577"/>
          <ac:spMkLst>
            <pc:docMk/>
            <pc:sldMk cId="1439696100" sldId="257"/>
            <ac:spMk id="4" creationId="{9B01AAAF-BE1B-68F9-A9F2-47BF6105635C}"/>
          </ac:spMkLst>
        </pc:spChg>
      </pc:sldChg>
      <pc:sldChg chg="modSp mod">
        <pc:chgData name="Ruud van den Hooff" userId="8d3e2dca-c4b1-475e-893d-a7935eb50cff" providerId="ADAL" clId="{57E58318-4D53-3142-9962-CE3D335C36A1}" dt="2022-09-05T08:46:35.434" v="14" actId="20577"/>
        <pc:sldMkLst>
          <pc:docMk/>
          <pc:sldMk cId="60626139" sldId="264"/>
        </pc:sldMkLst>
        <pc:spChg chg="mod">
          <ac:chgData name="Ruud van den Hooff" userId="8d3e2dca-c4b1-475e-893d-a7935eb50cff" providerId="ADAL" clId="{57E58318-4D53-3142-9962-CE3D335C36A1}" dt="2022-09-05T08:46:35.434" v="14" actId="20577"/>
          <ac:spMkLst>
            <pc:docMk/>
            <pc:sldMk cId="60626139" sldId="264"/>
            <ac:spMk id="5" creationId="{2D6AE5D8-ED0B-6F23-263D-C6C10FE1F7FC}"/>
          </ac:spMkLst>
        </pc:spChg>
      </pc:sldChg>
      <pc:sldChg chg="modSp mod">
        <pc:chgData name="Ruud van den Hooff" userId="8d3e2dca-c4b1-475e-893d-a7935eb50cff" providerId="ADAL" clId="{57E58318-4D53-3142-9962-CE3D335C36A1}" dt="2022-09-07T14:14:49.306" v="110" actId="1036"/>
        <pc:sldMkLst>
          <pc:docMk/>
          <pc:sldMk cId="3631100690" sldId="266"/>
        </pc:sldMkLst>
        <pc:spChg chg="mod">
          <ac:chgData name="Ruud van den Hooff" userId="8d3e2dca-c4b1-475e-893d-a7935eb50cff" providerId="ADAL" clId="{57E58318-4D53-3142-9962-CE3D335C36A1}" dt="2022-09-07T14:14:49.306" v="110" actId="1036"/>
          <ac:spMkLst>
            <pc:docMk/>
            <pc:sldMk cId="3631100690" sldId="266"/>
            <ac:spMk id="4" creationId="{CD315879-84A8-09BE-E4A9-741044FFE10B}"/>
          </ac:spMkLst>
        </pc:spChg>
      </pc:sldChg>
      <pc:sldChg chg="modSp mod">
        <pc:chgData name="Ruud van den Hooff" userId="8d3e2dca-c4b1-475e-893d-a7935eb50cff" providerId="ADAL" clId="{57E58318-4D53-3142-9962-CE3D335C36A1}" dt="2022-09-07T12:50:47.149" v="30" actId="20577"/>
        <pc:sldMkLst>
          <pc:docMk/>
          <pc:sldMk cId="939949347" sldId="267"/>
        </pc:sldMkLst>
        <pc:spChg chg="mod">
          <ac:chgData name="Ruud van den Hooff" userId="8d3e2dca-c4b1-475e-893d-a7935eb50cff" providerId="ADAL" clId="{57E58318-4D53-3142-9962-CE3D335C36A1}" dt="2022-09-07T12:50:47.149" v="30" actId="20577"/>
          <ac:spMkLst>
            <pc:docMk/>
            <pc:sldMk cId="939949347" sldId="267"/>
            <ac:spMk id="4" creationId="{3008CC8A-0C5F-EC85-E97A-F3C96433DC1F}"/>
          </ac:spMkLst>
        </pc:spChg>
      </pc:sldChg>
      <pc:sldChg chg="modNotesTx">
        <pc:chgData name="Ruud van den Hooff" userId="8d3e2dca-c4b1-475e-893d-a7935eb50cff" providerId="ADAL" clId="{57E58318-4D53-3142-9962-CE3D335C36A1}" dt="2022-09-07T12:51:26.020" v="34" actId="20577"/>
        <pc:sldMkLst>
          <pc:docMk/>
          <pc:sldMk cId="3170523571" sldId="269"/>
        </pc:sldMkLst>
      </pc:sldChg>
      <pc:sldChg chg="modSp mod">
        <pc:chgData name="Ruud van den Hooff" userId="8d3e2dca-c4b1-475e-893d-a7935eb50cff" providerId="ADAL" clId="{57E58318-4D53-3142-9962-CE3D335C36A1}" dt="2022-08-31T14:34:05.182" v="5" actId="20577"/>
        <pc:sldMkLst>
          <pc:docMk/>
          <pc:sldMk cId="3652861036" sldId="272"/>
        </pc:sldMkLst>
        <pc:spChg chg="mod">
          <ac:chgData name="Ruud van den Hooff" userId="8d3e2dca-c4b1-475e-893d-a7935eb50cff" providerId="ADAL" clId="{57E58318-4D53-3142-9962-CE3D335C36A1}" dt="2022-08-31T14:34:05.182" v="5" actId="20577"/>
          <ac:spMkLst>
            <pc:docMk/>
            <pc:sldMk cId="3652861036" sldId="272"/>
            <ac:spMk id="5" creationId="{9987DFDD-BE6F-5CFF-C699-D17FA25A5E69}"/>
          </ac:spMkLst>
        </pc:spChg>
      </pc:sldChg>
      <pc:sldChg chg="modSp mod">
        <pc:chgData name="Ruud van den Hooff" userId="8d3e2dca-c4b1-475e-893d-a7935eb50cff" providerId="ADAL" clId="{57E58318-4D53-3142-9962-CE3D335C36A1}" dt="2022-09-07T14:14:34.708" v="97" actId="1036"/>
        <pc:sldMkLst>
          <pc:docMk/>
          <pc:sldMk cId="3389089870" sldId="273"/>
        </pc:sldMkLst>
        <pc:spChg chg="mod">
          <ac:chgData name="Ruud van den Hooff" userId="8d3e2dca-c4b1-475e-893d-a7935eb50cff" providerId="ADAL" clId="{57E58318-4D53-3142-9962-CE3D335C36A1}" dt="2022-09-07T14:14:34.708" v="97" actId="1036"/>
          <ac:spMkLst>
            <pc:docMk/>
            <pc:sldMk cId="3389089870" sldId="273"/>
            <ac:spMk id="4" creationId="{CD315879-84A8-09BE-E4A9-741044FFE10B}"/>
          </ac:spMkLst>
        </pc:spChg>
      </pc:sldChg>
    </pc:docChg>
  </pc:docChgLst>
  <pc:docChgLst>
    <pc:chgData name="Hooff, R. van den (Ruud)" userId="8d3e2dca-c4b1-475e-893d-a7935eb50cff" providerId="ADAL" clId="{C519C37C-14A3-EA41-9BB1-19059E1F3ED4}"/>
    <pc:docChg chg="undo custSel addSld delSld modSld sldOrd">
      <pc:chgData name="Hooff, R. van den (Ruud)" userId="8d3e2dca-c4b1-475e-893d-a7935eb50cff" providerId="ADAL" clId="{C519C37C-14A3-EA41-9BB1-19059E1F3ED4}" dt="2023-04-12T20:26:26.126" v="242" actId="26606"/>
      <pc:docMkLst>
        <pc:docMk/>
      </pc:docMkLst>
      <pc:sldChg chg="addSp delSp modSp mod setBg">
        <pc:chgData name="Hooff, R. van den (Ruud)" userId="8d3e2dca-c4b1-475e-893d-a7935eb50cff" providerId="ADAL" clId="{C519C37C-14A3-EA41-9BB1-19059E1F3ED4}" dt="2023-04-12T20:26:26.126" v="242" actId="26606"/>
        <pc:sldMkLst>
          <pc:docMk/>
          <pc:sldMk cId="2822750712" sldId="256"/>
        </pc:sldMkLst>
        <pc:spChg chg="mo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3" creationId="{9D3F1F05-AA0A-4DFC-4C2C-D15AC992BF72}"/>
          </ac:spMkLst>
        </pc:spChg>
        <pc:spChg chg="add del">
          <ac:chgData name="Hooff, R. van den (Ruud)" userId="8d3e2dca-c4b1-475e-893d-a7935eb50cff" providerId="ADAL" clId="{C519C37C-14A3-EA41-9BB1-19059E1F3ED4}" dt="2023-04-12T20:26:17.995" v="239" actId="26606"/>
          <ac:spMkLst>
            <pc:docMk/>
            <pc:sldMk cId="2822750712" sldId="256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C519C37C-14A3-EA41-9BB1-19059E1F3ED4}" dt="2023-04-12T20:26:17.995" v="239" actId="26606"/>
          <ac:spMkLst>
            <pc:docMk/>
            <pc:sldMk cId="2822750712" sldId="256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C519C37C-14A3-EA41-9BB1-19059E1F3ED4}" dt="2023-04-12T20:26:26.118" v="241" actId="26606"/>
          <ac:spMkLst>
            <pc:docMk/>
            <pc:sldMk cId="2822750712" sldId="256"/>
            <ac:spMk id="14" creationId="{ECC07320-C2CA-4E29-8481-9D9E143C7788}"/>
          </ac:spMkLst>
        </pc:spChg>
        <pc:spChg chg="add del">
          <ac:chgData name="Hooff, R. van den (Ruud)" userId="8d3e2dca-c4b1-475e-893d-a7935eb50cff" providerId="ADAL" clId="{C519C37C-14A3-EA41-9BB1-19059E1F3ED4}" dt="2023-04-12T20:26:26.118" v="241" actId="26606"/>
          <ac:spMkLst>
            <pc:docMk/>
            <pc:sldMk cId="2822750712" sldId="256"/>
            <ac:spMk id="15" creationId="{178FB36B-5BFE-42CA-BC60-1115E0D95EEC}"/>
          </ac:spMkLst>
        </pc:spChg>
        <pc:spChg chg="ad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17" creationId="{C1DD1A8A-57D5-4A81-AD04-532B043C5611}"/>
          </ac:spMkLst>
        </pc:spChg>
        <pc:spChg chg="add">
          <ac:chgData name="Hooff, R. van den (Ruud)" userId="8d3e2dca-c4b1-475e-893d-a7935eb50cff" providerId="ADAL" clId="{C519C37C-14A3-EA41-9BB1-19059E1F3ED4}" dt="2023-04-12T20:26:26.126" v="242" actId="26606"/>
          <ac:spMkLst>
            <pc:docMk/>
            <pc:sldMk cId="2822750712" sldId="256"/>
            <ac:spMk id="18" creationId="{007891EC-4501-44ED-A8C8-B11B6DB767AB}"/>
          </ac:spMkLst>
        </pc:spChg>
        <pc:picChg chg="add mod ord">
          <ac:chgData name="Hooff, R. van den (Ruud)" userId="8d3e2dca-c4b1-475e-893d-a7935eb50cff" providerId="ADAL" clId="{C519C37C-14A3-EA41-9BB1-19059E1F3ED4}" dt="2023-04-12T20:26:26.126" v="242" actId="26606"/>
          <ac:picMkLst>
            <pc:docMk/>
            <pc:sldMk cId="2822750712" sldId="256"/>
            <ac:picMk id="5" creationId="{BC9484EB-FE86-8C06-D9BB-B95E9691A987}"/>
          </ac:picMkLst>
        </pc:picChg>
      </pc:sldChg>
      <pc:sldChg chg="modSp mod ord">
        <pc:chgData name="Hooff, R. van den (Ruud)" userId="8d3e2dca-c4b1-475e-893d-a7935eb50cff" providerId="ADAL" clId="{C519C37C-14A3-EA41-9BB1-19059E1F3ED4}" dt="2023-04-12T18:39:52.377" v="168" actId="20578"/>
        <pc:sldMkLst>
          <pc:docMk/>
          <pc:sldMk cId="1933912979" sldId="260"/>
        </pc:sldMkLst>
        <pc:spChg chg="mod">
          <ac:chgData name="Hooff, R. van den (Ruud)" userId="8d3e2dca-c4b1-475e-893d-a7935eb50cff" providerId="ADAL" clId="{C519C37C-14A3-EA41-9BB1-19059E1F3ED4}" dt="2023-04-12T18:38:26.599" v="65" actId="20577"/>
          <ac:spMkLst>
            <pc:docMk/>
            <pc:sldMk cId="1933912979" sldId="260"/>
            <ac:spMk id="2" creationId="{001309D6-9E18-04A0-32F5-36C30D31898C}"/>
          </ac:spMkLst>
        </pc:spChg>
      </pc:sldChg>
      <pc:sldChg chg="del">
        <pc:chgData name="Hooff, R. van den (Ruud)" userId="8d3e2dca-c4b1-475e-893d-a7935eb50cff" providerId="ADAL" clId="{C519C37C-14A3-EA41-9BB1-19059E1F3ED4}" dt="2023-04-12T18:39:48.537" v="167" actId="2696"/>
        <pc:sldMkLst>
          <pc:docMk/>
          <pc:sldMk cId="3631100690" sldId="266"/>
        </pc:sldMkLst>
      </pc:sldChg>
      <pc:sldChg chg="del">
        <pc:chgData name="Hooff, R. van den (Ruud)" userId="8d3e2dca-c4b1-475e-893d-a7935eb50cff" providerId="ADAL" clId="{C519C37C-14A3-EA41-9BB1-19059E1F3ED4}" dt="2023-04-12T20:21:29.432" v="236" actId="2696"/>
        <pc:sldMkLst>
          <pc:docMk/>
          <pc:sldMk cId="939949347" sldId="267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122311680" sldId="268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170523571" sldId="269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759552193" sldId="270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2954408073" sldId="271"/>
        </pc:sldMkLst>
      </pc:sldChg>
      <pc:sldChg chg="del">
        <pc:chgData name="Hooff, R. van den (Ruud)" userId="8d3e2dca-c4b1-475e-893d-a7935eb50cff" providerId="ADAL" clId="{C519C37C-14A3-EA41-9BB1-19059E1F3ED4}" dt="2023-04-12T20:17:47.886" v="170" actId="2696"/>
        <pc:sldMkLst>
          <pc:docMk/>
          <pc:sldMk cId="3652861036" sldId="272"/>
        </pc:sldMkLst>
      </pc:sldChg>
      <pc:sldChg chg="del">
        <pc:chgData name="Hooff, R. van den (Ruud)" userId="8d3e2dca-c4b1-475e-893d-a7935eb50cff" providerId="ADAL" clId="{C519C37C-14A3-EA41-9BB1-19059E1F3ED4}" dt="2023-04-12T20:17:33.716" v="169" actId="2696"/>
        <pc:sldMkLst>
          <pc:docMk/>
          <pc:sldMk cId="3389089870" sldId="273"/>
        </pc:sldMkLst>
      </pc:sldChg>
      <pc:sldChg chg="modSp add mod">
        <pc:chgData name="Hooff, R. van den (Ruud)" userId="8d3e2dca-c4b1-475e-893d-a7935eb50cff" providerId="ADAL" clId="{C519C37C-14A3-EA41-9BB1-19059E1F3ED4}" dt="2023-04-12T18:39:38.295" v="166" actId="27636"/>
        <pc:sldMkLst>
          <pc:docMk/>
          <pc:sldMk cId="448003126" sldId="274"/>
        </pc:sldMkLst>
        <pc:spChg chg="mod">
          <ac:chgData name="Hooff, R. van den (Ruud)" userId="8d3e2dca-c4b1-475e-893d-a7935eb50cff" providerId="ADAL" clId="{C519C37C-14A3-EA41-9BB1-19059E1F3ED4}" dt="2023-04-12T18:39:38.295" v="166" actId="27636"/>
          <ac:spMkLst>
            <pc:docMk/>
            <pc:sldMk cId="448003126" sldId="274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C519C37C-14A3-EA41-9BB1-19059E1F3ED4}" dt="2023-04-12T20:21:21.594" v="235" actId="2711"/>
        <pc:sldMkLst>
          <pc:docMk/>
          <pc:sldMk cId="1653006998" sldId="275"/>
        </pc:sldMkLst>
        <pc:spChg chg="mod">
          <ac:chgData name="Hooff, R. van den (Ruud)" userId="8d3e2dca-c4b1-475e-893d-a7935eb50cff" providerId="ADAL" clId="{C519C37C-14A3-EA41-9BB1-19059E1F3ED4}" dt="2023-04-12T20:18:13.650" v="183" actId="20577"/>
          <ac:spMkLst>
            <pc:docMk/>
            <pc:sldMk cId="1653006998" sldId="275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C519C37C-14A3-EA41-9BB1-19059E1F3ED4}" dt="2023-04-12T20:21:21.594" v="235" actId="2711"/>
          <ac:spMkLst>
            <pc:docMk/>
            <pc:sldMk cId="1653006998" sldId="275"/>
            <ac:spMk id="3" creationId="{F74EA592-9A05-4562-DEFD-063F99E5F9E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versnelling [m/s²]</c:v>
          </c:tx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2</c:v>
              </c:pt>
              <c:pt idx="1">
                <c:v>2</c:v>
              </c:pt>
              <c:pt idx="2">
                <c:v>2</c:v>
              </c:pt>
              <c:pt idx="3">
                <c:v>2</c:v>
              </c:pt>
              <c:pt idx="4">
                <c:v>2</c:v>
              </c:pt>
              <c:pt idx="5">
                <c:v>2</c:v>
              </c:pt>
              <c:pt idx="6">
                <c:v>2</c:v>
              </c:pt>
              <c:pt idx="7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806C-EA45-BB4E-5E92B5CFDE75}"/>
            </c:ext>
          </c:extLst>
        </c:ser>
        <c:ser>
          <c:idx val="1"/>
          <c:order val="1"/>
          <c:tx>
            <c:v>snelheid [m/s]</c:v>
          </c:tx>
          <c:spPr>
            <a:ln w="28800">
              <a:solidFill>
                <a:srgbClr val="FF420E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4</c:v>
              </c:pt>
              <c:pt idx="3">
                <c:v>6</c:v>
              </c:pt>
              <c:pt idx="4">
                <c:v>8</c:v>
              </c:pt>
              <c:pt idx="5">
                <c:v>10</c:v>
              </c:pt>
              <c:pt idx="6">
                <c:v>12</c:v>
              </c:pt>
              <c:pt idx="7">
                <c:v>14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806C-EA45-BB4E-5E92B5CFDE75}"/>
            </c:ext>
          </c:extLst>
        </c:ser>
        <c:ser>
          <c:idx val="2"/>
          <c:order val="2"/>
          <c:tx>
            <c:v>plaats [m]</c:v>
          </c:tx>
          <c:spPr>
            <a:ln w="28800">
              <a:solidFill>
                <a:srgbClr val="FFD320"/>
              </a:solidFill>
            </a:ln>
          </c:spPr>
          <c:marker>
            <c:symbol val="none"/>
          </c:marker>
          <c:cat>
            <c:strLit>
              <c:ptCount val="8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</c:strLit>
          </c:cat>
          <c:val>
            <c:numLit>
              <c:formatCode>General</c:formatCode>
              <c:ptCount val="8"/>
              <c:pt idx="0">
                <c:v>0</c:v>
              </c:pt>
              <c:pt idx="1">
                <c:v>2</c:v>
              </c:pt>
              <c:pt idx="2">
                <c:v>6</c:v>
              </c:pt>
              <c:pt idx="3">
                <c:v>12</c:v>
              </c:pt>
              <c:pt idx="4">
                <c:v>20</c:v>
              </c:pt>
              <c:pt idx="5">
                <c:v>30</c:v>
              </c:pt>
              <c:pt idx="6">
                <c:v>42</c:v>
              </c:pt>
              <c:pt idx="7">
                <c:v>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806C-EA45-BB4E-5E92B5CFD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270159"/>
        <c:axId val="1852268511"/>
      </c:lineChart>
      <c:valAx>
        <c:axId val="185226851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1852270159"/>
        <c:crossesAt val="0"/>
        <c:crossBetween val="between"/>
      </c:valAx>
      <c:catAx>
        <c:axId val="185227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185226851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12/04/2023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CONTEXT: realtime simulatie komt terug in het project als we een zelfrijdende auto gaan trainen.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In de ochtend bouwen we samen een F1-car vergelijker, in de middag bouwen jullie zelf een raketlanceer simulatie.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73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Stap voor stap uitleggen, beginnend bij constante versnelling.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684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 hoe we dit zouden moeten doen?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5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NOTE: t_new = t_old + dt kan geschreven worden als t = t + 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29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v_new = v_old + dv kan geschreven worden als v = v + 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45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NOTE: x_new = x_old + dx kan geschreven worden als x = x +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12/04/2023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mY-fSnKTLqw?feature=oembed" TargetMode="External"/><Relationship Id="rId1" Type="http://schemas.openxmlformats.org/officeDocument/2006/relationships/video" Target="https://www.youtube.com/embed/a-lfocbxnn4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484EB-FE86-8C06-D9BB-B95E9691A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 sz="5200">
                <a:solidFill>
                  <a:srgbClr val="FFFFFF"/>
                </a:solidFill>
              </a:rPr>
              <a:t>Kick-off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Plus workshop numerieke simulaties</a:t>
            </a:r>
          </a:p>
        </p:txBody>
      </p:sp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Recap PyTorch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Introductie Project 2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Start project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Optioneel: workshop numeriek simuleren</a:t>
            </a:r>
          </a:p>
        </p:txBody>
      </p:sp>
    </p:spTree>
    <p:extLst>
      <p:ext uri="{BB962C8B-B14F-4D97-AF65-F5344CB8AC3E}">
        <p14:creationId xmlns:p14="http://schemas.microsoft.com/office/powerpoint/2010/main" val="4480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Teaser voor vanmiddag</a:t>
            </a:r>
          </a:p>
        </p:txBody>
      </p:sp>
      <p:pic>
        <p:nvPicPr>
          <p:cNvPr id="3" name="Online Media 1" descr="Formula 1 Speed Compared to Other Race Cars">
            <a:hlinkClick r:id="" action="ppaction://media"/>
            <a:extLst>
              <a:ext uri="{FF2B5EF4-FFF2-40B4-BE49-F238E27FC236}">
                <a16:creationId xmlns:a16="http://schemas.microsoft.com/office/drawing/2014/main" id="{1CC5B374-4B29-F2F1-7B65-AD07E26D8E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2391236"/>
            <a:ext cx="5256287" cy="2969802"/>
          </a:xfrm>
          <a:prstGeom prst="rect">
            <a:avLst/>
          </a:prstGeom>
        </p:spPr>
      </p:pic>
      <p:pic>
        <p:nvPicPr>
          <p:cNvPr id="4" name="Online Media 3" descr="Falcon Heavy #2 (SpaceX) Launch &amp; Landing">
            <a:hlinkClick r:id="" action="ppaction://media"/>
            <a:extLst>
              <a:ext uri="{FF2B5EF4-FFF2-40B4-BE49-F238E27FC236}">
                <a16:creationId xmlns:a16="http://schemas.microsoft.com/office/drawing/2014/main" id="{B00E8CCD-48F6-0974-BF74-5508290EB22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394064" y="2391236"/>
            <a:ext cx="3959736" cy="29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Optrekkende auto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935958-1FEB-0E40-DD19-4BCF8CABD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75817"/>
              </p:ext>
            </p:extLst>
          </p:nvPr>
        </p:nvGraphicFramePr>
        <p:xfrm>
          <a:off x="838200" y="1549400"/>
          <a:ext cx="4762440" cy="433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5498E-22A9-493A-61DC-69D7E8DCB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51247"/>
              </p:ext>
            </p:extLst>
          </p:nvPr>
        </p:nvGraphicFramePr>
        <p:xfrm>
          <a:off x="6893040" y="2132900"/>
          <a:ext cx="4460760" cy="3169920"/>
        </p:xfrm>
        <a:graphic>
          <a:graphicData uri="http://schemas.openxmlformats.org/drawingml/2006/table">
            <a:tbl>
              <a:tblPr firstRow="1" bandRow="1"/>
              <a:tblGrid>
                <a:gridCol w="1016280">
                  <a:extLst>
                    <a:ext uri="{9D8B030D-6E8A-4147-A177-3AD203B41FA5}">
                      <a16:colId xmlns:a16="http://schemas.microsoft.com/office/drawing/2014/main" val="773639720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940253017"/>
                    </a:ext>
                  </a:extLst>
                </a:gridCol>
                <a:gridCol w="1330200">
                  <a:extLst>
                    <a:ext uri="{9D8B030D-6E8A-4147-A177-3AD203B41FA5}">
                      <a16:colId xmlns:a16="http://schemas.microsoft.com/office/drawing/2014/main" val="1820383031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356118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tijd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versnelling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[m/s²]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snelheid</a:t>
                      </a:r>
                    </a:p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positie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97428"/>
                  </a:ext>
                </a:extLst>
              </a:tr>
              <a:tr h="33192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3782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0+2=2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8197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2+4=6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80536"/>
                  </a:ext>
                </a:extLst>
              </a:tr>
              <a:tr h="3009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3800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3+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12+8=20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0411"/>
                  </a:ext>
                </a:extLst>
              </a:tr>
              <a:tr h="26964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8+2=10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20+10=30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6649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5+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10+2=12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40+12=42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35999"/>
                  </a:ext>
                </a:extLst>
              </a:tr>
              <a:tr h="275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6+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Δ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Liberation Sans" pitchFamily="34"/>
                          <a:cs typeface="Liberation Sans" pitchFamily="34"/>
                        </a:rPr>
                        <a:t>t=</a:t>
                      </a: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12+2=14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Source Han Sans CN" pitchFamily="2"/>
                          <a:cs typeface="Droid Sans Devanagari" pitchFamily="2"/>
                        </a:rPr>
                        <a:t>42+14=56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971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28F30-850E-79A7-EA67-89B5BC85921F}"/>
              </a:ext>
            </a:extLst>
          </p:cNvPr>
          <p:cNvCxnSpPr>
            <a:cxnSpLocks/>
          </p:cNvCxnSpPr>
          <p:nvPr/>
        </p:nvCxnSpPr>
        <p:spPr>
          <a:xfrm>
            <a:off x="6893040" y="1848128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9AB233-CDB0-5FDC-DB4A-00BA5EE60B00}"/>
              </a:ext>
            </a:extLst>
          </p:cNvPr>
          <p:cNvCxnSpPr>
            <a:cxnSpLocks/>
          </p:cNvCxnSpPr>
          <p:nvPr/>
        </p:nvCxnSpPr>
        <p:spPr>
          <a:xfrm flipH="1">
            <a:off x="6893040" y="5564587"/>
            <a:ext cx="4460760" cy="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247C0-5DFC-E0AC-F127-DB8FC628FD78}"/>
              </a:ext>
            </a:extLst>
          </p:cNvPr>
          <p:cNvSpPr txBox="1"/>
          <p:nvPr/>
        </p:nvSpPr>
        <p:spPr>
          <a:xfrm>
            <a:off x="8273187" y="1300164"/>
            <a:ext cx="170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integreren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42922-8262-A28D-812F-22E5A1437EF2}"/>
              </a:ext>
            </a:extLst>
          </p:cNvPr>
          <p:cNvSpPr txBox="1"/>
          <p:nvPr/>
        </p:nvSpPr>
        <p:spPr>
          <a:xfrm>
            <a:off x="8028216" y="5589513"/>
            <a:ext cx="219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differentiëren</a:t>
            </a:r>
          </a:p>
        </p:txBody>
      </p:sp>
    </p:spTree>
    <p:extLst>
      <p:ext uri="{BB962C8B-B14F-4D97-AF65-F5344CB8AC3E}">
        <p14:creationId xmlns:p14="http://schemas.microsoft.com/office/powerpoint/2010/main" val="303873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Vertalen naar simulatie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87DFDD-BE6F-5CFF-C699-D17FA25A5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86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Tikkende klok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AE5D8-ED0B-6F23-263D-C6C10FE1F7FC}"/>
              </a:ext>
            </a:extLst>
          </p:cNvPr>
          <p:cNvSpPr txBox="1"/>
          <p:nvPr/>
        </p:nvSpPr>
        <p:spPr>
          <a:xfrm>
            <a:off x="0" y="27365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while (running):</a:t>
            </a: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       t_new = t_old + dt</a:t>
            </a:r>
          </a:p>
        </p:txBody>
      </p:sp>
    </p:spTree>
    <p:extLst>
      <p:ext uri="{BB962C8B-B14F-4D97-AF65-F5344CB8AC3E}">
        <p14:creationId xmlns:p14="http://schemas.microsoft.com/office/powerpoint/2010/main" val="6062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7415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8D5C8A-19FB-7932-A6E5-0619FF4DC8F6}"/>
              </a:ext>
            </a:extLst>
          </p:cNvPr>
          <p:cNvSpPr txBox="1"/>
          <p:nvPr/>
        </p:nvSpPr>
        <p:spPr>
          <a:xfrm>
            <a:off x="0" y="407880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dv = F/m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v_new = v_old + dv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E6C76-AB47-7D33-4DDC-B05297AED9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Accelereren</a:t>
            </a:r>
          </a:p>
        </p:txBody>
      </p:sp>
    </p:spTree>
    <p:extLst>
      <p:ext uri="{BB962C8B-B14F-4D97-AF65-F5344CB8AC3E}">
        <p14:creationId xmlns:p14="http://schemas.microsoft.com/office/powerpoint/2010/main" val="12675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/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NL" sz="28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N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NL" sz="2800" i="0">
                          <a:latin typeface="Cambria Math" panose="02040503050406030204" pitchFamily="18" charset="0"/>
                        </a:rPr>
                        <m:t>→∆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NL" sz="2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NL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C5D345-39CA-21EA-4F05-51D6EC95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8460"/>
                <a:ext cx="12192000" cy="901785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01AAAF-BE1B-68F9-A9F2-47BF6105635C}"/>
              </a:ext>
            </a:extLst>
          </p:cNvPr>
          <p:cNvSpPr txBox="1"/>
          <p:nvPr/>
        </p:nvSpPr>
        <p:spPr>
          <a:xfrm>
            <a:off x="0" y="407775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dx = v_new * dt</a:t>
            </a:r>
          </a:p>
          <a:p>
            <a:pPr algn="ctr"/>
            <a:endParaRPr lang="en-NL" sz="2800" b="1">
              <a:latin typeface="Courier New" panose="02070309020205020404" pitchFamily="49" charset="0"/>
              <a:ea typeface="Meiryo UI" panose="020B0604030504040204" pitchFamily="34" charset="-128"/>
              <a:cs typeface="Courier New" panose="02070309020205020404" pitchFamily="49" charset="0"/>
            </a:endParaRPr>
          </a:p>
          <a:p>
            <a:pPr algn="ctr"/>
            <a:r>
              <a:rPr lang="en-NL" sz="2800" b="1">
                <a:latin typeface="Courier New" panose="02070309020205020404" pitchFamily="49" charset="0"/>
                <a:ea typeface="Meiryo UI" panose="020B0604030504040204" pitchFamily="34" charset="-128"/>
                <a:cs typeface="Courier New" panose="02070309020205020404" pitchFamily="49" charset="0"/>
              </a:rPr>
              <a:t>x_new = x_old + dx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CBC42-172C-E3B7-A08E-A3ED0CF206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Verplaatsen</a:t>
            </a:r>
          </a:p>
        </p:txBody>
      </p:sp>
    </p:spTree>
    <p:extLst>
      <p:ext uri="{BB962C8B-B14F-4D97-AF65-F5344CB8AC3E}">
        <p14:creationId xmlns:p14="http://schemas.microsoft.com/office/powerpoint/2010/main" val="143969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800" dirty="0"/>
              <a:t>Programmeer een simulatie lus waarin</a:t>
            </a:r>
            <a:endParaRPr lang="en-NL" b="1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 dirty="0">
                <a:latin typeface="+mj-lt"/>
              </a:rPr>
              <a:t>Een auto met massa 600 kilogram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 dirty="0">
                <a:latin typeface="+mj-lt"/>
              </a:rPr>
              <a:t>en netto voortstuwingskracht F = 800 N* optrekt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400" dirty="0">
                <a:latin typeface="+mj-lt"/>
              </a:rPr>
              <a:t>over een afstand van 100 meter</a:t>
            </a:r>
            <a:endParaRPr lang="en-NL" sz="2400" dirty="0">
              <a:latin typeface="+mj-lt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nl-NL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nl-NL" sz="2800" dirty="0"/>
              <a:t>Print de eindtijd via de console</a:t>
            </a:r>
          </a:p>
          <a:p>
            <a:pPr marL="0" lvl="1" indent="0">
              <a:spcBef>
                <a:spcPts val="1000"/>
              </a:spcBef>
              <a:buNone/>
            </a:pPr>
            <a:endParaRPr lang="nl-NL" sz="2800" dirty="0"/>
          </a:p>
          <a:p>
            <a:pPr marL="0" lvl="1" indent="0">
              <a:spcBef>
                <a:spcPts val="1000"/>
              </a:spcBef>
              <a:buNone/>
            </a:pPr>
            <a:endParaRPr lang="nl-NL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nl-NL" sz="2100" dirty="0">
                <a:latin typeface="+mj-lt"/>
              </a:rPr>
              <a:t>*Motorvermogen, overbrengingsmoment ("grip") en luchtweerstand nemen we niet mee</a:t>
            </a:r>
          </a:p>
        </p:txBody>
      </p:sp>
    </p:spTree>
    <p:extLst>
      <p:ext uri="{BB962C8B-B14F-4D97-AF65-F5344CB8AC3E}">
        <p14:creationId xmlns:p14="http://schemas.microsoft.com/office/powerpoint/2010/main" val="165300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19179A-5EBA-4B48-88DE-78799B860B0A}"/>
</file>

<file path=customXml/itemProps3.xml><?xml version="1.0" encoding="utf-8"?>
<ds:datastoreItem xmlns:ds="http://schemas.openxmlformats.org/officeDocument/2006/customXml" ds:itemID="{E7C78F02-DC29-4716-AD46-1E5F13892493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6495ae7c-5492-4599-867e-dde92debf658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44a2df2f-cae9-4ac5-8d45-fc497e039b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352</Words>
  <Application>Microsoft Macintosh PowerPoint</Application>
  <PresentationFormat>Widescreen</PresentationFormat>
  <Paragraphs>99</Paragraphs>
  <Slides>9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Liberation Sans</vt:lpstr>
      <vt:lpstr>Office Theme</vt:lpstr>
      <vt:lpstr>Kick-off Project 2</vt:lpstr>
      <vt:lpstr>Dagdoelen</vt:lpstr>
      <vt:lpstr>Teaser voor vanmiddag</vt:lpstr>
      <vt:lpstr>Optrekkende auto</vt:lpstr>
      <vt:lpstr>Vertalen naar simulatie</vt:lpstr>
      <vt:lpstr>Tikkende klok</vt:lpstr>
      <vt:lpstr>PowerPoint Presentation</vt:lpstr>
      <vt:lpstr>PowerPoint Presentation</vt:lpstr>
      <vt:lpstr>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lastModifiedBy>Hooff, R. van den (Ruud)</cp:lastModifiedBy>
  <cp:revision>114</cp:revision>
  <dcterms:created xsi:type="dcterms:W3CDTF">2022-07-07T15:05:50Z</dcterms:created>
  <dcterms:modified xsi:type="dcterms:W3CDTF">2023-04-12T20:26:28Z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