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126" d="100"/>
          <a:sy n="126" d="100"/>
        </p:scale>
        <p:origin x="9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L" userId="99f0d9cae47bdf3f" providerId="LiveId" clId="{DC380838-9108-4B97-AFE0-10E62AB3AFEB}"/>
    <pc:docChg chg="custSel addSld modSld">
      <pc:chgData name="Tom L" userId="99f0d9cae47bdf3f" providerId="LiveId" clId="{DC380838-9108-4B97-AFE0-10E62AB3AFEB}" dt="2018-12-08T05:47:13.621" v="179" actId="20577"/>
      <pc:docMkLst>
        <pc:docMk/>
      </pc:docMkLst>
      <pc:sldChg chg="modSp">
        <pc:chgData name="Tom L" userId="99f0d9cae47bdf3f" providerId="LiveId" clId="{DC380838-9108-4B97-AFE0-10E62AB3AFEB}" dt="2018-12-08T05:47:13.621" v="179" actId="20577"/>
        <pc:sldMkLst>
          <pc:docMk/>
          <pc:sldMk cId="3842403419" sldId="258"/>
        </pc:sldMkLst>
        <pc:spChg chg="mod">
          <ac:chgData name="Tom L" userId="99f0d9cae47bdf3f" providerId="LiveId" clId="{DC380838-9108-4B97-AFE0-10E62AB3AFEB}" dt="2018-12-08T05:44:01.424" v="14" actId="20577"/>
          <ac:spMkLst>
            <pc:docMk/>
            <pc:sldMk cId="3842403419" sldId="258"/>
            <ac:spMk id="2" creationId="{80188DA6-4594-46EF-BBE5-778EE1044CFA}"/>
          </ac:spMkLst>
        </pc:spChg>
        <pc:spChg chg="mod">
          <ac:chgData name="Tom L" userId="99f0d9cae47bdf3f" providerId="LiveId" clId="{DC380838-9108-4B97-AFE0-10E62AB3AFEB}" dt="2018-12-08T05:47:13.621" v="179" actId="20577"/>
          <ac:spMkLst>
            <pc:docMk/>
            <pc:sldMk cId="3842403419" sldId="258"/>
            <ac:spMk id="3" creationId="{7622DDF5-7A7D-42FB-BCF7-CBE8491A445F}"/>
          </ac:spMkLst>
        </pc:spChg>
      </pc:sldChg>
      <pc:sldChg chg="modSp add">
        <pc:chgData name="Tom L" userId="99f0d9cae47bdf3f" providerId="LiveId" clId="{DC380838-9108-4B97-AFE0-10E62AB3AFEB}" dt="2018-12-08T05:45:44.505" v="139" actId="20577"/>
        <pc:sldMkLst>
          <pc:docMk/>
          <pc:sldMk cId="2678830101" sldId="259"/>
        </pc:sldMkLst>
        <pc:spChg chg="mod">
          <ac:chgData name="Tom L" userId="99f0d9cae47bdf3f" providerId="LiveId" clId="{DC380838-9108-4B97-AFE0-10E62AB3AFEB}" dt="2018-12-08T05:45:44.505" v="139" actId="20577"/>
          <ac:spMkLst>
            <pc:docMk/>
            <pc:sldMk cId="2678830101" sldId="259"/>
            <ac:spMk id="2" creationId="{3E7BB22C-085A-443E-A17E-4BF01A189A66}"/>
          </ac:spMkLst>
        </pc:spChg>
      </pc:sldChg>
      <pc:sldChg chg="add">
        <pc:chgData name="Tom L" userId="99f0d9cae47bdf3f" providerId="LiveId" clId="{DC380838-9108-4B97-AFE0-10E62AB3AFEB}" dt="2018-12-08T05:43:48.121" v="1"/>
        <pc:sldMkLst>
          <pc:docMk/>
          <pc:sldMk cId="4269677887" sldId="260"/>
        </pc:sldMkLst>
      </pc:sldChg>
      <pc:sldChg chg="add">
        <pc:chgData name="Tom L" userId="99f0d9cae47bdf3f" providerId="LiveId" clId="{DC380838-9108-4B97-AFE0-10E62AB3AFEB}" dt="2018-12-08T05:43:48.560" v="2"/>
        <pc:sldMkLst>
          <pc:docMk/>
          <pc:sldMk cId="297567755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AFE8-9624-4F8A-91C7-A7E8D913F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02BD-6E40-45AB-BE5B-B728D9B90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Pink Team</a:t>
            </a:r>
          </a:p>
        </p:txBody>
      </p:sp>
    </p:spTree>
    <p:extLst>
      <p:ext uri="{BB962C8B-B14F-4D97-AF65-F5344CB8AC3E}">
        <p14:creationId xmlns:p14="http://schemas.microsoft.com/office/powerpoint/2010/main" val="14755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7E36-888D-4C57-802C-26B85231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FE97-A020-428B-A0FE-A5BDB85E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difficulties of booking a holiday when blind</a:t>
            </a:r>
          </a:p>
          <a:p>
            <a:r>
              <a:rPr lang="en-GB" dirty="0"/>
              <a:t>How do you “see” a place when you’re blind?</a:t>
            </a:r>
          </a:p>
          <a:p>
            <a:r>
              <a:rPr lang="en-GB" dirty="0"/>
              <a:t>How do you know if you’ll enjoy it with descriptions you can not relate to</a:t>
            </a:r>
          </a:p>
        </p:txBody>
      </p:sp>
    </p:spTree>
    <p:extLst>
      <p:ext uri="{BB962C8B-B14F-4D97-AF65-F5344CB8AC3E}">
        <p14:creationId xmlns:p14="http://schemas.microsoft.com/office/powerpoint/2010/main" val="193385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8DA6-4594-46EF-BBE5-778EE104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DDF5-7A7D-42FB-BCF7-CBE8491A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them to be more independent with their decisions on holidays</a:t>
            </a:r>
          </a:p>
          <a:p>
            <a:r>
              <a:rPr lang="en-GB" dirty="0"/>
              <a:t>Gives the users adding the post to</a:t>
            </a:r>
          </a:p>
        </p:txBody>
      </p:sp>
    </p:spTree>
    <p:extLst>
      <p:ext uri="{BB962C8B-B14F-4D97-AF65-F5344CB8AC3E}">
        <p14:creationId xmlns:p14="http://schemas.microsoft.com/office/powerpoint/2010/main" val="384240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B22C-085A-443E-A17E-4BF01A18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Business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8585-82A0-4392-9779-B614BCF8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3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97B1-F381-48C7-9536-108385DA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5084-9D55-4AE9-8AF1-553F63BA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7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E572-E0A1-447D-9BD1-9F9EF4E7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F31E-AB95-47F1-97CB-5ACC2B4D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7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64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System x</vt:lpstr>
      <vt:lpstr>Our Problem</vt:lpstr>
      <vt:lpstr>The Solution</vt:lpstr>
      <vt:lpstr>The Business pitch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x</dc:title>
  <dc:creator>Tom L</dc:creator>
  <cp:lastModifiedBy>Tom L</cp:lastModifiedBy>
  <cp:revision>2</cp:revision>
  <dcterms:created xsi:type="dcterms:W3CDTF">2018-12-08T05:35:45Z</dcterms:created>
  <dcterms:modified xsi:type="dcterms:W3CDTF">2018-12-08T05:57:12Z</dcterms:modified>
</cp:coreProperties>
</file>