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4629"/>
  </p:normalViewPr>
  <p:slideViewPr>
    <p:cSldViewPr snapToGrid="0">
      <p:cViewPr>
        <p:scale>
          <a:sx n="126" d="100"/>
          <a:sy n="126" d="100"/>
        </p:scale>
        <p:origin x="-21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L" userId="99f0d9cae47bdf3f" providerId="LiveId" clId="{D993A755-984C-464D-AEA9-405AE74C32AD}"/>
    <pc:docChg chg="undo custSel modSld sldOrd">
      <pc:chgData name="Tom L" userId="99f0d9cae47bdf3f" providerId="LiveId" clId="{D993A755-984C-464D-AEA9-405AE74C32AD}" dt="2018-12-08T12:40:14.265" v="1558" actId="20577"/>
      <pc:docMkLst>
        <pc:docMk/>
      </pc:docMkLst>
      <pc:sldChg chg="addSp delSp modSp mod setBg">
        <pc:chgData name="Tom L" userId="99f0d9cae47bdf3f" providerId="LiveId" clId="{D993A755-984C-464D-AEA9-405AE74C32AD}" dt="2018-12-08T12:38:21.275" v="1552" actId="478"/>
        <pc:sldMkLst>
          <pc:docMk/>
          <pc:sldMk cId="1475596988" sldId="256"/>
        </pc:sldMkLst>
        <pc:spChg chg="mod">
          <ac:chgData name="Tom L" userId="99f0d9cae47bdf3f" providerId="LiveId" clId="{D993A755-984C-464D-AEA9-405AE74C32AD}" dt="2018-12-08T12:38:17.019" v="1551" actId="26606"/>
          <ac:spMkLst>
            <pc:docMk/>
            <pc:sldMk cId="1475596988" sldId="256"/>
            <ac:spMk id="2" creationId="{EC68AFE8-9624-4F8A-91C7-A7E8D913F47B}"/>
          </ac:spMkLst>
        </pc:spChg>
        <pc:spChg chg="mod">
          <ac:chgData name="Tom L" userId="99f0d9cae47bdf3f" providerId="LiveId" clId="{D993A755-984C-464D-AEA9-405AE74C32AD}" dt="2018-12-08T12:38:17.019" v="1551" actId="26606"/>
          <ac:spMkLst>
            <pc:docMk/>
            <pc:sldMk cId="1475596988" sldId="256"/>
            <ac:spMk id="3" creationId="{8E2902BD-6E40-45AB-BE5B-B728D9B90395}"/>
          </ac:spMkLst>
        </pc:spChg>
        <pc:spChg chg="add del">
          <ac:chgData name="Tom L" userId="99f0d9cae47bdf3f" providerId="LiveId" clId="{D993A755-984C-464D-AEA9-405AE74C32AD}" dt="2018-12-08T12:38:16.165" v="1549" actId="26606"/>
          <ac:spMkLst>
            <pc:docMk/>
            <pc:sldMk cId="1475596988" sldId="256"/>
            <ac:spMk id="85" creationId="{B909F359-AF5D-4E1F-9773-67B14ECE30AD}"/>
          </ac:spMkLst>
        </pc:spChg>
        <pc:grpChg chg="add del">
          <ac:chgData name="Tom L" userId="99f0d9cae47bdf3f" providerId="LiveId" clId="{D993A755-984C-464D-AEA9-405AE74C32AD}" dt="2018-12-08T12:38:17.019" v="1551" actId="26606"/>
          <ac:grpSpMkLst>
            <pc:docMk/>
            <pc:sldMk cId="1475596988" sldId="256"/>
            <ac:grpSpMk id="10" creationId="{3B471BDA-CF9A-4D5A-968B-40FC59D410D5}"/>
          </ac:grpSpMkLst>
        </pc:grpChg>
        <pc:grpChg chg="add del">
          <ac:chgData name="Tom L" userId="99f0d9cae47bdf3f" providerId="LiveId" clId="{D993A755-984C-464D-AEA9-405AE74C32AD}" dt="2018-12-08T12:38:17.019" v="1551" actId="26606"/>
          <ac:grpSpMkLst>
            <pc:docMk/>
            <pc:sldMk cId="1475596988" sldId="256"/>
            <ac:grpSpMk id="14" creationId="{C5A2BA54-1CB5-4D78-833D-4DE99D4CF650}"/>
          </ac:grpSpMkLst>
        </pc:grpChg>
        <pc:grpChg chg="add del">
          <ac:chgData name="Tom L" userId="99f0d9cae47bdf3f" providerId="LiveId" clId="{D993A755-984C-464D-AEA9-405AE74C32AD}" dt="2018-12-08T12:38:17.019" v="1551" actId="26606"/>
          <ac:grpSpMkLst>
            <pc:docMk/>
            <pc:sldMk cId="1475596988" sldId="256"/>
            <ac:grpSpMk id="70" creationId="{ECC60EEE-AABB-4099-9403-8A4CDD57343D}"/>
          </ac:grpSpMkLst>
        </pc:grpChg>
        <pc:picChg chg="add del mod">
          <ac:chgData name="Tom L" userId="99f0d9cae47bdf3f" providerId="LiveId" clId="{D993A755-984C-464D-AEA9-405AE74C32AD}" dt="2018-12-08T12:38:21.275" v="1552" actId="478"/>
          <ac:picMkLst>
            <pc:docMk/>
            <pc:sldMk cId="1475596988" sldId="256"/>
            <ac:picMk id="5" creationId="{EB616B09-A85E-4518-8474-1FFB9BF384CE}"/>
          </ac:picMkLst>
        </pc:picChg>
      </pc:sldChg>
      <pc:sldChg chg="modSp">
        <pc:chgData name="Tom L" userId="99f0d9cae47bdf3f" providerId="LiveId" clId="{D993A755-984C-464D-AEA9-405AE74C32AD}" dt="2018-12-08T12:05:54.106" v="778" actId="20577"/>
        <pc:sldMkLst>
          <pc:docMk/>
          <pc:sldMk cId="3842403419" sldId="258"/>
        </pc:sldMkLst>
        <pc:spChg chg="mod">
          <ac:chgData name="Tom L" userId="99f0d9cae47bdf3f" providerId="LiveId" clId="{D993A755-984C-464D-AEA9-405AE74C32AD}" dt="2018-12-08T12:05:54.106" v="778" actId="20577"/>
          <ac:spMkLst>
            <pc:docMk/>
            <pc:sldMk cId="3842403419" sldId="258"/>
            <ac:spMk id="3" creationId="{7622DDF5-7A7D-42FB-BCF7-CBE8491A445F}"/>
          </ac:spMkLst>
        </pc:spChg>
      </pc:sldChg>
      <pc:sldChg chg="modSp">
        <pc:chgData name="Tom L" userId="99f0d9cae47bdf3f" providerId="LiveId" clId="{D993A755-984C-464D-AEA9-405AE74C32AD}" dt="2018-12-08T12:24:31.546" v="1504" actId="313"/>
        <pc:sldMkLst>
          <pc:docMk/>
          <pc:sldMk cId="2678830101" sldId="259"/>
        </pc:sldMkLst>
        <pc:spChg chg="mod">
          <ac:chgData name="Tom L" userId="99f0d9cae47bdf3f" providerId="LiveId" clId="{D993A755-984C-464D-AEA9-405AE74C32AD}" dt="2018-12-08T12:20:15.800" v="1108" actId="20577"/>
          <ac:spMkLst>
            <pc:docMk/>
            <pc:sldMk cId="2678830101" sldId="259"/>
            <ac:spMk id="2" creationId="{3E7BB22C-085A-443E-A17E-4BF01A189A66}"/>
          </ac:spMkLst>
        </pc:spChg>
        <pc:spChg chg="mod">
          <ac:chgData name="Tom L" userId="99f0d9cae47bdf3f" providerId="LiveId" clId="{D993A755-984C-464D-AEA9-405AE74C32AD}" dt="2018-12-08T12:24:31.546" v="1504" actId="313"/>
          <ac:spMkLst>
            <pc:docMk/>
            <pc:sldMk cId="2678830101" sldId="259"/>
            <ac:spMk id="3" creationId="{92D48585-82A0-4392-9779-B614BCF85D21}"/>
          </ac:spMkLst>
        </pc:spChg>
      </pc:sldChg>
      <pc:sldChg chg="modSp ord">
        <pc:chgData name="Tom L" userId="99f0d9cae47bdf3f" providerId="LiveId" clId="{D993A755-984C-464D-AEA9-405AE74C32AD}" dt="2018-12-08T12:40:14.265" v="1558" actId="20577"/>
        <pc:sldMkLst>
          <pc:docMk/>
          <pc:sldMk cId="4269677887" sldId="260"/>
        </pc:sldMkLst>
        <pc:spChg chg="mod">
          <ac:chgData name="Tom L" userId="99f0d9cae47bdf3f" providerId="LiveId" clId="{D993A755-984C-464D-AEA9-405AE74C32AD}" dt="2018-12-08T12:40:14.265" v="1558" actId="20577"/>
          <ac:spMkLst>
            <pc:docMk/>
            <pc:sldMk cId="4269677887" sldId="260"/>
            <ac:spMk id="3" creationId="{9C8B5084-9D55-4AE9-8AF1-553F63BA6031}"/>
          </ac:spMkLst>
        </pc:spChg>
      </pc:sldChg>
      <pc:sldChg chg="modSp modNotesTx">
        <pc:chgData name="Tom L" userId="99f0d9cae47bdf3f" providerId="LiveId" clId="{D993A755-984C-464D-AEA9-405AE74C32AD}" dt="2018-12-08T12:24:40.783" v="1528" actId="20577"/>
        <pc:sldMkLst>
          <pc:docMk/>
          <pc:sldMk cId="2975677556" sldId="261"/>
        </pc:sldMkLst>
        <pc:spChg chg="mod">
          <ac:chgData name="Tom L" userId="99f0d9cae47bdf3f" providerId="LiveId" clId="{D993A755-984C-464D-AEA9-405AE74C32AD}" dt="2018-12-08T10:32:15.538" v="16" actId="20577"/>
          <ac:spMkLst>
            <pc:docMk/>
            <pc:sldMk cId="2975677556" sldId="261"/>
            <ac:spMk id="2" creationId="{37C9E572-E0A1-447D-9BD1-9F9EF4E7CCDF}"/>
          </ac:spMkLst>
        </pc:spChg>
        <pc:spChg chg="mod">
          <ac:chgData name="Tom L" userId="99f0d9cae47bdf3f" providerId="LiveId" clId="{D993A755-984C-464D-AEA9-405AE74C32AD}" dt="2018-12-08T12:24:40.783" v="1528" actId="20577"/>
          <ac:spMkLst>
            <pc:docMk/>
            <pc:sldMk cId="2975677556" sldId="261"/>
            <ac:spMk id="3" creationId="{D638F31E-AB95-47F1-97CB-5ACC2B4DFF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92FEB-9F0F-41CF-9FD3-712A11A6882D}" type="datetimeFigureOut">
              <a:rPr lang="en-GB" smtClean="0"/>
              <a:t>08/12/2018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57EC-6194-4EC3-AD05-D10E6A69772B}" type="slidenum">
              <a:rPr lang="en-GB" smtClean="0"/>
              <a:t>‹#›</a:t>
            </a:fld>
            <a:endParaRPr lang="en-GB"/>
          </a:p>
        </p:txBody>
      </p:sp>
    </p:spTree>
    <p:extLst>
      <p:ext uri="{BB962C8B-B14F-4D97-AF65-F5344CB8AC3E}">
        <p14:creationId xmlns:p14="http://schemas.microsoft.com/office/powerpoint/2010/main" val="242365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issue we came across when it came to our project was getting the speech to text working and connecting properly to the website. We managed to overcome this by running a python program in the back end that </a:t>
            </a:r>
          </a:p>
        </p:txBody>
      </p:sp>
      <p:sp>
        <p:nvSpPr>
          <p:cNvPr id="4" name="Slide Number Placeholder 3"/>
          <p:cNvSpPr>
            <a:spLocks noGrp="1"/>
          </p:cNvSpPr>
          <p:nvPr>
            <p:ph type="sldNum" sz="quarter" idx="10"/>
          </p:nvPr>
        </p:nvSpPr>
        <p:spPr/>
        <p:txBody>
          <a:bodyPr/>
          <a:lstStyle/>
          <a:p>
            <a:fld id="{785F57EC-6194-4EC3-AD05-D10E6A69772B}" type="slidenum">
              <a:rPr lang="en-GB" smtClean="0"/>
              <a:t>6</a:t>
            </a:fld>
            <a:endParaRPr lang="en-GB"/>
          </a:p>
        </p:txBody>
      </p:sp>
    </p:spTree>
    <p:extLst>
      <p:ext uri="{BB962C8B-B14F-4D97-AF65-F5344CB8AC3E}">
        <p14:creationId xmlns:p14="http://schemas.microsoft.com/office/powerpoint/2010/main" val="392750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12/8/18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8AFE8-9624-4F8A-91C7-A7E8D913F47B}"/>
              </a:ext>
            </a:extLst>
          </p:cNvPr>
          <p:cNvSpPr>
            <a:spLocks noGrp="1"/>
          </p:cNvSpPr>
          <p:nvPr>
            <p:ph type="ctrTitle"/>
          </p:nvPr>
        </p:nvSpPr>
        <p:spPr>
          <a:xfrm>
            <a:off x="1876424" y="1122363"/>
            <a:ext cx="8791575" cy="2387600"/>
          </a:xfrm>
        </p:spPr>
        <p:txBody>
          <a:bodyPr/>
          <a:lstStyle/>
          <a:p>
            <a:r>
              <a:rPr lang="en-GB" dirty="0"/>
              <a:t>Project iris</a:t>
            </a:r>
          </a:p>
        </p:txBody>
      </p:sp>
      <p:sp>
        <p:nvSpPr>
          <p:cNvPr id="3" name="Subtitle 2">
            <a:extLst>
              <a:ext uri="{FF2B5EF4-FFF2-40B4-BE49-F238E27FC236}">
                <a16:creationId xmlns:a16="http://schemas.microsoft.com/office/drawing/2014/main" xmlns="" id="{8E2902BD-6E40-45AB-BE5B-B728D9B90395}"/>
              </a:ext>
            </a:extLst>
          </p:cNvPr>
          <p:cNvSpPr>
            <a:spLocks noGrp="1"/>
          </p:cNvSpPr>
          <p:nvPr>
            <p:ph type="subTitle" idx="1"/>
          </p:nvPr>
        </p:nvSpPr>
        <p:spPr>
          <a:xfrm>
            <a:off x="1876424" y="3602038"/>
            <a:ext cx="8791575" cy="1655762"/>
          </a:xfrm>
        </p:spPr>
        <p:txBody>
          <a:bodyPr/>
          <a:lstStyle/>
          <a:p>
            <a:r>
              <a:rPr lang="en-GB" dirty="0"/>
              <a:t>Pink Team</a:t>
            </a:r>
          </a:p>
        </p:txBody>
      </p:sp>
    </p:spTree>
    <p:extLst>
      <p:ext uri="{BB962C8B-B14F-4D97-AF65-F5344CB8AC3E}">
        <p14:creationId xmlns:p14="http://schemas.microsoft.com/office/powerpoint/2010/main" val="147559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77E36-888D-4C57-802C-26B8523165BA}"/>
              </a:ext>
            </a:extLst>
          </p:cNvPr>
          <p:cNvSpPr>
            <a:spLocks noGrp="1"/>
          </p:cNvSpPr>
          <p:nvPr>
            <p:ph type="title"/>
          </p:nvPr>
        </p:nvSpPr>
        <p:spPr/>
        <p:txBody>
          <a:bodyPr/>
          <a:lstStyle/>
          <a:p>
            <a:r>
              <a:rPr lang="en-GB" dirty="0"/>
              <a:t>Our Problem</a:t>
            </a:r>
          </a:p>
        </p:txBody>
      </p:sp>
      <p:sp>
        <p:nvSpPr>
          <p:cNvPr id="3" name="Content Placeholder 2">
            <a:extLst>
              <a:ext uri="{FF2B5EF4-FFF2-40B4-BE49-F238E27FC236}">
                <a16:creationId xmlns:a16="http://schemas.microsoft.com/office/drawing/2014/main" xmlns="" id="{ED5EFE97-A020-428B-A0FE-A5BDB85E35CC}"/>
              </a:ext>
            </a:extLst>
          </p:cNvPr>
          <p:cNvSpPr>
            <a:spLocks noGrp="1"/>
          </p:cNvSpPr>
          <p:nvPr>
            <p:ph idx="1"/>
          </p:nvPr>
        </p:nvSpPr>
        <p:spPr/>
        <p:txBody>
          <a:bodyPr/>
          <a:lstStyle/>
          <a:p>
            <a:r>
              <a:rPr lang="en-GB" dirty="0"/>
              <a:t>The difficulties of booking a holiday when blind</a:t>
            </a:r>
          </a:p>
          <a:p>
            <a:r>
              <a:rPr lang="en-GB" dirty="0"/>
              <a:t>How do you “see” a place when you’re blind?</a:t>
            </a:r>
          </a:p>
          <a:p>
            <a:r>
              <a:rPr lang="en-GB" dirty="0"/>
              <a:t>How do you know if you’ll enjoy it with descriptions you can not relate to</a:t>
            </a:r>
          </a:p>
        </p:txBody>
      </p:sp>
    </p:spTree>
    <p:extLst>
      <p:ext uri="{BB962C8B-B14F-4D97-AF65-F5344CB8AC3E}">
        <p14:creationId xmlns:p14="http://schemas.microsoft.com/office/powerpoint/2010/main" val="193385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88DA6-4594-46EF-BBE5-778EE1044CFA}"/>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xmlns="" id="{7622DDF5-7A7D-42FB-BCF7-CBE8491A445F}"/>
              </a:ext>
            </a:extLst>
          </p:cNvPr>
          <p:cNvSpPr>
            <a:spLocks noGrp="1"/>
          </p:cNvSpPr>
          <p:nvPr>
            <p:ph idx="1"/>
          </p:nvPr>
        </p:nvSpPr>
        <p:spPr/>
        <p:txBody>
          <a:bodyPr/>
          <a:lstStyle/>
          <a:p>
            <a:r>
              <a:rPr lang="en-GB" dirty="0" smtClean="0"/>
              <a:t>Descriptions tailored for blind people</a:t>
            </a:r>
          </a:p>
          <a:p>
            <a:r>
              <a:rPr lang="en-GB" dirty="0" smtClean="0"/>
              <a:t>A non graphical UI </a:t>
            </a:r>
            <a:endParaRPr lang="en-GB" dirty="0"/>
          </a:p>
          <a:p>
            <a:r>
              <a:rPr lang="en-GB" dirty="0"/>
              <a:t>Filtering opinions based off ones which are helpful with an upvoting system</a:t>
            </a:r>
          </a:p>
          <a:p>
            <a:endParaRPr lang="en-GB" dirty="0"/>
          </a:p>
          <a:p>
            <a:endParaRPr lang="en-GB" dirty="0"/>
          </a:p>
        </p:txBody>
      </p:sp>
    </p:spTree>
    <p:extLst>
      <p:ext uri="{BB962C8B-B14F-4D97-AF65-F5344CB8AC3E}">
        <p14:creationId xmlns:p14="http://schemas.microsoft.com/office/powerpoint/2010/main" val="384240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497B1-F381-48C7-9536-108385DA8361}"/>
              </a:ext>
            </a:extLst>
          </p:cNvPr>
          <p:cNvSpPr>
            <a:spLocks noGrp="1"/>
          </p:cNvSpPr>
          <p:nvPr>
            <p:ph type="title"/>
          </p:nvPr>
        </p:nvSpPr>
        <p:spPr/>
        <p:txBody>
          <a:bodyPr/>
          <a:lstStyle/>
          <a:p>
            <a:r>
              <a:rPr lang="en-GB" dirty="0"/>
              <a:t>How It works</a:t>
            </a:r>
          </a:p>
        </p:txBody>
      </p:sp>
      <p:sp>
        <p:nvSpPr>
          <p:cNvPr id="3" name="Content Placeholder 2">
            <a:extLst>
              <a:ext uri="{FF2B5EF4-FFF2-40B4-BE49-F238E27FC236}">
                <a16:creationId xmlns:a16="http://schemas.microsoft.com/office/drawing/2014/main" xmlns="" id="{9C8B5084-9D55-4AE9-8AF1-553F63BA6031}"/>
              </a:ext>
            </a:extLst>
          </p:cNvPr>
          <p:cNvSpPr>
            <a:spLocks noGrp="1"/>
          </p:cNvSpPr>
          <p:nvPr>
            <p:ph idx="1"/>
          </p:nvPr>
        </p:nvSpPr>
        <p:spPr/>
        <p:txBody>
          <a:bodyPr/>
          <a:lstStyle/>
          <a:p>
            <a:r>
              <a:rPr lang="en-GB" dirty="0"/>
              <a:t>2 Different websites</a:t>
            </a:r>
          </a:p>
          <a:p>
            <a:r>
              <a:rPr lang="en-GB" dirty="0"/>
              <a:t>1 for users to enter their reviews of certain places</a:t>
            </a:r>
          </a:p>
          <a:p>
            <a:r>
              <a:rPr lang="en-GB" dirty="0"/>
              <a:t>The other for blind people to find reviews of places</a:t>
            </a:r>
          </a:p>
          <a:p>
            <a:r>
              <a:rPr lang="en-GB" dirty="0"/>
              <a:t>Demo!</a:t>
            </a:r>
          </a:p>
          <a:p>
            <a:endParaRPr lang="en-GB" dirty="0"/>
          </a:p>
        </p:txBody>
      </p:sp>
    </p:spTree>
    <p:extLst>
      <p:ext uri="{BB962C8B-B14F-4D97-AF65-F5344CB8AC3E}">
        <p14:creationId xmlns:p14="http://schemas.microsoft.com/office/powerpoint/2010/main" val="426967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BB22C-085A-443E-A17E-4BF01A189A66}"/>
              </a:ext>
            </a:extLst>
          </p:cNvPr>
          <p:cNvSpPr>
            <a:spLocks noGrp="1"/>
          </p:cNvSpPr>
          <p:nvPr>
            <p:ph type="title"/>
          </p:nvPr>
        </p:nvSpPr>
        <p:spPr/>
        <p:txBody>
          <a:bodyPr/>
          <a:lstStyle/>
          <a:p>
            <a:r>
              <a:rPr lang="en-GB" dirty="0"/>
              <a:t>Future Plans</a:t>
            </a:r>
          </a:p>
        </p:txBody>
      </p:sp>
      <p:sp>
        <p:nvSpPr>
          <p:cNvPr id="3" name="Content Placeholder 2">
            <a:extLst>
              <a:ext uri="{FF2B5EF4-FFF2-40B4-BE49-F238E27FC236}">
                <a16:creationId xmlns:a16="http://schemas.microsoft.com/office/drawing/2014/main" xmlns="" id="{92D48585-82A0-4392-9779-B614BCF85D21}"/>
              </a:ext>
            </a:extLst>
          </p:cNvPr>
          <p:cNvSpPr>
            <a:spLocks noGrp="1"/>
          </p:cNvSpPr>
          <p:nvPr>
            <p:ph idx="1"/>
          </p:nvPr>
        </p:nvSpPr>
        <p:spPr/>
        <p:txBody>
          <a:bodyPr>
            <a:normAutofit/>
          </a:bodyPr>
          <a:lstStyle/>
          <a:p>
            <a:r>
              <a:rPr lang="en-GB" dirty="0"/>
              <a:t>People have accounts, and are rated based on the number of upvotes</a:t>
            </a:r>
          </a:p>
          <a:p>
            <a:r>
              <a:rPr lang="en-GB" dirty="0"/>
              <a:t>People with more upvotes are rated higher</a:t>
            </a:r>
          </a:p>
          <a:p>
            <a:r>
              <a:rPr lang="en-GB" dirty="0"/>
              <a:t>Higher rated people could get travel benefits</a:t>
            </a:r>
          </a:p>
          <a:p>
            <a:r>
              <a:rPr lang="en-GB" dirty="0"/>
              <a:t>More votes means a better platform for disabled people, giving them more incentive to go on holiday</a:t>
            </a:r>
          </a:p>
        </p:txBody>
      </p:sp>
    </p:spTree>
    <p:extLst>
      <p:ext uri="{BB962C8B-B14F-4D97-AF65-F5344CB8AC3E}">
        <p14:creationId xmlns:p14="http://schemas.microsoft.com/office/powerpoint/2010/main" val="267883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9E572-E0A1-447D-9BD1-9F9EF4E7CCDF}"/>
              </a:ext>
            </a:extLst>
          </p:cNvPr>
          <p:cNvSpPr>
            <a:spLocks noGrp="1"/>
          </p:cNvSpPr>
          <p:nvPr>
            <p:ph type="title"/>
          </p:nvPr>
        </p:nvSpPr>
        <p:spPr/>
        <p:txBody>
          <a:bodyPr/>
          <a:lstStyle/>
          <a:p>
            <a:r>
              <a:rPr lang="en-GB" dirty="0"/>
              <a:t>Problems we faced</a:t>
            </a:r>
          </a:p>
        </p:txBody>
      </p:sp>
      <p:sp>
        <p:nvSpPr>
          <p:cNvPr id="3" name="Content Placeholder 2">
            <a:extLst>
              <a:ext uri="{FF2B5EF4-FFF2-40B4-BE49-F238E27FC236}">
                <a16:creationId xmlns:a16="http://schemas.microsoft.com/office/drawing/2014/main" xmlns="" id="{D638F31E-AB95-47F1-97CB-5ACC2B4DFF73}"/>
              </a:ext>
            </a:extLst>
          </p:cNvPr>
          <p:cNvSpPr>
            <a:spLocks noGrp="1"/>
          </p:cNvSpPr>
          <p:nvPr>
            <p:ph idx="1"/>
          </p:nvPr>
        </p:nvSpPr>
        <p:spPr/>
        <p:txBody>
          <a:bodyPr/>
          <a:lstStyle/>
          <a:p>
            <a:r>
              <a:rPr lang="en-GB" dirty="0"/>
              <a:t>Speech to Text</a:t>
            </a:r>
          </a:p>
          <a:p>
            <a:r>
              <a:rPr lang="en-GB" dirty="0"/>
              <a:t>Handling API’s in general</a:t>
            </a:r>
          </a:p>
          <a:p>
            <a:r>
              <a:rPr lang="en-GB" dirty="0"/>
              <a:t>Working with timers/ pauses in the program</a:t>
            </a:r>
          </a:p>
          <a:p>
            <a:endParaRPr lang="en-GB" dirty="0"/>
          </a:p>
          <a:p>
            <a:endParaRPr lang="en-GB" dirty="0"/>
          </a:p>
        </p:txBody>
      </p:sp>
    </p:spTree>
    <p:extLst>
      <p:ext uri="{BB962C8B-B14F-4D97-AF65-F5344CB8AC3E}">
        <p14:creationId xmlns:p14="http://schemas.microsoft.com/office/powerpoint/2010/main" val="2975677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210</TotalTime>
  <Words>199</Words>
  <Application>Microsoft Macintosh PowerPoint</Application>
  <PresentationFormat>Widescreen</PresentationFormat>
  <Paragraphs>26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Project iris</vt:lpstr>
      <vt:lpstr>Our Problem</vt:lpstr>
      <vt:lpstr>The Solution</vt:lpstr>
      <vt:lpstr>How It works</vt:lpstr>
      <vt:lpstr>Future Plans</vt:lpstr>
      <vt:lpstr>Problems we faced</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x</dc:title>
  <dc:creator>Tom L</dc:creator>
  <cp:lastModifiedBy>yoav nir</cp:lastModifiedBy>
  <cp:revision>8</cp:revision>
  <dcterms:created xsi:type="dcterms:W3CDTF">2018-12-08T05:35:45Z</dcterms:created>
  <dcterms:modified xsi:type="dcterms:W3CDTF">2018-12-08T13:17:16Z</dcterms:modified>
</cp:coreProperties>
</file>