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BF41E-53DA-45BC-9489-F9EC641C75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093544-31AB-4B89-BA5C-50126CA22FD5}">
      <dgm:prSet phldrT="[Text]"/>
      <dgm:spPr/>
      <dgm:t>
        <a:bodyPr/>
        <a:lstStyle/>
        <a:p>
          <a:r>
            <a:rPr lang="en-US" dirty="0"/>
            <a:t>Quit=False</a:t>
          </a:r>
        </a:p>
        <a:p>
          <a:r>
            <a:rPr lang="en-US" altLang="zh-CN" dirty="0"/>
            <a:t>If input is invalid</a:t>
          </a:r>
        </a:p>
        <a:p>
          <a:endParaRPr lang="en-US" altLang="zh-CN" dirty="0"/>
        </a:p>
        <a:p>
          <a:r>
            <a:rPr lang="zh-CN" altLang="en-US" dirty="0"/>
            <a:t>“</a:t>
          </a:r>
          <a:r>
            <a:rPr lang="en-US" altLang="zh-CN"/>
            <a:t>Invalid input</a:t>
          </a:r>
          <a:r>
            <a:rPr lang="zh-CN" altLang="en-US"/>
            <a:t>”</a:t>
          </a:r>
          <a:endParaRPr lang="en-US" altLang="zh-CN" dirty="0"/>
        </a:p>
        <a:p>
          <a:endParaRPr lang="en-US" dirty="0"/>
        </a:p>
      </dgm:t>
    </dgm:pt>
    <dgm:pt modelId="{42E579EE-1C4F-4BFB-ACE6-A61CA163F4D4}" type="parTrans" cxnId="{416439FF-6A63-40D2-81AD-77224178EAC2}">
      <dgm:prSet/>
      <dgm:spPr/>
      <dgm:t>
        <a:bodyPr/>
        <a:lstStyle/>
        <a:p>
          <a:endParaRPr lang="en-US"/>
        </a:p>
      </dgm:t>
    </dgm:pt>
    <dgm:pt modelId="{BF930AD0-5A07-4343-9E33-10C1009A0145}" type="sibTrans" cxnId="{416439FF-6A63-40D2-81AD-77224178EAC2}">
      <dgm:prSet/>
      <dgm:spPr/>
      <dgm:t>
        <a:bodyPr/>
        <a:lstStyle/>
        <a:p>
          <a:endParaRPr lang="en-US"/>
        </a:p>
      </dgm:t>
    </dgm:pt>
    <dgm:pt modelId="{0A45C0A2-F540-4A8B-8FC2-FAB22801116E}">
      <dgm:prSet phldrT="[Text]"/>
      <dgm:spPr/>
      <dgm:t>
        <a:bodyPr/>
        <a:lstStyle/>
        <a:p>
          <a:r>
            <a:rPr lang="en-US" dirty="0"/>
            <a:t>Case1:Retrieve historical price data</a:t>
          </a:r>
        </a:p>
        <a:p>
          <a:r>
            <a:rPr lang="en-US" dirty="0"/>
            <a:t>Case2:Pull info of one stock</a:t>
          </a:r>
        </a:p>
        <a:p>
          <a:r>
            <a:rPr lang="en-US" dirty="0"/>
            <a:t>Case3:Show AAR, AAR-SD, CAAR and CAAR-SD of one </a:t>
          </a:r>
          <a:r>
            <a:rPr lang="en-US" dirty="0" err="1"/>
            <a:t>grou</a:t>
          </a:r>
          <a:endParaRPr lang="en-US" dirty="0"/>
        </a:p>
        <a:p>
          <a:r>
            <a:rPr lang="en-US" dirty="0"/>
            <a:t>Case4: Draw plot</a:t>
          </a:r>
        </a:p>
        <a:p>
          <a:r>
            <a:rPr lang="en-US" dirty="0"/>
            <a:t>Case5: Exit</a:t>
          </a:r>
        </a:p>
      </dgm:t>
    </dgm:pt>
    <dgm:pt modelId="{7313B144-E551-4B16-9B04-B82AC2B796C9}" type="parTrans" cxnId="{818F3E3A-CF61-4A17-84E9-570201D3A045}">
      <dgm:prSet/>
      <dgm:spPr/>
      <dgm:t>
        <a:bodyPr/>
        <a:lstStyle/>
        <a:p>
          <a:endParaRPr lang="en-US"/>
        </a:p>
      </dgm:t>
    </dgm:pt>
    <dgm:pt modelId="{F0C9F73E-4FB5-4C1D-8E3F-66547DE01026}" type="sibTrans" cxnId="{818F3E3A-CF61-4A17-84E9-570201D3A045}">
      <dgm:prSet/>
      <dgm:spPr/>
      <dgm:t>
        <a:bodyPr/>
        <a:lstStyle/>
        <a:p>
          <a:endParaRPr lang="en-US"/>
        </a:p>
      </dgm:t>
    </dgm:pt>
    <dgm:pt modelId="{8F09BEDA-A4DC-4BBF-8628-E3BE5EC87B28}">
      <dgm:prSet phldrT="[Text]"/>
      <dgm:spPr/>
      <dgm:t>
        <a:bodyPr/>
        <a:lstStyle/>
        <a:p>
          <a:r>
            <a:rPr lang="en-US" dirty="0"/>
            <a:t>Quit=True</a:t>
          </a:r>
        </a:p>
      </dgm:t>
    </dgm:pt>
    <dgm:pt modelId="{6EE05A57-DF8E-47D1-AADF-597304B82812}" type="parTrans" cxnId="{DDBC3E53-CC25-4DB9-9DE4-645B1FEB1669}">
      <dgm:prSet/>
      <dgm:spPr/>
      <dgm:t>
        <a:bodyPr/>
        <a:lstStyle/>
        <a:p>
          <a:endParaRPr lang="en-US"/>
        </a:p>
      </dgm:t>
    </dgm:pt>
    <dgm:pt modelId="{71003045-BD8D-4809-BFCB-FC8E71671656}" type="sibTrans" cxnId="{DDBC3E53-CC25-4DB9-9DE4-645B1FEB1669}">
      <dgm:prSet/>
      <dgm:spPr/>
      <dgm:t>
        <a:bodyPr/>
        <a:lstStyle/>
        <a:p>
          <a:endParaRPr lang="en-US"/>
        </a:p>
      </dgm:t>
    </dgm:pt>
    <dgm:pt modelId="{8AD545BC-3F23-4A84-8B33-CF452DC9FB29}" type="pres">
      <dgm:prSet presAssocID="{1F7BF41E-53DA-45BC-9489-F9EC641C7532}" presName="Name0" presStyleCnt="0">
        <dgm:presLayoutVars>
          <dgm:dir/>
          <dgm:resizeHandles val="exact"/>
        </dgm:presLayoutVars>
      </dgm:prSet>
      <dgm:spPr/>
    </dgm:pt>
    <dgm:pt modelId="{E024A91F-AC43-44A4-BAC8-CCE168767E55}" type="pres">
      <dgm:prSet presAssocID="{18093544-31AB-4B89-BA5C-50126CA22FD5}" presName="node" presStyleLbl="node1" presStyleIdx="0" presStyleCnt="3">
        <dgm:presLayoutVars>
          <dgm:bulletEnabled val="1"/>
        </dgm:presLayoutVars>
      </dgm:prSet>
      <dgm:spPr/>
    </dgm:pt>
    <dgm:pt modelId="{83EA6234-3651-4A31-A556-6D9DA5366F40}" type="pres">
      <dgm:prSet presAssocID="{BF930AD0-5A07-4343-9E33-10C1009A0145}" presName="sibTrans" presStyleLbl="sibTrans2D1" presStyleIdx="0" presStyleCnt="2"/>
      <dgm:spPr/>
    </dgm:pt>
    <dgm:pt modelId="{5FBF4920-ADC1-4645-AB3A-A8A24CDD1E59}" type="pres">
      <dgm:prSet presAssocID="{BF930AD0-5A07-4343-9E33-10C1009A0145}" presName="connectorText" presStyleLbl="sibTrans2D1" presStyleIdx="0" presStyleCnt="2"/>
      <dgm:spPr/>
    </dgm:pt>
    <dgm:pt modelId="{CE6D0A34-244C-4D81-A44D-C891F61599FA}" type="pres">
      <dgm:prSet presAssocID="{0A45C0A2-F540-4A8B-8FC2-FAB22801116E}" presName="node" presStyleLbl="node1" presStyleIdx="1" presStyleCnt="3" custLinFactNeighborX="6825" custLinFactNeighborY="652">
        <dgm:presLayoutVars>
          <dgm:bulletEnabled val="1"/>
        </dgm:presLayoutVars>
      </dgm:prSet>
      <dgm:spPr/>
    </dgm:pt>
    <dgm:pt modelId="{1EF3CE98-6961-460D-9F88-29E013AAB988}" type="pres">
      <dgm:prSet presAssocID="{F0C9F73E-4FB5-4C1D-8E3F-66547DE01026}" presName="sibTrans" presStyleLbl="sibTrans2D1" presStyleIdx="1" presStyleCnt="2"/>
      <dgm:spPr/>
    </dgm:pt>
    <dgm:pt modelId="{A3FDB477-0785-4D7B-B182-AAE0B83ECBB5}" type="pres">
      <dgm:prSet presAssocID="{F0C9F73E-4FB5-4C1D-8E3F-66547DE01026}" presName="connectorText" presStyleLbl="sibTrans2D1" presStyleIdx="1" presStyleCnt="2"/>
      <dgm:spPr/>
    </dgm:pt>
    <dgm:pt modelId="{D17C995E-1325-4F5C-957A-CC89ADA2CDF9}" type="pres">
      <dgm:prSet presAssocID="{8F09BEDA-A4DC-4BBF-8628-E3BE5EC87B28}" presName="node" presStyleLbl="node1" presStyleIdx="2" presStyleCnt="3">
        <dgm:presLayoutVars>
          <dgm:bulletEnabled val="1"/>
        </dgm:presLayoutVars>
      </dgm:prSet>
      <dgm:spPr/>
    </dgm:pt>
  </dgm:ptLst>
  <dgm:cxnLst>
    <dgm:cxn modelId="{2E7BDA0B-4C36-4FF1-A537-F1869261DFD7}" type="presOf" srcId="{BF930AD0-5A07-4343-9E33-10C1009A0145}" destId="{83EA6234-3651-4A31-A556-6D9DA5366F40}" srcOrd="0" destOrd="0" presId="urn:microsoft.com/office/officeart/2005/8/layout/process1"/>
    <dgm:cxn modelId="{CD34B82D-5CD6-4B32-9A66-1453EC39C6E1}" type="presOf" srcId="{F0C9F73E-4FB5-4C1D-8E3F-66547DE01026}" destId="{1EF3CE98-6961-460D-9F88-29E013AAB988}" srcOrd="0" destOrd="0" presId="urn:microsoft.com/office/officeart/2005/8/layout/process1"/>
    <dgm:cxn modelId="{79BB3538-3300-4F1F-AD78-9A036423597B}" type="presOf" srcId="{BF930AD0-5A07-4343-9E33-10C1009A0145}" destId="{5FBF4920-ADC1-4645-AB3A-A8A24CDD1E59}" srcOrd="1" destOrd="0" presId="urn:microsoft.com/office/officeart/2005/8/layout/process1"/>
    <dgm:cxn modelId="{818F3E3A-CF61-4A17-84E9-570201D3A045}" srcId="{1F7BF41E-53DA-45BC-9489-F9EC641C7532}" destId="{0A45C0A2-F540-4A8B-8FC2-FAB22801116E}" srcOrd="1" destOrd="0" parTransId="{7313B144-E551-4B16-9B04-B82AC2B796C9}" sibTransId="{F0C9F73E-4FB5-4C1D-8E3F-66547DE01026}"/>
    <dgm:cxn modelId="{DDBC3E53-CC25-4DB9-9DE4-645B1FEB1669}" srcId="{1F7BF41E-53DA-45BC-9489-F9EC641C7532}" destId="{8F09BEDA-A4DC-4BBF-8628-E3BE5EC87B28}" srcOrd="2" destOrd="0" parTransId="{6EE05A57-DF8E-47D1-AADF-597304B82812}" sibTransId="{71003045-BD8D-4809-BFCB-FC8E71671656}"/>
    <dgm:cxn modelId="{AB1F6C58-3A06-465F-9F95-EC3FDED23AEF}" type="presOf" srcId="{0A45C0A2-F540-4A8B-8FC2-FAB22801116E}" destId="{CE6D0A34-244C-4D81-A44D-C891F61599FA}" srcOrd="0" destOrd="0" presId="urn:microsoft.com/office/officeart/2005/8/layout/process1"/>
    <dgm:cxn modelId="{89BF9758-AC07-464E-8D17-8B52A24EEA66}" type="presOf" srcId="{8F09BEDA-A4DC-4BBF-8628-E3BE5EC87B28}" destId="{D17C995E-1325-4F5C-957A-CC89ADA2CDF9}" srcOrd="0" destOrd="0" presId="urn:microsoft.com/office/officeart/2005/8/layout/process1"/>
    <dgm:cxn modelId="{7404B69F-42EF-4A9B-9ACD-F07F8E0610CC}" type="presOf" srcId="{18093544-31AB-4B89-BA5C-50126CA22FD5}" destId="{E024A91F-AC43-44A4-BAC8-CCE168767E55}" srcOrd="0" destOrd="0" presId="urn:microsoft.com/office/officeart/2005/8/layout/process1"/>
    <dgm:cxn modelId="{BB54CDCE-7545-4629-85E7-F8691C27C2EF}" type="presOf" srcId="{1F7BF41E-53DA-45BC-9489-F9EC641C7532}" destId="{8AD545BC-3F23-4A84-8B33-CF452DC9FB29}" srcOrd="0" destOrd="0" presId="urn:microsoft.com/office/officeart/2005/8/layout/process1"/>
    <dgm:cxn modelId="{762376E9-2DAA-42A1-8916-4112F37C82ED}" type="presOf" srcId="{F0C9F73E-4FB5-4C1D-8E3F-66547DE01026}" destId="{A3FDB477-0785-4D7B-B182-AAE0B83ECBB5}" srcOrd="1" destOrd="0" presId="urn:microsoft.com/office/officeart/2005/8/layout/process1"/>
    <dgm:cxn modelId="{416439FF-6A63-40D2-81AD-77224178EAC2}" srcId="{1F7BF41E-53DA-45BC-9489-F9EC641C7532}" destId="{18093544-31AB-4B89-BA5C-50126CA22FD5}" srcOrd="0" destOrd="0" parTransId="{42E579EE-1C4F-4BFB-ACE6-A61CA163F4D4}" sibTransId="{BF930AD0-5A07-4343-9E33-10C1009A0145}"/>
    <dgm:cxn modelId="{825E3C14-37AD-4914-9945-600546735200}" type="presParOf" srcId="{8AD545BC-3F23-4A84-8B33-CF452DC9FB29}" destId="{E024A91F-AC43-44A4-BAC8-CCE168767E55}" srcOrd="0" destOrd="0" presId="urn:microsoft.com/office/officeart/2005/8/layout/process1"/>
    <dgm:cxn modelId="{8277A099-EDCE-4CA0-B472-66AEC2E84CE9}" type="presParOf" srcId="{8AD545BC-3F23-4A84-8B33-CF452DC9FB29}" destId="{83EA6234-3651-4A31-A556-6D9DA5366F40}" srcOrd="1" destOrd="0" presId="urn:microsoft.com/office/officeart/2005/8/layout/process1"/>
    <dgm:cxn modelId="{1959410F-E20E-44CB-9F67-53BC9B922952}" type="presParOf" srcId="{83EA6234-3651-4A31-A556-6D9DA5366F40}" destId="{5FBF4920-ADC1-4645-AB3A-A8A24CDD1E59}" srcOrd="0" destOrd="0" presId="urn:microsoft.com/office/officeart/2005/8/layout/process1"/>
    <dgm:cxn modelId="{E7B6C979-DF4C-4D52-8AF1-EB390113AC7A}" type="presParOf" srcId="{8AD545BC-3F23-4A84-8B33-CF452DC9FB29}" destId="{CE6D0A34-244C-4D81-A44D-C891F61599FA}" srcOrd="2" destOrd="0" presId="urn:microsoft.com/office/officeart/2005/8/layout/process1"/>
    <dgm:cxn modelId="{083BDCEC-C761-457A-BA1A-8A91FB4B629D}" type="presParOf" srcId="{8AD545BC-3F23-4A84-8B33-CF452DC9FB29}" destId="{1EF3CE98-6961-460D-9F88-29E013AAB988}" srcOrd="3" destOrd="0" presId="urn:microsoft.com/office/officeart/2005/8/layout/process1"/>
    <dgm:cxn modelId="{E01241E6-556A-4A8E-A163-377B24C82C07}" type="presParOf" srcId="{1EF3CE98-6961-460D-9F88-29E013AAB988}" destId="{A3FDB477-0785-4D7B-B182-AAE0B83ECBB5}" srcOrd="0" destOrd="0" presId="urn:microsoft.com/office/officeart/2005/8/layout/process1"/>
    <dgm:cxn modelId="{B8299075-FBC9-4A08-8B82-E236C9AD4159}" type="presParOf" srcId="{8AD545BC-3F23-4A84-8B33-CF452DC9FB29}" destId="{D17C995E-1325-4F5C-957A-CC89ADA2CD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4A91F-AC43-44A4-BAC8-CCE168767E55}">
      <dsp:nvSpPr>
        <dsp:cNvPr id="0" name=""/>
        <dsp:cNvSpPr/>
      </dsp:nvSpPr>
      <dsp:spPr>
        <a:xfrm>
          <a:off x="6931" y="135261"/>
          <a:ext cx="2071799" cy="299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Quit=False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If input is invalid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“</a:t>
          </a:r>
          <a:r>
            <a:rPr lang="en-US" altLang="zh-CN" sz="1700" kern="1200"/>
            <a:t>Invalid input</a:t>
          </a:r>
          <a:r>
            <a:rPr lang="zh-CN" altLang="en-US" sz="1700" kern="1200"/>
            <a:t>”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7612" y="195942"/>
        <a:ext cx="1950437" cy="2871618"/>
      </dsp:txXfrm>
    </dsp:sp>
    <dsp:sp modelId="{83EA6234-3651-4A31-A556-6D9DA5366F40}">
      <dsp:nvSpPr>
        <dsp:cNvPr id="0" name=""/>
        <dsp:cNvSpPr/>
      </dsp:nvSpPr>
      <dsp:spPr>
        <a:xfrm rot="22686">
          <a:off x="2300045" y="1384693"/>
          <a:ext cx="469208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00047" y="1486990"/>
        <a:ext cx="328446" cy="308284"/>
      </dsp:txXfrm>
    </dsp:sp>
    <dsp:sp modelId="{CE6D0A34-244C-4D81-A44D-C891F61599FA}">
      <dsp:nvSpPr>
        <dsp:cNvPr id="0" name=""/>
        <dsp:cNvSpPr/>
      </dsp:nvSpPr>
      <dsp:spPr>
        <a:xfrm>
          <a:off x="2964010" y="154775"/>
          <a:ext cx="2071799" cy="299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Case1:Retrieve historical price data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Case2:Pull info of one stock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Case3:Show AAR, AAR-SD, CAAR and CAAR-SD of one </a:t>
          </a:r>
          <a:r>
            <a:rPr lang="en-US" sz="1700" kern="1200" dirty="0" err="1"/>
            <a:t>grou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Case4: Draw plot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Case5: Exit</a:t>
          </a:r>
        </a:p>
      </dsp:txBody>
      <dsp:txXfrm>
        <a:off x="3024691" y="215456"/>
        <a:ext cx="1950437" cy="2871618"/>
      </dsp:txXfrm>
    </dsp:sp>
    <dsp:sp modelId="{1EF3CE98-6961-460D-9F88-29E013AAB988}">
      <dsp:nvSpPr>
        <dsp:cNvPr id="0" name=""/>
        <dsp:cNvSpPr/>
      </dsp:nvSpPr>
      <dsp:spPr>
        <a:xfrm rot="21576412">
          <a:off x="5228844" y="1384526"/>
          <a:ext cx="409254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28845" y="1487708"/>
        <a:ext cx="286478" cy="308284"/>
      </dsp:txXfrm>
    </dsp:sp>
    <dsp:sp modelId="{D17C995E-1325-4F5C-957A-CC89ADA2CDF9}">
      <dsp:nvSpPr>
        <dsp:cNvPr id="0" name=""/>
        <dsp:cNvSpPr/>
      </dsp:nvSpPr>
      <dsp:spPr>
        <a:xfrm>
          <a:off x="5807969" y="135261"/>
          <a:ext cx="2071799" cy="2992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Quit=True</a:t>
          </a:r>
        </a:p>
      </dsp:txBody>
      <dsp:txXfrm>
        <a:off x="5868650" y="195942"/>
        <a:ext cx="1950437" cy="287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4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A762-38F2-4C6C-B568-6A71D430423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E0BA-DD03-4042-A09B-B961ED8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EFA9-9F90-4564-B99E-23F15EA0A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Gnuplot&amp;Menu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90E21-3F29-46F0-A02E-A3D6847C7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60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B0-3660-4B74-93BC-B96B5B5D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919F5-B9D0-4C71-A73A-2DC5252A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'4'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first retrieve historical price data."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the CAAR graph of all 3 groups:"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plotResults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(Beat, Meet, Miss);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D1BDE9B-24A9-48B2-A579-456406F60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90" b="1"/>
          <a:stretch/>
        </p:blipFill>
        <p:spPr>
          <a:xfrm>
            <a:off x="15" y="857257"/>
            <a:ext cx="9143985" cy="514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F84A-8E72-4C18-AA91-606323E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C260-6061-4B8F-96D3-B94EB6A1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plotResults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Beat_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Meet_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stratify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Miss_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Beat_CAAR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Beat_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Get_Aver_CAAR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Meet_CAAR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Meet_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Get_Aver_CAAR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Miss_CAAR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Miss_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Get_Aver_CAAR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"Debug: "&lt;&lt;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Beat_CAAR.size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D5E9-0501-4D00-B491-D437ECC7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9AD8-576F-4FEF-A7AF-CD4B5768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yData1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yData2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yData3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*)malloc(60 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2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4DB1-52F9-4823-AFC6-4594E7B4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698B-83A5-41DC-B56D-4D929062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59; i++)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yData1[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Beat_CAAR.at(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yData2[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Meet_CAAR.at(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yData3[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Miss_CAAR.at(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gnuplotPipe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tempDataFile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BeatData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"Beat 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"Meet 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MissData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"Miss Group"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x1, y1, x2, y2, x3, y3;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4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ABA4-D8FA-45E9-A652-AA8BED66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A29F13E-8F7C-4EBF-B69D-7298DEA2B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848017"/>
              </p:ext>
            </p:extLst>
          </p:nvPr>
        </p:nvGraphicFramePr>
        <p:xfrm>
          <a:off x="628650" y="222646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4233CC85-8410-4222-B306-ED66039E7920}"/>
              </a:ext>
            </a:extLst>
          </p:cNvPr>
          <p:cNvSpPr/>
          <p:nvPr/>
        </p:nvSpPr>
        <p:spPr>
          <a:xfrm rot="10800000">
            <a:off x="2007909" y="4989142"/>
            <a:ext cx="4786460" cy="9316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7C524-C618-4181-AAD5-8A1B53C4E784}"/>
              </a:ext>
            </a:extLst>
          </p:cNvPr>
          <p:cNvSpPr txBox="1"/>
          <p:nvPr/>
        </p:nvSpPr>
        <p:spPr>
          <a:xfrm>
            <a:off x="2856322" y="3152001"/>
            <a:ext cx="19584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428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C8E4-BA72-46CE-93E1-67611180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0E27-8174-4349-B484-7648F434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(Response)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"Historical price data for all stocks retrieved."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"Retrieving historical price data for all stocks:"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t0 = clock();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WebCrawler.getBloomberg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"C:\\Users\\WilliamNG\\Desktop\\2019Q1_new.csv"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GetPriceData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SPY500);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"Historical price data for all stocks retrieved; time used: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(clock() - t0) * 1.0 / </a:t>
            </a:r>
            <a:r>
              <a:rPr lang="sv-SE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/ 60.0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 min"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endl </a:t>
            </a:r>
            <a:r>
              <a:rPr lang="sv-SE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t0 = clock();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Stratify_Calculate_Bootstrap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SPY500, Beat, Meet, Miss);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"AAR and CAAR of all 3 groups calculated; time used: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(clock() - t0) * 1.0 /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60.0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min"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5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3F9A-B3CD-4392-BE05-5C97E15B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E79B-D8E2-4B64-AE98-63F8D24F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'2'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first retrieve historical price data."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"Pull information of one stock:"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the ticker: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stock_map.count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&gt; 0)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stock_map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PullStockInfo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"Invalid Input: Please re-enter your choice."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175A-5A84-455E-AF79-AE2D57FD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54DF-05F8-405A-9E94-5E575D63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'3'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first retrieve historical price data."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"Show AAR, AAR-SD, CAAR and CAAR-SD of one group:"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"Please enter Beat, Meet or Miss: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"Beat"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Beat.PullGroupInfo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"Meet"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Meet.PullGroupInfo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"Miss"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Miss.PullGroupInfo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"Invalid Input: Please re-enter your choice."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795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Gnuplot&amp;Menu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Gnuplot&amp;Menu</dc:title>
  <dc:creator>Zheng, Tianzi</dc:creator>
  <cp:lastModifiedBy>Zheng, Tianzi</cp:lastModifiedBy>
  <cp:revision>10</cp:revision>
  <dcterms:created xsi:type="dcterms:W3CDTF">2019-12-14T20:53:17Z</dcterms:created>
  <dcterms:modified xsi:type="dcterms:W3CDTF">2019-12-15T01:59:28Z</dcterms:modified>
</cp:coreProperties>
</file>