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BB9"/>
    <a:srgbClr val="008080"/>
    <a:srgbClr val="A02878"/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1116" y="2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7"/>
  <c:chart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numRef>
              <c:f>Feuil1!$A$2:$A$5</c:f>
              <c:numCache>
                <c:formatCode>General</c:formatCode>
                <c:ptCount val="4"/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2235264"/>
        <c:axId val="72241152"/>
      </c:barChart>
      <c:catAx>
        <c:axId val="72235264"/>
        <c:scaling>
          <c:orientation val="minMax"/>
        </c:scaling>
        <c:axPos val="b"/>
        <c:numFmt formatCode="General" sourceLinked="1"/>
        <c:tickLblPos val="nextTo"/>
        <c:crossAx val="72241152"/>
        <c:crosses val="autoZero"/>
        <c:auto val="1"/>
        <c:lblAlgn val="ctr"/>
        <c:lblOffset val="100"/>
      </c:catAx>
      <c:valAx>
        <c:axId val="72241152"/>
        <c:scaling>
          <c:orientation val="minMax"/>
        </c:scaling>
        <c:axPos val="l"/>
        <c:majorGridlines/>
        <c:numFmt formatCode="General" sourceLinked="1"/>
        <c:tickLblPos val="nextTo"/>
        <c:crossAx val="722352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9A14-E19D-4F5F-A99B-DD885E886F3F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F234-5734-4C0D-8E9F-4D0F4C0B94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124744"/>
            <a:ext cx="1584176" cy="1080120"/>
          </a:xfrm>
        </p:spPr>
        <p:txBody>
          <a:bodyPr/>
          <a:lstStyle/>
          <a:p>
            <a:r>
              <a:rPr lang="fr-FR" dirty="0" smtClean="0">
                <a:latin typeface="AR BERKLEY" pitchFamily="2" charset="0"/>
              </a:rPr>
              <a:t>G²C</a:t>
            </a:r>
            <a:endParaRPr lang="fr-FR" dirty="0">
              <a:latin typeface="AR BERKLEY" pitchFamily="2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635896" y="1124744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orte" pitchFamily="66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orte" pitchFamily="66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orte" pitchFamily="66" charset="0"/>
              </a:rPr>
              <a:t>C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508104" y="1124744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G</a:t>
            </a:r>
            <a:r>
              <a:rPr lang="fr-FR" sz="2000" dirty="0" err="1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de</a:t>
            </a: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C</a:t>
            </a:r>
            <a:endParaRPr lang="fr-FR" sz="32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1763688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ARLING" pitchFamily="2" charset="0"/>
              </a:rPr>
              <a:t>G²C</a:t>
            </a: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3635896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urlz MT" pitchFamily="82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urlz MT" pitchFamily="82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urlz MT" pitchFamily="82" charset="0"/>
              </a:rPr>
              <a:t>C</a:t>
            </a:r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5508104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600" dirty="0" err="1">
                <a:solidFill>
                  <a:schemeClr val="tx1">
                    <a:tint val="75000"/>
                  </a:schemeClr>
                </a:solidFill>
                <a:latin typeface="Curlz MT" pitchFamily="82" charset="0"/>
              </a:rPr>
              <a:t>G</a:t>
            </a:r>
            <a:r>
              <a:rPr lang="fr-FR" sz="2400" dirty="0" err="1">
                <a:solidFill>
                  <a:schemeClr val="tx1">
                    <a:tint val="75000"/>
                  </a:schemeClr>
                </a:solidFill>
                <a:latin typeface="Curlz MT" pitchFamily="82" charset="0"/>
              </a:rPr>
              <a:t>de</a:t>
            </a:r>
            <a:r>
              <a:rPr lang="fr-FR" sz="3600" dirty="0" err="1">
                <a:solidFill>
                  <a:schemeClr val="tx1">
                    <a:tint val="75000"/>
                  </a:schemeClr>
                </a:solidFill>
                <a:latin typeface="Curlz MT" pitchFamily="82" charset="0"/>
              </a:rPr>
              <a:t>C</a:t>
            </a:r>
            <a:endParaRPr lang="fr-FR" dirty="0">
              <a:solidFill>
                <a:schemeClr val="tx1">
                  <a:tint val="75000"/>
                </a:schemeClr>
              </a:solidFill>
              <a:latin typeface="Curlz MT" pitchFamily="82" charset="0"/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63688" y="28529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G²C</a:t>
            </a: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3635896" y="28529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cript MT Bold" pitchFamily="66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cript MT Bold" pitchFamily="66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cript MT Bold" pitchFamily="66" charset="0"/>
              </a:rPr>
              <a:t>C</a:t>
            </a:r>
          </a:p>
        </p:txBody>
      </p:sp>
      <p:sp>
        <p:nvSpPr>
          <p:cNvPr id="20" name="Sous-titre 2"/>
          <p:cNvSpPr txBox="1">
            <a:spLocks/>
          </p:cNvSpPr>
          <p:nvPr/>
        </p:nvSpPr>
        <p:spPr>
          <a:xfrm>
            <a:off x="5508104" y="28529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Script MT Bold" pitchFamily="66" charset="0"/>
              </a:rPr>
              <a:t>G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Script MT Bold" pitchFamily="66" charset="0"/>
              </a:rPr>
              <a:t>de</a:t>
            </a:r>
            <a:r>
              <a:rPr lang="fr-FR" sz="3200" dirty="0" err="1">
                <a:solidFill>
                  <a:schemeClr val="tx1">
                    <a:tint val="75000"/>
                  </a:schemeClr>
                </a:solidFill>
                <a:latin typeface="Script MT Bold" pitchFamily="66" charset="0"/>
              </a:rPr>
              <a:t>C</a:t>
            </a:r>
            <a:endParaRPr lang="fr-FR" sz="3200" dirty="0">
              <a:solidFill>
                <a:schemeClr val="tx1">
                  <a:tint val="75000"/>
                </a:schemeClr>
              </a:solidFill>
              <a:latin typeface="Script MT Bold" pitchFamily="66" charset="0"/>
            </a:endParaRPr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763688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lackadder ITC" pitchFamily="82" charset="0"/>
              </a:rPr>
              <a:t>G²C</a:t>
            </a: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3635896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G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2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C</a:t>
            </a:r>
          </a:p>
        </p:txBody>
      </p:sp>
      <p:sp>
        <p:nvSpPr>
          <p:cNvPr id="23" name="Sous-titre 2"/>
          <p:cNvSpPr txBox="1">
            <a:spLocks/>
          </p:cNvSpPr>
          <p:nvPr/>
        </p:nvSpPr>
        <p:spPr>
          <a:xfrm>
            <a:off x="5508104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G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de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empus Sans ITC" pitchFamily="82" charset="0"/>
              </a:rPr>
              <a:t>C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1547664" y="90872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5400" dirty="0" smtClean="0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G</a:t>
            </a:r>
            <a:endParaRPr lang="fr-FR" sz="54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691680" y="357301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3995936" y="37170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²</a:t>
            </a: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6012160" y="357301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28" name="Sous-titre 2"/>
          <p:cNvSpPr txBox="1">
            <a:spLocks/>
          </p:cNvSpPr>
          <p:nvPr/>
        </p:nvSpPr>
        <p:spPr>
          <a:xfrm>
            <a:off x="3779912" y="10527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4000" dirty="0" smtClean="0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de</a:t>
            </a:r>
            <a:endParaRPr lang="fr-FR" sz="54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  <p:sp>
        <p:nvSpPr>
          <p:cNvPr id="29" name="Sous-titre 2"/>
          <p:cNvSpPr txBox="1">
            <a:spLocks/>
          </p:cNvSpPr>
          <p:nvPr/>
        </p:nvSpPr>
        <p:spPr>
          <a:xfrm>
            <a:off x="5652120" y="105273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5400" dirty="0" smtClean="0">
                <a:solidFill>
                  <a:schemeClr val="tx1">
                    <a:tint val="75000"/>
                  </a:schemeClr>
                </a:solidFill>
                <a:latin typeface="Forte" pitchFamily="66" charset="0"/>
              </a:rPr>
              <a:t>C</a:t>
            </a:r>
            <a:endParaRPr lang="fr-FR" sz="5400" dirty="0">
              <a:solidFill>
                <a:schemeClr val="tx1">
                  <a:tint val="75000"/>
                </a:schemeClr>
              </a:solidFill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2"/>
          <p:cNvSpPr txBox="1">
            <a:spLocks/>
          </p:cNvSpPr>
          <p:nvPr/>
        </p:nvSpPr>
        <p:spPr>
          <a:xfrm>
            <a:off x="467544" y="188640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1835696" y="404664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1115616" y="1916832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331640" y="3284984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699792" y="3501008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979712" y="501317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067944" y="260648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5436096" y="476672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4716016" y="1988840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5292080" y="3284984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6660232" y="3501008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20" name="Sous-titre 2"/>
          <p:cNvSpPr txBox="1">
            <a:spLocks/>
          </p:cNvSpPr>
          <p:nvPr/>
        </p:nvSpPr>
        <p:spPr>
          <a:xfrm>
            <a:off x="5940152" y="501317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323528" y="476672"/>
            <a:ext cx="1584176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7544" y="188640"/>
            <a:ext cx="3275856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827584" y="1556792"/>
            <a:ext cx="122413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4800" noProof="0" dirty="0" smtClean="0">
                <a:ln w="28575">
                  <a:solidFill>
                    <a:schemeClr val="accent5"/>
                  </a:solidFill>
                </a:ln>
                <a:solidFill>
                  <a:schemeClr val="bg1"/>
                </a:solidFill>
                <a:latin typeface="AR DESTINE" pitchFamily="2" charset="0"/>
              </a:rPr>
              <a:t>de</a:t>
            </a:r>
            <a:endParaRPr kumimoji="0" lang="fr-FR" sz="4800" b="0" i="0" u="none" strike="noStrike" kern="1200" cap="none" spc="0" normalizeH="0" baseline="0" noProof="0" dirty="0" smtClean="0">
              <a:ln w="28575">
                <a:solidFill>
                  <a:schemeClr val="accent5"/>
                </a:solidFill>
              </a:ln>
              <a:solidFill>
                <a:schemeClr val="bg1"/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619944" y="341040"/>
            <a:ext cx="3275856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pic>
        <p:nvPicPr>
          <p:cNvPr id="23" name="Image 22" descr="lettre E du logo.png"/>
          <p:cNvPicPr>
            <a:picLocks noChangeAspect="1"/>
          </p:cNvPicPr>
          <p:nvPr/>
        </p:nvPicPr>
        <p:blipFill>
          <a:blip r:embed="rId2" cstate="print"/>
          <a:srcRect l="33277" t="45687" r="30673" b="11890"/>
          <a:stretch>
            <a:fillRect/>
          </a:stretch>
        </p:blipFill>
        <p:spPr>
          <a:xfrm>
            <a:off x="5580112" y="3645024"/>
            <a:ext cx="936104" cy="936104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084168" y="404664"/>
            <a:ext cx="1512168" cy="1728192"/>
            <a:chOff x="6084168" y="404664"/>
            <a:chExt cx="1512168" cy="1728192"/>
          </a:xfrm>
        </p:grpSpPr>
        <p:pic>
          <p:nvPicPr>
            <p:cNvPr id="17" name="Image 16" descr="lettre C du logo.png"/>
            <p:cNvPicPr>
              <a:picLocks noChangeAspect="1"/>
            </p:cNvPicPr>
            <p:nvPr/>
          </p:nvPicPr>
          <p:blipFill>
            <a:blip r:embed="rId3" cstate="print"/>
            <a:srcRect l="34218" t="39629" r="31564" b="47161"/>
            <a:stretch>
              <a:fillRect/>
            </a:stretch>
          </p:blipFill>
          <p:spPr>
            <a:xfrm>
              <a:off x="6084168" y="404664"/>
              <a:ext cx="1512168" cy="504056"/>
            </a:xfrm>
            <a:prstGeom prst="rect">
              <a:avLst/>
            </a:prstGeom>
          </p:spPr>
        </p:pic>
        <p:pic>
          <p:nvPicPr>
            <p:cNvPr id="25" name="Image 24" descr="lettre C du logo.png"/>
            <p:cNvPicPr>
              <a:picLocks noChangeAspect="1"/>
            </p:cNvPicPr>
            <p:nvPr/>
          </p:nvPicPr>
          <p:blipFill>
            <a:blip r:embed="rId3" cstate="print"/>
            <a:srcRect l="34218" t="52839" r="31564" b="15080"/>
            <a:stretch>
              <a:fillRect/>
            </a:stretch>
          </p:blipFill>
          <p:spPr>
            <a:xfrm>
              <a:off x="6084168" y="908720"/>
              <a:ext cx="1512168" cy="1224136"/>
            </a:xfrm>
            <a:prstGeom prst="rect">
              <a:avLst/>
            </a:prstGeom>
          </p:spPr>
        </p:pic>
      </p:grpSp>
      <p:grpSp>
        <p:nvGrpSpPr>
          <p:cNvPr id="30" name="Groupe 29"/>
          <p:cNvGrpSpPr/>
          <p:nvPr/>
        </p:nvGrpSpPr>
        <p:grpSpPr>
          <a:xfrm>
            <a:off x="4067944" y="1412776"/>
            <a:ext cx="1440160" cy="1728192"/>
            <a:chOff x="4067944" y="1412776"/>
            <a:chExt cx="1440160" cy="1728192"/>
          </a:xfrm>
        </p:grpSpPr>
        <p:pic>
          <p:nvPicPr>
            <p:cNvPr id="24" name="Image 23" descr="lettre G du logo.png"/>
            <p:cNvPicPr>
              <a:picLocks noChangeAspect="1"/>
            </p:cNvPicPr>
            <p:nvPr/>
          </p:nvPicPr>
          <p:blipFill>
            <a:blip r:embed="rId4" cstate="print"/>
            <a:srcRect l="33927" t="53786" r="33928" b="14030"/>
            <a:stretch>
              <a:fillRect/>
            </a:stretch>
          </p:blipFill>
          <p:spPr>
            <a:xfrm>
              <a:off x="4067944" y="1916832"/>
              <a:ext cx="1440160" cy="1224136"/>
            </a:xfrm>
            <a:prstGeom prst="rect">
              <a:avLst/>
            </a:prstGeom>
          </p:spPr>
        </p:pic>
        <p:pic>
          <p:nvPicPr>
            <p:cNvPr id="29" name="Image 28" descr="lettre G du logo.png"/>
            <p:cNvPicPr>
              <a:picLocks noChangeAspect="1"/>
            </p:cNvPicPr>
            <p:nvPr/>
          </p:nvPicPr>
          <p:blipFill>
            <a:blip r:embed="rId4" cstate="print"/>
            <a:srcRect l="33927" t="40534" r="33928" b="46434"/>
            <a:stretch>
              <a:fillRect/>
            </a:stretch>
          </p:blipFill>
          <p:spPr>
            <a:xfrm>
              <a:off x="4067944" y="1412776"/>
              <a:ext cx="1440160" cy="495672"/>
            </a:xfrm>
            <a:prstGeom prst="rect">
              <a:avLst/>
            </a:prstGeom>
          </p:spPr>
        </p:pic>
      </p:grpSp>
      <p:grpSp>
        <p:nvGrpSpPr>
          <p:cNvPr id="32" name="Groupe 31"/>
          <p:cNvGrpSpPr/>
          <p:nvPr/>
        </p:nvGrpSpPr>
        <p:grpSpPr>
          <a:xfrm>
            <a:off x="3995936" y="3717032"/>
            <a:ext cx="864096" cy="1152128"/>
            <a:chOff x="3995936" y="3717032"/>
            <a:chExt cx="864096" cy="1152128"/>
          </a:xfrm>
        </p:grpSpPr>
        <p:pic>
          <p:nvPicPr>
            <p:cNvPr id="22" name="Image 21" descr="lettre D du logo.png"/>
            <p:cNvPicPr>
              <a:picLocks noChangeAspect="1"/>
            </p:cNvPicPr>
            <p:nvPr/>
          </p:nvPicPr>
          <p:blipFill>
            <a:blip r:embed="rId5" cstate="print"/>
            <a:srcRect l="33914" t="31586" r="32172" b="43145"/>
            <a:stretch>
              <a:fillRect/>
            </a:stretch>
          </p:blipFill>
          <p:spPr>
            <a:xfrm>
              <a:off x="3995936" y="3717032"/>
              <a:ext cx="864096" cy="576064"/>
            </a:xfrm>
            <a:prstGeom prst="rect">
              <a:avLst/>
            </a:prstGeom>
          </p:spPr>
        </p:pic>
        <p:pic>
          <p:nvPicPr>
            <p:cNvPr id="31" name="Image 30" descr="lettre D du logo.png"/>
            <p:cNvPicPr>
              <a:picLocks noChangeAspect="1"/>
            </p:cNvPicPr>
            <p:nvPr/>
          </p:nvPicPr>
          <p:blipFill>
            <a:blip r:embed="rId5" cstate="print"/>
            <a:srcRect l="33914" t="56855" r="32172" b="17876"/>
            <a:stretch>
              <a:fillRect/>
            </a:stretch>
          </p:blipFill>
          <p:spPr>
            <a:xfrm>
              <a:off x="3995936" y="4293096"/>
              <a:ext cx="864096" cy="576064"/>
            </a:xfrm>
            <a:prstGeom prst="rect">
              <a:avLst/>
            </a:prstGeom>
          </p:spPr>
        </p:pic>
      </p:grpSp>
      <p:pic>
        <p:nvPicPr>
          <p:cNvPr id="34" name="Image 33" descr="detail lettre 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0232" y="3933056"/>
            <a:ext cx="527077" cy="298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ous-titre 2"/>
          <p:cNvSpPr txBox="1">
            <a:spLocks/>
          </p:cNvSpPr>
          <p:nvPr/>
        </p:nvSpPr>
        <p:spPr>
          <a:xfrm>
            <a:off x="1043608" y="980728"/>
            <a:ext cx="1584176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251520" y="188640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0" y="213285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236296" y="504056"/>
            <a:ext cx="1584176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940152" y="0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020272" y="50405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499992" y="2780928"/>
            <a:ext cx="1584176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C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203848" y="2276872"/>
            <a:ext cx="158417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G</a:t>
            </a:r>
            <a:endParaRPr kumimoji="0" lang="fr-FR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 DESTINE" pitchFamily="2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283968" y="2780928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 DESTINE" pitchFamily="2" charset="0"/>
              </a:rPr>
              <a:t>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 controle.png"/>
          <p:cNvPicPr>
            <a:picLocks noChangeAspect="1"/>
          </p:cNvPicPr>
          <p:nvPr/>
        </p:nvPicPr>
        <p:blipFill>
          <a:blip r:embed="rId2" cstate="print"/>
          <a:srcRect l="7557" t="9608"/>
          <a:stretch>
            <a:fillRect/>
          </a:stretch>
        </p:blipFill>
        <p:spPr>
          <a:xfrm>
            <a:off x="2915816" y="4042229"/>
            <a:ext cx="1037619" cy="677407"/>
          </a:xfrm>
          <a:prstGeom prst="rect">
            <a:avLst/>
          </a:prstGeom>
        </p:spPr>
      </p:pic>
      <p:pic>
        <p:nvPicPr>
          <p:cNvPr id="4" name="Image 3" descr="logo_GdC_groupé.pptx.png"/>
          <p:cNvPicPr>
            <a:picLocks noChangeAspect="1"/>
          </p:cNvPicPr>
          <p:nvPr/>
        </p:nvPicPr>
        <p:blipFill>
          <a:blip r:embed="rId3" cstate="print"/>
          <a:srcRect l="19586" t="38677" r="30791" b="14145"/>
          <a:stretch>
            <a:fillRect/>
          </a:stretch>
        </p:blipFill>
        <p:spPr>
          <a:xfrm>
            <a:off x="1979712" y="3754197"/>
            <a:ext cx="1650423" cy="1330987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6732240" y="-200735"/>
            <a:ext cx="1440160" cy="2837647"/>
            <a:chOff x="5076056" y="188640"/>
            <a:chExt cx="1440160" cy="2837647"/>
          </a:xfrm>
        </p:grpSpPr>
        <p:sp>
          <p:nvSpPr>
            <p:cNvPr id="5" name="Sous-titre 2"/>
            <p:cNvSpPr txBox="1">
              <a:spLocks/>
            </p:cNvSpPr>
            <p:nvPr/>
          </p:nvSpPr>
          <p:spPr>
            <a:xfrm>
              <a:off x="5556109" y="597460"/>
              <a:ext cx="960107" cy="18954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20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 DESTINE" pitchFamily="2" charset="0"/>
                </a:rPr>
                <a:t>C</a:t>
              </a:r>
            </a:p>
          </p:txBody>
        </p:sp>
        <p:sp>
          <p:nvSpPr>
            <p:cNvPr id="6" name="Sous-titre 2"/>
            <p:cNvSpPr txBox="1">
              <a:spLocks/>
            </p:cNvSpPr>
            <p:nvPr/>
          </p:nvSpPr>
          <p:spPr>
            <a:xfrm>
              <a:off x="5076056" y="188640"/>
              <a:ext cx="960107" cy="14494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9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 DESTINE" pitchFamily="2" charset="0"/>
                </a:rPr>
                <a:t>G</a:t>
              </a:r>
              <a:endParaRPr kumimoji="0" lang="fr-F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 DESTINE" pitchFamily="2" charset="0"/>
              </a:endParaRPr>
            </a:p>
          </p:txBody>
        </p:sp>
        <p:sp>
          <p:nvSpPr>
            <p:cNvPr id="7" name="Sous-titre 2"/>
            <p:cNvSpPr txBox="1">
              <a:spLocks/>
            </p:cNvSpPr>
            <p:nvPr/>
          </p:nvSpPr>
          <p:spPr>
            <a:xfrm>
              <a:off x="5124061" y="2108766"/>
              <a:ext cx="960107" cy="5574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 DESTINE" pitchFamily="2" charset="0"/>
                </a:rPr>
                <a:t>de</a:t>
              </a:r>
            </a:p>
          </p:txBody>
        </p:sp>
        <p:pic>
          <p:nvPicPr>
            <p:cNvPr id="9" name="Image 8" descr="logo controle.png"/>
            <p:cNvPicPr>
              <a:picLocks noChangeAspect="1"/>
            </p:cNvPicPr>
            <p:nvPr/>
          </p:nvPicPr>
          <p:blipFill>
            <a:blip r:embed="rId2" cstate="print"/>
            <a:srcRect l="7557" t="9608"/>
            <a:stretch>
              <a:fillRect/>
            </a:stretch>
          </p:blipFill>
          <p:spPr>
            <a:xfrm>
              <a:off x="5868144" y="2636912"/>
              <a:ext cx="596426" cy="389375"/>
            </a:xfrm>
            <a:prstGeom prst="rect">
              <a:avLst/>
            </a:prstGeom>
          </p:spPr>
        </p:pic>
      </p:grpSp>
      <p:grpSp>
        <p:nvGrpSpPr>
          <p:cNvPr id="23" name="Groupe 22"/>
          <p:cNvGrpSpPr/>
          <p:nvPr/>
        </p:nvGrpSpPr>
        <p:grpSpPr>
          <a:xfrm>
            <a:off x="4860032" y="2924944"/>
            <a:ext cx="2520280" cy="3600400"/>
            <a:chOff x="5004048" y="3861048"/>
            <a:chExt cx="2520280" cy="3600400"/>
          </a:xfrm>
        </p:grpSpPr>
        <p:pic>
          <p:nvPicPr>
            <p:cNvPr id="21" name="Image 20" descr="logo controle.png"/>
            <p:cNvPicPr>
              <a:picLocks noChangeAspect="1"/>
            </p:cNvPicPr>
            <p:nvPr/>
          </p:nvPicPr>
          <p:blipFill>
            <a:blip r:embed="rId2" cstate="print"/>
            <a:srcRect l="7557" t="9608"/>
            <a:stretch>
              <a:fillRect/>
            </a:stretch>
          </p:blipFill>
          <p:spPr>
            <a:xfrm>
              <a:off x="6516216" y="5489045"/>
              <a:ext cx="1008112" cy="748267"/>
            </a:xfrm>
            <a:prstGeom prst="rect">
              <a:avLst/>
            </a:prstGeom>
          </p:spPr>
        </p:pic>
        <p:grpSp>
          <p:nvGrpSpPr>
            <p:cNvPr id="22" name="Groupe 21"/>
            <p:cNvGrpSpPr/>
            <p:nvPr/>
          </p:nvGrpSpPr>
          <p:grpSpPr>
            <a:xfrm>
              <a:off x="5004048" y="3861048"/>
              <a:ext cx="2505650" cy="3600400"/>
              <a:chOff x="4572000" y="3789040"/>
              <a:chExt cx="2505650" cy="3600400"/>
            </a:xfrm>
          </p:grpSpPr>
          <p:sp>
            <p:nvSpPr>
              <p:cNvPr id="18" name="Sous-titre 2"/>
              <p:cNvSpPr txBox="1">
                <a:spLocks/>
              </p:cNvSpPr>
              <p:nvPr/>
            </p:nvSpPr>
            <p:spPr>
              <a:xfrm>
                <a:off x="5415903" y="4118090"/>
                <a:ext cx="1661747" cy="3271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solidFill>
                        <a:srgbClr val="008080"/>
                      </a:solidFill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19" name="Sous-titre 2"/>
              <p:cNvSpPr txBox="1">
                <a:spLocks/>
              </p:cNvSpPr>
              <p:nvPr/>
            </p:nvSpPr>
            <p:spPr>
              <a:xfrm>
                <a:off x="4572000" y="3789040"/>
                <a:ext cx="1569546" cy="2592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dirty="0" smtClean="0">
                    <a:ln w="3175">
                      <a:solidFill>
                        <a:srgbClr val="008080"/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 w="3175">
                    <a:solidFill>
                      <a:srgbClr val="008080"/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  <p:sp>
            <p:nvSpPr>
              <p:cNvPr id="20" name="Sous-titre 2"/>
              <p:cNvSpPr txBox="1">
                <a:spLocks/>
              </p:cNvSpPr>
              <p:nvPr/>
            </p:nvSpPr>
            <p:spPr>
              <a:xfrm>
                <a:off x="4932040" y="5572584"/>
                <a:ext cx="961326" cy="448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1115616" y="188640"/>
            <a:ext cx="1800200" cy="2837647"/>
            <a:chOff x="3563888" y="-459432"/>
            <a:chExt cx="1800200" cy="2837647"/>
          </a:xfrm>
        </p:grpSpPr>
        <p:grpSp>
          <p:nvGrpSpPr>
            <p:cNvPr id="25" name="Groupe 24"/>
            <p:cNvGrpSpPr/>
            <p:nvPr/>
          </p:nvGrpSpPr>
          <p:grpSpPr>
            <a:xfrm>
              <a:off x="3563888" y="-459432"/>
              <a:ext cx="1800200" cy="2837647"/>
              <a:chOff x="4716016" y="188640"/>
              <a:chExt cx="1800200" cy="2837647"/>
            </a:xfrm>
          </p:grpSpPr>
          <p:sp>
            <p:nvSpPr>
              <p:cNvPr id="26" name="Sous-titre 2"/>
              <p:cNvSpPr txBox="1">
                <a:spLocks/>
              </p:cNvSpPr>
              <p:nvPr/>
            </p:nvSpPr>
            <p:spPr>
              <a:xfrm>
                <a:off x="5556109" y="597460"/>
                <a:ext cx="960107" cy="1895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27" name="Sous-titre 2"/>
              <p:cNvSpPr txBox="1">
                <a:spLocks/>
              </p:cNvSpPr>
              <p:nvPr/>
            </p:nvSpPr>
            <p:spPr>
              <a:xfrm>
                <a:off x="5076056" y="188640"/>
                <a:ext cx="960107" cy="1449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  <p:pic>
            <p:nvPicPr>
              <p:cNvPr id="29" name="Image 28" descr="logo controle.png"/>
              <p:cNvPicPr>
                <a:picLocks noChangeAspect="1"/>
              </p:cNvPicPr>
              <p:nvPr/>
            </p:nvPicPr>
            <p:blipFill>
              <a:blip r:embed="rId2" cstate="print"/>
              <a:srcRect l="7557" t="9608"/>
              <a:stretch>
                <a:fillRect/>
              </a:stretch>
            </p:blipFill>
            <p:spPr>
              <a:xfrm>
                <a:off x="5868144" y="2636912"/>
                <a:ext cx="596426" cy="389375"/>
              </a:xfrm>
              <a:prstGeom prst="rect">
                <a:avLst/>
              </a:prstGeom>
            </p:spPr>
          </p:pic>
          <p:sp>
            <p:nvSpPr>
              <p:cNvPr id="28" name="Sous-titre 2"/>
              <p:cNvSpPr txBox="1">
                <a:spLocks/>
              </p:cNvSpPr>
              <p:nvPr/>
            </p:nvSpPr>
            <p:spPr>
              <a:xfrm>
                <a:off x="4716016" y="2060848"/>
                <a:ext cx="960107" cy="557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284000" y="1404000"/>
              <a:ext cx="399600" cy="6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3899925" y="0"/>
            <a:ext cx="1680187" cy="2636912"/>
            <a:chOff x="3683901" y="-459432"/>
            <a:chExt cx="1680187" cy="2636912"/>
          </a:xfrm>
        </p:grpSpPr>
        <p:sp>
          <p:nvSpPr>
            <p:cNvPr id="35" name="Rectangle 34"/>
            <p:cNvSpPr/>
            <p:nvPr/>
          </p:nvSpPr>
          <p:spPr>
            <a:xfrm>
              <a:off x="4284000" y="1404000"/>
              <a:ext cx="399600" cy="61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e 24"/>
            <p:cNvGrpSpPr/>
            <p:nvPr/>
          </p:nvGrpSpPr>
          <p:grpSpPr>
            <a:xfrm>
              <a:off x="3683901" y="-459432"/>
              <a:ext cx="1680187" cy="2636912"/>
              <a:chOff x="4836029" y="188640"/>
              <a:chExt cx="1680187" cy="2636912"/>
            </a:xfrm>
          </p:grpSpPr>
          <p:sp>
            <p:nvSpPr>
              <p:cNvPr id="39" name="Sous-titre 2"/>
              <p:cNvSpPr txBox="1">
                <a:spLocks/>
              </p:cNvSpPr>
              <p:nvPr/>
            </p:nvSpPr>
            <p:spPr>
              <a:xfrm>
                <a:off x="4836029" y="2268071"/>
                <a:ext cx="960107" cy="557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</a:p>
            </p:txBody>
          </p:sp>
          <p:sp>
            <p:nvSpPr>
              <p:cNvPr id="36" name="Sous-titre 2"/>
              <p:cNvSpPr txBox="1">
                <a:spLocks/>
              </p:cNvSpPr>
              <p:nvPr/>
            </p:nvSpPr>
            <p:spPr>
              <a:xfrm>
                <a:off x="5556109" y="597460"/>
                <a:ext cx="960107" cy="1895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37" name="Sous-titre 2"/>
              <p:cNvSpPr txBox="1">
                <a:spLocks/>
              </p:cNvSpPr>
              <p:nvPr/>
            </p:nvSpPr>
            <p:spPr>
              <a:xfrm>
                <a:off x="5076056" y="188640"/>
                <a:ext cx="960107" cy="1449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logo controle.png"/>
          <p:cNvPicPr>
            <a:picLocks noChangeAspect="1"/>
          </p:cNvPicPr>
          <p:nvPr/>
        </p:nvPicPr>
        <p:blipFill>
          <a:blip r:embed="rId2" cstate="print"/>
          <a:srcRect l="7557" t="9608"/>
          <a:stretch>
            <a:fillRect/>
          </a:stretch>
        </p:blipFill>
        <p:spPr>
          <a:xfrm>
            <a:off x="1907704" y="2032661"/>
            <a:ext cx="1008112" cy="748267"/>
          </a:xfrm>
          <a:prstGeom prst="rect">
            <a:avLst/>
          </a:prstGeom>
        </p:spPr>
      </p:pic>
      <p:grpSp>
        <p:nvGrpSpPr>
          <p:cNvPr id="10" name="Groupe 21"/>
          <p:cNvGrpSpPr/>
          <p:nvPr/>
        </p:nvGrpSpPr>
        <p:grpSpPr>
          <a:xfrm>
            <a:off x="395536" y="404664"/>
            <a:ext cx="2505650" cy="3600400"/>
            <a:chOff x="4572000" y="3789040"/>
            <a:chExt cx="2505650" cy="3600400"/>
          </a:xfrm>
        </p:grpSpPr>
        <p:sp>
          <p:nvSpPr>
            <p:cNvPr id="18" name="Sous-titre 2"/>
            <p:cNvSpPr txBox="1">
              <a:spLocks/>
            </p:cNvSpPr>
            <p:nvPr/>
          </p:nvSpPr>
          <p:spPr>
            <a:xfrm>
              <a:off x="5415903" y="4118090"/>
              <a:ext cx="1661747" cy="32713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20000" b="0" i="0" u="none" strike="noStrike" kern="1200" cap="none" spc="0" normalizeH="0" baseline="0" noProof="0" dirty="0" smtClean="0">
                  <a:ln>
                    <a:solidFill>
                      <a:srgbClr val="008080"/>
                    </a:solidFill>
                  </a:ln>
                  <a:solidFill>
                    <a:schemeClr val="accent5"/>
                  </a:solidFill>
                  <a:effectLst/>
                  <a:uLnTx/>
                  <a:uFillTx/>
                  <a:latin typeface="AR DESTINE" pitchFamily="2" charset="0"/>
                </a:rPr>
                <a:t>C</a:t>
              </a:r>
            </a:p>
          </p:txBody>
        </p:sp>
        <p:sp>
          <p:nvSpPr>
            <p:cNvPr id="19" name="Sous-titre 2"/>
            <p:cNvSpPr txBox="1">
              <a:spLocks/>
            </p:cNvSpPr>
            <p:nvPr/>
          </p:nvSpPr>
          <p:spPr>
            <a:xfrm>
              <a:off x="4572000" y="3789040"/>
              <a:ext cx="1569546" cy="25922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19900" b="0" i="0" u="none" strike="noStrike" kern="1200" cap="none" spc="0" normalizeH="0" baseline="0" noProof="0" dirty="0" smtClean="0">
                  <a:ln w="3175">
                    <a:solidFill>
                      <a:srgbClr val="008080"/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AR DESTINE" pitchFamily="2" charset="0"/>
                </a:rPr>
                <a:t>G</a:t>
              </a:r>
              <a:endParaRPr kumimoji="0" lang="fr-FR" sz="6600" b="0" i="0" u="none" strike="noStrike" kern="1200" cap="none" spc="0" normalizeH="0" baseline="0" noProof="0" dirty="0" smtClean="0">
                <a:ln w="3175">
                  <a:solidFill>
                    <a:srgbClr val="008080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 DESTINE" pitchFamily="2" charset="0"/>
              </a:endParaRPr>
            </a:p>
          </p:txBody>
        </p:sp>
        <p:sp>
          <p:nvSpPr>
            <p:cNvPr id="20" name="Sous-titre 2"/>
            <p:cNvSpPr txBox="1">
              <a:spLocks/>
            </p:cNvSpPr>
            <p:nvPr/>
          </p:nvSpPr>
          <p:spPr>
            <a:xfrm>
              <a:off x="4932040" y="5572584"/>
              <a:ext cx="961326" cy="4487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3600" b="0" i="0" u="none" strike="noStrike" kern="1200" cap="none" spc="0" normalizeH="0" baseline="0" noProof="0" dirty="0" smtClean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/>
                  </a:solidFill>
                  <a:effectLst/>
                  <a:uLnTx/>
                  <a:uFillTx/>
                  <a:latin typeface="AR DESTINE" pitchFamily="2" charset="0"/>
                </a:rPr>
                <a:t>de</a:t>
              </a:r>
            </a:p>
          </p:txBody>
        </p:sp>
      </p:grpSp>
      <p:pic>
        <p:nvPicPr>
          <p:cNvPr id="31" name="Image 30" descr="logo controle.png"/>
          <p:cNvPicPr>
            <a:picLocks noChangeAspect="1"/>
          </p:cNvPicPr>
          <p:nvPr/>
        </p:nvPicPr>
        <p:blipFill>
          <a:blip r:embed="rId2" cstate="print"/>
          <a:srcRect l="7557" t="9608"/>
          <a:stretch>
            <a:fillRect/>
          </a:stretch>
        </p:blipFill>
        <p:spPr>
          <a:xfrm>
            <a:off x="7812360" y="1484784"/>
            <a:ext cx="1008112" cy="748267"/>
          </a:xfrm>
          <a:prstGeom prst="rect">
            <a:avLst/>
          </a:prstGeom>
        </p:spPr>
      </p:pic>
      <p:grpSp>
        <p:nvGrpSpPr>
          <p:cNvPr id="40" name="Groupe 39"/>
          <p:cNvGrpSpPr/>
          <p:nvPr/>
        </p:nvGrpSpPr>
        <p:grpSpPr>
          <a:xfrm>
            <a:off x="6300192" y="2708920"/>
            <a:ext cx="2664296" cy="3628587"/>
            <a:chOff x="6300192" y="2708920"/>
            <a:chExt cx="2664296" cy="3628587"/>
          </a:xfrm>
        </p:grpSpPr>
        <p:pic>
          <p:nvPicPr>
            <p:cNvPr id="1026" name="Picture 2" descr="RÃ©sultat de recherche d'images pour &quot;pile pieces de monnaie&quot;"/>
            <p:cNvPicPr>
              <a:picLocks noChangeAspect="1" noChangeArrowheads="1"/>
            </p:cNvPicPr>
            <p:nvPr/>
          </p:nvPicPr>
          <p:blipFill>
            <a:blip r:embed="rId3" cstate="print"/>
            <a:srcRect l="18182" t="9940" r="9091" b="10544"/>
            <a:stretch>
              <a:fillRect/>
            </a:stretch>
          </p:blipFill>
          <p:spPr bwMode="auto">
            <a:xfrm>
              <a:off x="7956376" y="4365104"/>
              <a:ext cx="864096" cy="864096"/>
            </a:xfrm>
            <a:prstGeom prst="rect">
              <a:avLst/>
            </a:prstGeom>
            <a:noFill/>
          </p:spPr>
        </p:pic>
        <p:grpSp>
          <p:nvGrpSpPr>
            <p:cNvPr id="32" name="Groupe 21"/>
            <p:cNvGrpSpPr/>
            <p:nvPr/>
          </p:nvGrpSpPr>
          <p:grpSpPr>
            <a:xfrm>
              <a:off x="6300192" y="2708920"/>
              <a:ext cx="2664296" cy="3628587"/>
              <a:chOff x="4572000" y="3760853"/>
              <a:chExt cx="2664296" cy="3628587"/>
            </a:xfrm>
          </p:grpSpPr>
          <p:sp>
            <p:nvSpPr>
              <p:cNvPr id="33" name="Sous-titre 2"/>
              <p:cNvSpPr txBox="1">
                <a:spLocks/>
              </p:cNvSpPr>
              <p:nvPr/>
            </p:nvSpPr>
            <p:spPr>
              <a:xfrm>
                <a:off x="5574549" y="4118090"/>
                <a:ext cx="1661747" cy="3271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20000" b="0" i="0" u="none" strike="noStrike" kern="1200" cap="none" spc="0" normalizeH="0" baseline="0" noProof="0" dirty="0" smtClean="0">
                    <a:ln>
                      <a:solidFill>
                        <a:srgbClr val="008080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 DESTINE" pitchFamily="2" charset="0"/>
                  </a:rPr>
                  <a:t>C</a:t>
                </a:r>
              </a:p>
            </p:txBody>
          </p:sp>
          <p:sp>
            <p:nvSpPr>
              <p:cNvPr id="34" name="Sous-titre 2"/>
              <p:cNvSpPr txBox="1">
                <a:spLocks/>
              </p:cNvSpPr>
              <p:nvPr/>
            </p:nvSpPr>
            <p:spPr>
              <a:xfrm>
                <a:off x="4572000" y="3760853"/>
                <a:ext cx="1569546" cy="2592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19900" b="0" i="0" u="none" strike="noStrike" kern="1200" cap="none" spc="0" normalizeH="0" baseline="0" noProof="0" smtClean="0">
                    <a:ln w="19050">
                      <a:solidFill>
                        <a:srgbClr val="599BB9"/>
                      </a:solidFill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 DESTINE" pitchFamily="2" charset="0"/>
                  </a:rPr>
                  <a:t>G</a:t>
                </a:r>
                <a:endParaRPr kumimoji="0" lang="fr-FR" sz="6600" b="0" i="0" u="none" strike="noStrike" kern="1200" cap="none" spc="0" normalizeH="0" baseline="0" noProof="0" dirty="0" smtClean="0">
                  <a:ln w="19050">
                    <a:solidFill>
                      <a:srgbClr val="599BB9"/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  <p:sp>
            <p:nvSpPr>
              <p:cNvPr id="38" name="Sous-titre 2"/>
              <p:cNvSpPr txBox="1">
                <a:spLocks/>
              </p:cNvSpPr>
              <p:nvPr/>
            </p:nvSpPr>
            <p:spPr>
              <a:xfrm>
                <a:off x="4932040" y="5705069"/>
                <a:ext cx="961326" cy="3600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fr-FR" sz="3600" b="0" i="0" u="none" strike="noStrike" kern="1200" cap="none" spc="0" normalizeH="0" baseline="0" noProof="0" dirty="0" smtClean="0">
                    <a:solidFill>
                      <a:schemeClr val="accent5"/>
                    </a:solidFill>
                    <a:effectLst/>
                    <a:uLnTx/>
                    <a:uFillTx/>
                    <a:latin typeface="AR DESTINE" pitchFamily="2" charset="0"/>
                  </a:rPr>
                  <a:t>de</a:t>
                </a:r>
                <a:endParaRPr kumimoji="0" lang="fr-FR" sz="3600" b="0" i="0" u="none" strike="noStrike" kern="1200" cap="none" spc="0" normalizeH="0" baseline="0" noProof="0" dirty="0" smtClean="0">
                  <a:solidFill>
                    <a:schemeClr val="accent5"/>
                  </a:solidFill>
                  <a:effectLst/>
                  <a:uLnTx/>
                  <a:uFillTx/>
                  <a:latin typeface="AR DESTINE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logo_GdC_groupé.pptx.png"/>
          <p:cNvPicPr>
            <a:picLocks noChangeAspect="1"/>
          </p:cNvPicPr>
          <p:nvPr/>
        </p:nvPicPr>
        <p:blipFill>
          <a:blip r:embed="rId2" cstate="print"/>
          <a:srcRect l="19586" t="38677" r="30791" b="14145"/>
          <a:stretch>
            <a:fillRect/>
          </a:stretch>
        </p:blipFill>
        <p:spPr>
          <a:xfrm>
            <a:off x="3203848" y="2996952"/>
            <a:ext cx="2232248" cy="18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60</Words>
  <Application>Microsoft Office PowerPoint</Application>
  <PresentationFormat>Affichage à l'écran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39</cp:revision>
  <dcterms:created xsi:type="dcterms:W3CDTF">2018-02-17T11:24:16Z</dcterms:created>
  <dcterms:modified xsi:type="dcterms:W3CDTF">2018-07-06T20:01:50Z</dcterms:modified>
</cp:coreProperties>
</file>