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83" r:id="rId3"/>
    <p:sldId id="282" r:id="rId4"/>
    <p:sldId id="273" r:id="rId5"/>
    <p:sldId id="281" r:id="rId6"/>
    <p:sldId id="271" r:id="rId7"/>
    <p:sldId id="285" r:id="rId8"/>
    <p:sldId id="279" r:id="rId9"/>
    <p:sldId id="276" r:id="rId10"/>
    <p:sldId id="284" r:id="rId11"/>
    <p:sldId id="280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CCC"/>
    <a:srgbClr val="4295AC"/>
    <a:srgbClr val="FFF9E7"/>
    <a:srgbClr val="FFEEB9"/>
    <a:srgbClr val="FFFFFF"/>
    <a:srgbClr val="CCFFFF"/>
    <a:srgbClr val="54D4D1"/>
    <a:srgbClr val="50BFBC"/>
    <a:srgbClr val="3C9E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4" autoAdjust="0"/>
    <p:restoredTop sz="90546" autoAdjust="0"/>
  </p:normalViewPr>
  <p:slideViewPr>
    <p:cSldViewPr>
      <p:cViewPr>
        <p:scale>
          <a:sx n="108" d="100"/>
          <a:sy n="108" d="100"/>
        </p:scale>
        <p:origin x="0" y="13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483768" y="692696"/>
            <a:ext cx="3600400" cy="4824536"/>
            <a:chOff x="2483768" y="692696"/>
            <a:chExt cx="3600400" cy="4824536"/>
          </a:xfrm>
        </p:grpSpPr>
        <p:pic>
          <p:nvPicPr>
            <p:cNvPr id="3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31" name="Rectangle à coins arrondis 30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12649" y="827420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72689" y="2636912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Identifiant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756665" y="29249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Mot-de-Passe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188713" y="329601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2483767" y="548681"/>
            <a:ext cx="3600401" cy="5472608"/>
            <a:chOff x="2483767" y="548681"/>
            <a:chExt cx="3600401" cy="5472608"/>
          </a:xfrm>
        </p:grpSpPr>
        <p:pic>
          <p:nvPicPr>
            <p:cNvPr id="4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699791" y="620689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compte bancaire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695600" y="306896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Raison sociale Banque </a:t>
              </a:r>
              <a:endParaRPr lang="fr-FR" sz="14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695600" y="3429000"/>
              <a:ext cx="1228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Site internet </a:t>
              </a:r>
              <a:endParaRPr lang="fr-FR" sz="14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95600" y="376929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Identifiant compte  </a:t>
              </a:r>
              <a:endParaRPr lang="fr-FR" sz="14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695600" y="414908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Mot de passe  </a:t>
              </a:r>
              <a:endParaRPr lang="fr-FR" sz="1400" b="1" dirty="0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3811724" y="5013176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639816" y="3068960"/>
              <a:ext cx="1152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LCL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847728" y="3429000"/>
              <a:ext cx="194421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https://particuliers.lcl.fr</a:t>
              </a:r>
              <a:endParaRPr lang="fr-FR" sz="14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423792" y="3789040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125789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063752" y="4149080"/>
              <a:ext cx="17281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******** </a:t>
              </a:r>
              <a:endParaRPr lang="fr-FR" sz="14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40" name="Image 39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41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42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>
              <a:off x="2767608" y="2708921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Ajout nouvelle  banque</a:t>
              </a:r>
              <a:endParaRPr lang="fr-FR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483767" y="1268761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pic>
          <p:nvPicPr>
            <p:cNvPr id="46" name="Image 45" descr="Hamburger_icon_bleusurblan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53" name="Image 52" descr="logo_homebleu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sp>
        <p:nvSpPr>
          <p:cNvPr id="25" name="ZoneTexte 24"/>
          <p:cNvSpPr txBox="1"/>
          <p:nvPr/>
        </p:nvSpPr>
        <p:spPr>
          <a:xfrm>
            <a:off x="2699792" y="448937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Télécharger logo</a:t>
            </a:r>
            <a:endParaRPr lang="fr-FR" sz="1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067944" y="4479647"/>
            <a:ext cx="432048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48" name="Flèche vers le bas 47"/>
          <p:cNvSpPr/>
          <p:nvPr/>
        </p:nvSpPr>
        <p:spPr>
          <a:xfrm>
            <a:off x="4139952" y="4581128"/>
            <a:ext cx="288032" cy="2160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555776" y="1988840"/>
            <a:ext cx="3600400" cy="2232248"/>
            <a:chOff x="683568" y="1988840"/>
            <a:chExt cx="3600400" cy="2232248"/>
          </a:xfrm>
        </p:grpSpPr>
        <p:pic>
          <p:nvPicPr>
            <p:cNvPr id="1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683568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683568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71600" y="2381200"/>
              <a:ext cx="3024336" cy="1191816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051720" y="3717032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2684656" y="476672"/>
            <a:ext cx="3615536" cy="5472609"/>
            <a:chOff x="2684656" y="476672"/>
            <a:chExt cx="3615536" cy="5472609"/>
          </a:xfrm>
        </p:grpSpPr>
        <p:pic>
          <p:nvPicPr>
            <p:cNvPr id="6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671898" y="683404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Epargne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66" name="Image 65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68" name="Image 67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699791" y="1268760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75856" y="2215946"/>
              <a:ext cx="1656184" cy="306467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</a:t>
              </a:r>
              <a:r>
                <a:rPr lang="fr-FR" sz="1200" dirty="0" err="1" smtClean="0"/>
                <a:t>asso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Haiti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004104" y="2215946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75856" y="2581503"/>
              <a:ext cx="1656184" cy="306467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courante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004104" y="258150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275856" y="294154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004104" y="2941543"/>
              <a:ext cx="504000" cy="289441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275856" y="330158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004104" y="3301583"/>
              <a:ext cx="504000" cy="289441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275856" y="3661623"/>
              <a:ext cx="1656184" cy="306467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004104" y="366162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70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/>
          <p:cNvGrpSpPr/>
          <p:nvPr/>
        </p:nvGrpSpPr>
        <p:grpSpPr>
          <a:xfrm>
            <a:off x="2699792" y="620688"/>
            <a:ext cx="3615535" cy="5472608"/>
            <a:chOff x="2699792" y="620688"/>
            <a:chExt cx="3615535" cy="5472608"/>
          </a:xfrm>
        </p:grpSpPr>
        <p:pic>
          <p:nvPicPr>
            <p:cNvPr id="9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95" name="Rectangle 94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pic>
          <p:nvPicPr>
            <p:cNvPr id="98" name="Image 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99" name="Image 98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100" name="ZoneTexte 99"/>
            <p:cNvSpPr txBox="1"/>
            <p:nvPr/>
          </p:nvSpPr>
          <p:spPr>
            <a:xfrm>
              <a:off x="2843808" y="50131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Dépenses exceptionnelles</a:t>
              </a:r>
              <a:endParaRPr lang="fr-FR" sz="14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716016" y="5137447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Solde futur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203848" y="1778332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932040" y="1778332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06" name="Image 10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203848" y="2215897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32040" y="2215897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10" name="Image 109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3203848" y="2647945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maison</a:t>
              </a:r>
              <a:endParaRPr lang="fr-FR" sz="1200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932040" y="2647945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44€</a:t>
              </a:r>
              <a:endParaRPr lang="fr-FR" sz="1100" dirty="0"/>
            </a:p>
          </p:txBody>
        </p:sp>
        <p:pic>
          <p:nvPicPr>
            <p:cNvPr id="114" name="Image 113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3203848" y="3079993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Carrefour</a:t>
              </a:r>
              <a:endParaRPr lang="fr-FR" sz="12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932040" y="3079993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18" name="Image 117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119" name="Rectangle 118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203848" y="3512041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932040" y="3512041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22" name="Image 12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45 €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+456 €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126" name="Image 125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127" name="Arrondir un rectangle avec un coin du même côté 126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8" name="Arrondir un rectangle avec un coin du même côté 127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714927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130" name="Arrondir un rectangle avec un coin du même côté 129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LCL</a:t>
              </a:r>
              <a:endParaRPr lang="fr-FR" sz="1600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3707904" y="10329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CIC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572000" y="101324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Bourso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843807" y="764704"/>
            <a:ext cx="3600401" cy="5472608"/>
            <a:chOff x="2843807" y="764704"/>
            <a:chExt cx="3600401" cy="547260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23" name="Rectangle 22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311859" y="1844824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023827" y="263226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023827" y="3286725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</a:p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compte bancaire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023827" y="413978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3808" y="764704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311860" y="90872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Paramètres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64" name="Image 63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65" name="Image 64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843808" y="1556792"/>
              <a:ext cx="3600400" cy="7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339752" y="1268760"/>
            <a:ext cx="3600400" cy="468052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246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246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27926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20661" y="1630541"/>
            <a:ext cx="2808312" cy="64633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20661" y="2564904"/>
            <a:ext cx="2808312" cy="2492990"/>
          </a:xfrm>
          <a:prstGeom prst="rect">
            <a:avLst/>
          </a:prstGeom>
          <a:solidFill>
            <a:srgbClr val="FFFFFF">
              <a:alpha val="85098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48680"/>
            <a:ext cx="576000" cy="576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339752" y="1268760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483768" y="1916832"/>
            <a:ext cx="3600400" cy="2232248"/>
            <a:chOff x="2483768" y="1916832"/>
            <a:chExt cx="3600400" cy="223224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16" name="Image 15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2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18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2483768" y="620688"/>
            <a:ext cx="3600400" cy="5472608"/>
            <a:chOff x="2483768" y="620688"/>
            <a:chExt cx="3600400" cy="5472608"/>
          </a:xfrm>
        </p:grpSpPr>
        <p:pic>
          <p:nvPicPr>
            <p:cNvPr id="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699792" y="692696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récurrentes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69" name="Image 68" descr="Hamburger_icon_bleusurbla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71" name="Image 70" descr="logo_homebleu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483768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987824" y="2546469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16072" y="2546469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3" name="Rectangle à coins arrondis 12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87824" y="2978517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716072" y="2978517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8" name="Rectangle à coins arrondis 17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987824" y="3410565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716072" y="3410565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22" name="Rectangle à coins arrondis 21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987824" y="3842613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16072" y="3842613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à coins arrondis 25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987824" y="4274661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16072" y="4274661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66" name="Rectangle à coins arrondis 65"/>
            <p:cNvSpPr/>
            <p:nvPr/>
          </p:nvSpPr>
          <p:spPr>
            <a:xfrm>
              <a:off x="3924008" y="1616799"/>
              <a:ext cx="720000" cy="50400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LCL</a:t>
              </a:r>
              <a:endParaRPr lang="fr-FR" sz="1600" b="1" dirty="0"/>
            </a:p>
          </p:txBody>
        </p:sp>
        <p:grpSp>
          <p:nvGrpSpPr>
            <p:cNvPr id="68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483768" y="1412775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483768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3768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699792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5174336"/>
            <a:ext cx="352421" cy="342896"/>
          </a:xfrm>
          <a:prstGeom prst="rect">
            <a:avLst/>
          </a:prstGeom>
        </p:spPr>
      </p:pic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160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776" y="692696"/>
            <a:ext cx="576000" cy="57600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483768" y="1412776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2699792" y="2276872"/>
            <a:ext cx="3168352" cy="2736304"/>
          </a:xfrm>
          <a:prstGeom prst="roundRect">
            <a:avLst>
              <a:gd name="adj" fmla="val 4314"/>
            </a:avLst>
          </a:prstGeom>
          <a:solidFill>
            <a:srgbClr val="4295AC">
              <a:alpha val="85098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60744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2987824" y="2546469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716072" y="2546469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2570578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771800" y="30394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2987824" y="297851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16072" y="297851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00262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2771800" y="3471540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2987824" y="3410565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16072" y="3410565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434674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2771800" y="3903588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2987824" y="3842613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716072" y="3842613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866722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2771800" y="433563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2987824" y="4274661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16072" y="4274661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4298770"/>
            <a:ext cx="237580" cy="228781"/>
          </a:xfrm>
          <a:prstGeom prst="rect">
            <a:avLst/>
          </a:prstGeom>
        </p:spPr>
      </p:pic>
      <p:sp>
        <p:nvSpPr>
          <p:cNvPr id="66" name="Rectangle à coins arrondis 65"/>
          <p:cNvSpPr/>
          <p:nvPr/>
        </p:nvSpPr>
        <p:spPr>
          <a:xfrm>
            <a:off x="3924008" y="1616799"/>
            <a:ext cx="720000" cy="504000"/>
          </a:xfrm>
          <a:prstGeom prst="roundRect">
            <a:avLst/>
          </a:prstGeom>
          <a:solidFill>
            <a:srgbClr val="FFC000">
              <a:alpha val="85098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LCL</a:t>
            </a:r>
            <a:endParaRPr lang="fr-FR" sz="1600" b="1" dirty="0"/>
          </a:p>
        </p:txBody>
      </p:sp>
      <p:grpSp>
        <p:nvGrpSpPr>
          <p:cNvPr id="2" name="Groupe 67"/>
          <p:cNvGrpSpPr/>
          <p:nvPr/>
        </p:nvGrpSpPr>
        <p:grpSpPr>
          <a:xfrm>
            <a:off x="5619985" y="2380803"/>
            <a:ext cx="176151" cy="2488357"/>
            <a:chOff x="5940152" y="1556792"/>
            <a:chExt cx="176151" cy="2488357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r="13794" b="59092"/>
            <a:stretch>
              <a:fillRect/>
            </a:stretch>
          </p:blipFill>
          <p:spPr bwMode="auto">
            <a:xfrm>
              <a:off x="5940152" y="1556792"/>
              <a:ext cx="144016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t="86537"/>
            <a:stretch>
              <a:fillRect/>
            </a:stretch>
          </p:blipFill>
          <p:spPr bwMode="auto">
            <a:xfrm>
              <a:off x="5940152" y="3429000"/>
              <a:ext cx="176151" cy="616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627784" y="1916832"/>
            <a:ext cx="3600400" cy="2232248"/>
            <a:chOff x="4499993" y="1916832"/>
            <a:chExt cx="3600400" cy="2232248"/>
          </a:xfrm>
        </p:grpSpPr>
        <p:pic>
          <p:nvPicPr>
            <p:cNvPr id="2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</p:pic>
        <p:sp>
          <p:nvSpPr>
            <p:cNvPr id="14" name="Rectangle à coins arrondis 1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04048" y="2564904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Emetteur</a:t>
              </a:r>
              <a:endParaRPr lang="fr-FR" sz="16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8024" y="285293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Montant</a:t>
              </a:r>
              <a:endParaRPr lang="fr-FR" sz="1600" b="1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 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2483768" y="1988840"/>
            <a:ext cx="3600400" cy="2232248"/>
            <a:chOff x="4788024" y="1988840"/>
            <a:chExt cx="3600400" cy="2232248"/>
          </a:xfrm>
        </p:grpSpPr>
        <p:pic>
          <p:nvPicPr>
            <p:cNvPr id="1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76056" y="2420888"/>
              <a:ext cx="2952328" cy="1191816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1600" dirty="0" smtClean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179</Words>
  <Application>Microsoft Office PowerPoint</Application>
  <PresentationFormat>Affichage à l'écran 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363</cp:revision>
  <dcterms:created xsi:type="dcterms:W3CDTF">2018-02-17T10:27:31Z</dcterms:created>
  <dcterms:modified xsi:type="dcterms:W3CDTF">2018-07-06T16:42:08Z</dcterms:modified>
</cp:coreProperties>
</file>