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9" r:id="rId3"/>
    <p:sldId id="257" r:id="rId4"/>
    <p:sldId id="282" r:id="rId5"/>
    <p:sldId id="273" r:id="rId6"/>
    <p:sldId id="281" r:id="rId7"/>
    <p:sldId id="271" r:id="rId8"/>
    <p:sldId id="279" r:id="rId9"/>
    <p:sldId id="276" r:id="rId10"/>
    <p:sldId id="267" r:id="rId11"/>
    <p:sldId id="280" r:id="rId12"/>
    <p:sldId id="27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27D"/>
    <a:srgbClr val="DDD6B4"/>
    <a:srgbClr val="1C31A6"/>
    <a:srgbClr val="016055"/>
    <a:srgbClr val="AA082D"/>
    <a:srgbClr val="9F7868"/>
    <a:srgbClr val="8C5946"/>
    <a:srgbClr val="AC7F50"/>
    <a:srgbClr val="393334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4" autoAdjust="0"/>
    <p:restoredTop sz="90546" autoAdjust="0"/>
  </p:normalViewPr>
  <p:slideViewPr>
    <p:cSldViewPr>
      <p:cViewPr>
        <p:scale>
          <a:sx n="47" d="100"/>
          <a:sy n="47" d="100"/>
        </p:scale>
        <p:origin x="-1784" y="-3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B72E-93FD-495F-A9E5-D63B2B7609A3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C747-78F4-4022-9DAA-B03E7C28CC1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C747-78F4-4022-9DAA-B03E7C28CC1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Choix palette de couleur pour mes thèmes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123728" y="1844824"/>
            <a:ext cx="4536504" cy="648072"/>
            <a:chOff x="827584" y="2780928"/>
            <a:chExt cx="4536504" cy="648072"/>
          </a:xfrm>
        </p:grpSpPr>
        <p:sp>
          <p:nvSpPr>
            <p:cNvPr id="5" name="Rectangle 4"/>
            <p:cNvSpPr/>
            <p:nvPr/>
          </p:nvSpPr>
          <p:spPr>
            <a:xfrm>
              <a:off x="1259632" y="2780928"/>
              <a:ext cx="360040" cy="648072"/>
            </a:xfrm>
            <a:prstGeom prst="rect">
              <a:avLst/>
            </a:prstGeom>
            <a:solidFill>
              <a:srgbClr val="2D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780928"/>
              <a:ext cx="144016" cy="648072"/>
            </a:xfrm>
            <a:prstGeom prst="rect">
              <a:avLst/>
            </a:prstGeom>
            <a:solidFill>
              <a:srgbClr val="30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39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428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267744" y="2852936"/>
            <a:ext cx="4392488" cy="648072"/>
            <a:chOff x="971600" y="2780928"/>
            <a:chExt cx="4392488" cy="648072"/>
          </a:xfrm>
        </p:grpSpPr>
        <p:sp>
          <p:nvSpPr>
            <p:cNvPr id="14" name="Rectangle 13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54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1C3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0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DDD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55776" y="2852936"/>
            <a:ext cx="360040" cy="648072"/>
          </a:xfrm>
          <a:prstGeom prst="rect">
            <a:avLst/>
          </a:prstGeom>
          <a:solidFill>
            <a:srgbClr val="AA0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611560" y="1340767"/>
            <a:ext cx="3600400" cy="4680521"/>
          </a:xfrm>
          <a:prstGeom prst="rect">
            <a:avLst/>
          </a:prstGeom>
          <a:noFill/>
        </p:spPr>
      </p:pic>
      <p:pic>
        <p:nvPicPr>
          <p:cNvPr id="44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572001" y="1340767"/>
            <a:ext cx="3600400" cy="4680521"/>
          </a:xfrm>
          <a:prstGeom prst="rect">
            <a:avLst/>
          </a:prstGeom>
          <a:noFill/>
        </p:spPr>
      </p:pic>
      <p:sp>
        <p:nvSpPr>
          <p:cNvPr id="25" name="Rectangle à coins arrondis 24"/>
          <p:cNvSpPr/>
          <p:nvPr/>
        </p:nvSpPr>
        <p:spPr>
          <a:xfrm>
            <a:off x="831776" y="2636912"/>
            <a:ext cx="3240360" cy="2808312"/>
          </a:xfrm>
          <a:prstGeom prst="roundRect">
            <a:avLst>
              <a:gd name="adj" fmla="val 7339"/>
            </a:avLst>
          </a:prstGeom>
          <a:solidFill>
            <a:srgbClr val="42ACAC"/>
          </a:solidFill>
          <a:ln w="127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" name="Rectangle 3"/>
          <p:cNvSpPr/>
          <p:nvPr/>
        </p:nvSpPr>
        <p:spPr>
          <a:xfrm>
            <a:off x="611560" y="548680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548680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7584" y="62068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Synchronisation avec 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compte </a:t>
            </a:r>
            <a:r>
              <a:rPr lang="fr-FR" dirty="0" smtClean="0">
                <a:solidFill>
                  <a:schemeClr val="bg1"/>
                </a:solidFill>
              </a:rPr>
              <a:t>bancaire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31409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Raison sociale Banque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35292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Site internet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27584" y="393731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Identifiant compte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27584" y="43453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Mot de passe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943708" y="4941168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771800" y="3140968"/>
            <a:ext cx="1152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LCL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979712" y="3529268"/>
            <a:ext cx="19442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https://particuliers.lcl.fr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555776" y="3937313"/>
            <a:ext cx="13681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125789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195736" y="4345359"/>
            <a:ext cx="17281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 </a:t>
            </a:r>
            <a:endParaRPr lang="fr-FR" sz="1400" dirty="0"/>
          </a:p>
        </p:txBody>
      </p:sp>
      <p:pic>
        <p:nvPicPr>
          <p:cNvPr id="15" name="Image 1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5736" y="1694431"/>
            <a:ext cx="224306" cy="216000"/>
          </a:xfrm>
          <a:prstGeom prst="rect">
            <a:avLst/>
          </a:prstGeom>
        </p:spPr>
      </p:pic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9872" y="1694431"/>
            <a:ext cx="224306" cy="216000"/>
          </a:xfrm>
          <a:prstGeom prst="rect">
            <a:avLst/>
          </a:prstGeom>
        </p:spPr>
      </p:pic>
      <p:pic>
        <p:nvPicPr>
          <p:cNvPr id="17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9671" y="1556792"/>
            <a:ext cx="504056" cy="504056"/>
          </a:xfrm>
          <a:prstGeom prst="rect">
            <a:avLst/>
          </a:prstGeom>
          <a:noFill/>
        </p:spPr>
      </p:pic>
      <p:pic>
        <p:nvPicPr>
          <p:cNvPr id="18" name="Picture 4" descr="Image associÃ©e"/>
          <p:cNvPicPr>
            <a:picLocks noChangeAspect="1" noChangeArrowheads="1"/>
          </p:cNvPicPr>
          <p:nvPr/>
        </p:nvPicPr>
        <p:blipFill>
          <a:blip r:embed="rId5" cstate="print"/>
          <a:srcRect l="10080" t="11020" r="10541" b="10861"/>
          <a:stretch>
            <a:fillRect/>
          </a:stretch>
        </p:blipFill>
        <p:spPr bwMode="auto">
          <a:xfrm>
            <a:off x="2663807" y="1560793"/>
            <a:ext cx="504056" cy="496055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899592" y="27089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Ajout nouvelle  banque</a:t>
            </a:r>
            <a:endParaRPr lang="fr-FR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792216" y="2636912"/>
            <a:ext cx="3240360" cy="2808312"/>
          </a:xfrm>
          <a:prstGeom prst="roundRect">
            <a:avLst>
              <a:gd name="adj" fmla="val 7339"/>
            </a:avLst>
          </a:prstGeom>
          <a:solidFill>
            <a:srgbClr val="FFFFFF">
              <a:alpha val="80000"/>
            </a:srgbClr>
          </a:solidFill>
          <a:ln w="127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/>
          <p:cNvSpPr/>
          <p:nvPr/>
        </p:nvSpPr>
        <p:spPr>
          <a:xfrm>
            <a:off x="4572000" y="548680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572000" y="548680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88024" y="62068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Synchronisation avec 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compte </a:t>
            </a:r>
            <a:r>
              <a:rPr lang="fr-FR" dirty="0" smtClean="0">
                <a:solidFill>
                  <a:schemeClr val="bg1"/>
                </a:solidFill>
              </a:rPr>
              <a:t>bancaire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788024" y="31409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Raison sociale Banque 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788024" y="352926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Site internet </a:t>
            </a:r>
            <a:endParaRPr lang="fr-FR" sz="14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4788024" y="393731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Identifiant compte  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788024" y="43453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 </a:t>
            </a:r>
            <a:endParaRPr lang="fr-FR" sz="14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904148" y="4941168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732240" y="3140968"/>
            <a:ext cx="115212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LCL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940152" y="3529268"/>
            <a:ext cx="194421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https://particuliers.lcl.fr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516216" y="3937313"/>
            <a:ext cx="13681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125789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156176" y="4345359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 </a:t>
            </a:r>
            <a:endParaRPr lang="fr-FR" sz="1400" dirty="0"/>
          </a:p>
        </p:txBody>
      </p:sp>
      <p:pic>
        <p:nvPicPr>
          <p:cNvPr id="39" name="Image 3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6176" y="1694431"/>
            <a:ext cx="224306" cy="216000"/>
          </a:xfrm>
          <a:prstGeom prst="rect">
            <a:avLst/>
          </a:prstGeom>
        </p:spPr>
      </p:pic>
      <p:pic>
        <p:nvPicPr>
          <p:cNvPr id="40" name="Image 39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312" y="1694431"/>
            <a:ext cx="224306" cy="216000"/>
          </a:xfrm>
          <a:prstGeom prst="rect">
            <a:avLst/>
          </a:prstGeom>
        </p:spPr>
      </p:pic>
      <p:pic>
        <p:nvPicPr>
          <p:cNvPr id="41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111" y="1556792"/>
            <a:ext cx="504056" cy="504056"/>
          </a:xfrm>
          <a:prstGeom prst="rect">
            <a:avLst/>
          </a:prstGeom>
          <a:noFill/>
        </p:spPr>
      </p:pic>
      <p:pic>
        <p:nvPicPr>
          <p:cNvPr id="42" name="Picture 4" descr="Image associÃ©e"/>
          <p:cNvPicPr>
            <a:picLocks noChangeAspect="1" noChangeArrowheads="1"/>
          </p:cNvPicPr>
          <p:nvPr/>
        </p:nvPicPr>
        <p:blipFill>
          <a:blip r:embed="rId5" cstate="print"/>
          <a:srcRect l="10080" t="11020" r="10541" b="10861"/>
          <a:stretch>
            <a:fillRect/>
          </a:stretch>
        </p:blipFill>
        <p:spPr bwMode="auto">
          <a:xfrm>
            <a:off x="6624247" y="1560793"/>
            <a:ext cx="504056" cy="496055"/>
          </a:xfrm>
          <a:prstGeom prst="rect">
            <a:avLst/>
          </a:prstGeom>
          <a:noFill/>
        </p:spPr>
      </p:pic>
      <p:sp>
        <p:nvSpPr>
          <p:cNvPr id="43" name="ZoneTexte 42"/>
          <p:cNvSpPr txBox="1"/>
          <p:nvPr/>
        </p:nvSpPr>
        <p:spPr>
          <a:xfrm>
            <a:off x="4860032" y="27089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Ajout nouvelle  banque</a:t>
            </a:r>
            <a:endParaRPr lang="fr-FR" b="1" dirty="0"/>
          </a:p>
        </p:txBody>
      </p:sp>
      <p:pic>
        <p:nvPicPr>
          <p:cNvPr id="47" name="Image 46" descr="Hamburger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4392" y="620688"/>
            <a:ext cx="576000" cy="576000"/>
          </a:xfrm>
          <a:prstGeom prst="rect">
            <a:avLst/>
          </a:prstGeom>
        </p:spPr>
      </p:pic>
      <p:pic>
        <p:nvPicPr>
          <p:cNvPr id="48" name="Image 47" descr="Hamburger_icon_bleusurblan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952" y="620688"/>
            <a:ext cx="576000" cy="576000"/>
          </a:xfrm>
          <a:prstGeom prst="rect">
            <a:avLst/>
          </a:prstGeom>
        </p:spPr>
      </p:pic>
      <p:pic>
        <p:nvPicPr>
          <p:cNvPr id="50" name="Image 49" descr="logo_homeble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620752"/>
            <a:ext cx="576000" cy="576000"/>
          </a:xfrm>
          <a:prstGeom prst="rect">
            <a:avLst/>
          </a:prstGeom>
        </p:spPr>
      </p:pic>
      <p:pic>
        <p:nvPicPr>
          <p:cNvPr id="51" name="Image 50" descr="logo_homenoi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16016" y="620752"/>
            <a:ext cx="576000" cy="576000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572000" y="1268760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683568" y="1988840"/>
            <a:ext cx="3600400" cy="22322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83568" y="1988840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1600" y="2420888"/>
            <a:ext cx="3024336" cy="1191816"/>
          </a:xfrm>
          <a:prstGeom prst="roundRect">
            <a:avLst/>
          </a:prstGeom>
          <a:solidFill>
            <a:srgbClr val="4289AC">
              <a:alpha val="80000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Confirmer la suppression de :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La banque LCL</a:t>
            </a:r>
          </a:p>
          <a:p>
            <a:pPr algn="ctr"/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051720" y="3717032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  <p:pic>
        <p:nvPicPr>
          <p:cNvPr id="1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788024" y="1988840"/>
            <a:ext cx="3600400" cy="2232248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788024" y="1988840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076056" y="2420888"/>
            <a:ext cx="3024336" cy="1191816"/>
          </a:xfrm>
          <a:prstGeom prst="roundRect">
            <a:avLst/>
          </a:prstGeom>
          <a:solidFill>
            <a:schemeClr val="bg1">
              <a:alpha val="85098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Confirmer la suppression de :</a:t>
            </a:r>
          </a:p>
          <a:p>
            <a:pPr algn="ctr"/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banque LCL</a:t>
            </a:r>
          </a:p>
          <a:p>
            <a:pPr algn="ctr"/>
            <a:endParaRPr lang="fr-F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156176" y="3717032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539553" y="1268760"/>
            <a:ext cx="3600400" cy="4680521"/>
          </a:xfrm>
          <a:prstGeom prst="rect">
            <a:avLst/>
          </a:prstGeom>
          <a:noFill/>
        </p:spPr>
      </p:pic>
      <p:pic>
        <p:nvPicPr>
          <p:cNvPr id="6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788024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244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44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740441" y="6834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Epargne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6465" y="2276921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1172489" y="2215946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</a:t>
            </a:r>
            <a:r>
              <a:rPr lang="fr-FR" sz="1200" dirty="0" err="1" smtClean="0"/>
              <a:t>asso</a:t>
            </a:r>
            <a:r>
              <a:rPr lang="fr-FR" sz="1200" dirty="0" smtClean="0"/>
              <a:t> </a:t>
            </a:r>
            <a:r>
              <a:rPr lang="fr-FR" sz="1200" dirty="0" err="1" smtClean="0"/>
              <a:t>Haiti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00737" y="2215946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2240055"/>
            <a:ext cx="237580" cy="228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6465" y="264247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1172489" y="258150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courante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00737" y="258150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2605612"/>
            <a:ext cx="237580" cy="2287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6465" y="300251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1172489" y="294154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00737" y="294154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2965652"/>
            <a:ext cx="237580" cy="2287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56465" y="336255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1172489" y="330158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00737" y="330158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3325692"/>
            <a:ext cx="237580" cy="2287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56465" y="372259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1172489" y="366162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00737" y="366162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3685732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4737" y="4814296"/>
            <a:ext cx="352421" cy="342896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524417" y="1268760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sp>
        <p:nvSpPr>
          <p:cNvPr id="36" name="Rectangle 35"/>
          <p:cNvSpPr/>
          <p:nvPr/>
        </p:nvSpPr>
        <p:spPr>
          <a:xfrm>
            <a:off x="4772889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772889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" name="ZoneTexte 37"/>
          <p:cNvSpPr txBox="1"/>
          <p:nvPr/>
        </p:nvSpPr>
        <p:spPr>
          <a:xfrm>
            <a:off x="4988913" y="6834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Epargne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4937" y="2276921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ZoneTexte 39"/>
          <p:cNvSpPr txBox="1"/>
          <p:nvPr/>
        </p:nvSpPr>
        <p:spPr>
          <a:xfrm>
            <a:off x="5420961" y="2215946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</a:t>
            </a:r>
            <a:r>
              <a:rPr lang="fr-FR" sz="1200" dirty="0" err="1" smtClean="0"/>
              <a:t>asso</a:t>
            </a:r>
            <a:r>
              <a:rPr lang="fr-FR" sz="1200" dirty="0" smtClean="0"/>
              <a:t> </a:t>
            </a:r>
            <a:r>
              <a:rPr lang="fr-FR" sz="1200" dirty="0" err="1" smtClean="0"/>
              <a:t>Haiti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149209" y="2215946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42" name="Image 4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2240055"/>
            <a:ext cx="237580" cy="22878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204937" y="264247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5" name="ZoneTexte 44"/>
          <p:cNvSpPr txBox="1"/>
          <p:nvPr/>
        </p:nvSpPr>
        <p:spPr>
          <a:xfrm>
            <a:off x="5420961" y="258150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courante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149209" y="258150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47" name="Image 46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2605612"/>
            <a:ext cx="237580" cy="22878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5204937" y="300251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9" name="ZoneTexte 48"/>
          <p:cNvSpPr txBox="1"/>
          <p:nvPr/>
        </p:nvSpPr>
        <p:spPr>
          <a:xfrm>
            <a:off x="5420961" y="294154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149209" y="294154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51" name="Image 50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2965652"/>
            <a:ext cx="237580" cy="22878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204937" y="336255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3" name="ZoneTexte 52"/>
          <p:cNvSpPr txBox="1"/>
          <p:nvPr/>
        </p:nvSpPr>
        <p:spPr>
          <a:xfrm>
            <a:off x="5420961" y="330158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7149209" y="330158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5" name="Image 5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3325692"/>
            <a:ext cx="237580" cy="22878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204937" y="372259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7" name="ZoneTexte 56"/>
          <p:cNvSpPr txBox="1"/>
          <p:nvPr/>
        </p:nvSpPr>
        <p:spPr>
          <a:xfrm>
            <a:off x="5420961" y="366162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149209" y="366162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9" name="Image 5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3685732"/>
            <a:ext cx="237580" cy="228781"/>
          </a:xfrm>
          <a:prstGeom prst="rect">
            <a:avLst/>
          </a:prstGeom>
        </p:spPr>
      </p:pic>
      <p:pic>
        <p:nvPicPr>
          <p:cNvPr id="60" name="Image 59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3209" y="4814296"/>
            <a:ext cx="352421" cy="34289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772889" y="1268776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65" name="Image 64" descr="Hamburger_icon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0416" y="548680"/>
            <a:ext cx="576000" cy="576000"/>
          </a:xfrm>
          <a:prstGeom prst="rect">
            <a:avLst/>
          </a:prstGeom>
        </p:spPr>
      </p:pic>
      <p:pic>
        <p:nvPicPr>
          <p:cNvPr id="66" name="Image 65" descr="Hamburger_icon_bleusurblan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944" y="548680"/>
            <a:ext cx="576000" cy="576000"/>
          </a:xfrm>
          <a:prstGeom prst="rect">
            <a:avLst/>
          </a:prstGeom>
        </p:spPr>
      </p:pic>
      <p:pic>
        <p:nvPicPr>
          <p:cNvPr id="68" name="Image 67" descr="logo_homebleu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620752"/>
            <a:ext cx="576000" cy="576000"/>
          </a:xfrm>
          <a:prstGeom prst="rect">
            <a:avLst/>
          </a:prstGeom>
        </p:spPr>
      </p:pic>
      <p:pic>
        <p:nvPicPr>
          <p:cNvPr id="69" name="Image 68" descr="logo_homenoi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0096" y="548680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66" descr="rangement 1.PNG"/>
          <p:cNvPicPr>
            <a:picLocks noChangeAspect="1"/>
          </p:cNvPicPr>
          <p:nvPr/>
        </p:nvPicPr>
        <p:blipFill>
          <a:blip r:embed="rId2" cstate="print"/>
          <a:srcRect l="17497" r="34536"/>
          <a:stretch>
            <a:fillRect/>
          </a:stretch>
        </p:blipFill>
        <p:spPr>
          <a:xfrm>
            <a:off x="2915816" y="764704"/>
            <a:ext cx="3600400" cy="4824536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3116705" y="2348880"/>
            <a:ext cx="3168352" cy="1777913"/>
          </a:xfrm>
          <a:prstGeom prst="roundRect">
            <a:avLst>
              <a:gd name="adj" fmla="val 5298"/>
            </a:avLst>
          </a:prstGeom>
          <a:solidFill>
            <a:srgbClr val="54727D"/>
          </a:solidFill>
          <a:ln w="19050">
            <a:solidFill>
              <a:srgbClr val="DDD6B4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044697" y="8994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Bienvenue sur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404737" y="27089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Identifiant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188713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Mot-de-Passe</a:t>
            </a:r>
            <a:endParaRPr lang="fr-FR" sz="1600" dirty="0"/>
          </a:p>
        </p:txBody>
      </p:sp>
      <p:sp>
        <p:nvSpPr>
          <p:cNvPr id="35" name="Rectangle 34"/>
          <p:cNvSpPr/>
          <p:nvPr/>
        </p:nvSpPr>
        <p:spPr>
          <a:xfrm>
            <a:off x="3476745" y="3429000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6" name="ZoneTexte 35"/>
          <p:cNvSpPr txBox="1"/>
          <p:nvPr/>
        </p:nvSpPr>
        <p:spPr>
          <a:xfrm>
            <a:off x="3620761" y="3368025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Mémoriser les données</a:t>
            </a:r>
            <a:endParaRPr lang="fr-FR" sz="1200" i="1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132929" y="3717032"/>
            <a:ext cx="864096" cy="288032"/>
          </a:xfrm>
          <a:prstGeom prst="roundRect">
            <a:avLst/>
          </a:prstGeom>
          <a:solidFill>
            <a:srgbClr val="DDD6B4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628873" y="2780928"/>
            <a:ext cx="1440160" cy="2160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4628873" y="3068960"/>
            <a:ext cx="1440160" cy="2160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 descr="logo_fini.png"/>
          <p:cNvPicPr>
            <a:picLocks noChangeAspect="1"/>
          </p:cNvPicPr>
          <p:nvPr/>
        </p:nvPicPr>
        <p:blipFill>
          <a:blip r:embed="rId3" cstate="print"/>
          <a:srcRect l="26087" t="30410" r="21739" b="8771"/>
          <a:stretch>
            <a:fillRect/>
          </a:stretch>
        </p:blipFill>
        <p:spPr>
          <a:xfrm>
            <a:off x="4268833" y="1340768"/>
            <a:ext cx="864096" cy="864096"/>
          </a:xfrm>
          <a:prstGeom prst="round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4" name="Groupe 53"/>
          <p:cNvGrpSpPr/>
          <p:nvPr/>
        </p:nvGrpSpPr>
        <p:grpSpPr>
          <a:xfrm>
            <a:off x="-2268252" y="1556792"/>
            <a:ext cx="4536504" cy="648072"/>
            <a:chOff x="827584" y="2780928"/>
            <a:chExt cx="4536504" cy="648072"/>
          </a:xfrm>
        </p:grpSpPr>
        <p:sp>
          <p:nvSpPr>
            <p:cNvPr id="55" name="Rectangle 54"/>
            <p:cNvSpPr/>
            <p:nvPr/>
          </p:nvSpPr>
          <p:spPr>
            <a:xfrm>
              <a:off x="1259632" y="2780928"/>
              <a:ext cx="360040" cy="648072"/>
            </a:xfrm>
            <a:prstGeom prst="rect">
              <a:avLst/>
            </a:prstGeom>
            <a:solidFill>
              <a:srgbClr val="2D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7584" y="2780928"/>
              <a:ext cx="144016" cy="648072"/>
            </a:xfrm>
            <a:prstGeom prst="rect">
              <a:avLst/>
            </a:prstGeom>
            <a:solidFill>
              <a:srgbClr val="30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39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428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-2124236" y="2564904"/>
            <a:ext cx="4392488" cy="648072"/>
            <a:chOff x="971600" y="2780928"/>
            <a:chExt cx="4392488" cy="648072"/>
          </a:xfrm>
        </p:grpSpPr>
        <p:sp>
          <p:nvSpPr>
            <p:cNvPr id="62" name="Rectangle 61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54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1C3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0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DDD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-1836204" y="2564904"/>
            <a:ext cx="360040" cy="648072"/>
          </a:xfrm>
          <a:prstGeom prst="rect">
            <a:avLst/>
          </a:prstGeom>
          <a:solidFill>
            <a:srgbClr val="AA0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2915816" y="764704"/>
            <a:ext cx="3600400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4" descr="rangement 1.PNG"/>
          <p:cNvPicPr>
            <a:picLocks noChangeAspect="1"/>
          </p:cNvPicPr>
          <p:nvPr/>
        </p:nvPicPr>
        <p:blipFill>
          <a:blip r:embed="rId3" cstate="print"/>
          <a:srcRect l="17497" r="34536"/>
          <a:stretch>
            <a:fillRect/>
          </a:stretch>
        </p:blipFill>
        <p:spPr>
          <a:xfrm>
            <a:off x="4860032" y="620688"/>
            <a:ext cx="3600400" cy="4824536"/>
          </a:xfrm>
          <a:prstGeom prst="rect">
            <a:avLst/>
          </a:prstGeom>
        </p:spPr>
      </p:pic>
      <p:pic>
        <p:nvPicPr>
          <p:cNvPr id="88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11560" y="620688"/>
            <a:ext cx="3600400" cy="5472608"/>
          </a:xfrm>
          <a:prstGeom prst="rect">
            <a:avLst/>
          </a:prstGeom>
          <a:noFill/>
        </p:spPr>
      </p:pic>
      <p:sp>
        <p:nvSpPr>
          <p:cNvPr id="9" name="Arrondir un rectangle avec un coin du même côté 8"/>
          <p:cNvSpPr/>
          <p:nvPr/>
        </p:nvSpPr>
        <p:spPr>
          <a:xfrm>
            <a:off x="899592" y="980728"/>
            <a:ext cx="684000" cy="648072"/>
          </a:xfrm>
          <a:prstGeom prst="round2SameRect">
            <a:avLst/>
          </a:prstGeom>
          <a:solidFill>
            <a:srgbClr val="42ACAC"/>
          </a:solidFill>
          <a:ln w="28575">
            <a:solidFill>
              <a:srgbClr val="30C1B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LCL</a:t>
            </a:r>
            <a:endParaRPr lang="fr-FR" sz="1200" dirty="0"/>
          </a:p>
        </p:txBody>
      </p:sp>
      <p:sp>
        <p:nvSpPr>
          <p:cNvPr id="10" name="Arrondir un rectangle avec un coin du même côté 9"/>
          <p:cNvSpPr/>
          <p:nvPr/>
        </p:nvSpPr>
        <p:spPr>
          <a:xfrm>
            <a:off x="1655828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Bourso</a:t>
            </a:r>
            <a:endParaRPr lang="fr-FR" sz="1200" dirty="0"/>
          </a:p>
        </p:txBody>
      </p:sp>
      <p:sp>
        <p:nvSpPr>
          <p:cNvPr id="40" name="Arrondir un rectangle avec un coin du même côté 39"/>
          <p:cNvSpPr/>
          <p:nvPr/>
        </p:nvSpPr>
        <p:spPr>
          <a:xfrm>
            <a:off x="2375832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CIC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4941168"/>
            <a:ext cx="1800000" cy="115212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Rectangle 6"/>
          <p:cNvSpPr/>
          <p:nvPr/>
        </p:nvSpPr>
        <p:spPr>
          <a:xfrm>
            <a:off x="2411760" y="4941168"/>
            <a:ext cx="1800000" cy="115212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12" name="Image 11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48690"/>
            <a:ext cx="352421" cy="342896"/>
          </a:xfrm>
          <a:prstGeom prst="rect">
            <a:avLst/>
          </a:prstGeom>
        </p:spPr>
      </p:pic>
      <p:pic>
        <p:nvPicPr>
          <p:cNvPr id="15" name="Image 14" descr="logo-pd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437112"/>
            <a:ext cx="366052" cy="366052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55576" y="501317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Dépenses exceptionnelles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627784" y="513744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Solde </a:t>
            </a:r>
            <a:r>
              <a:rPr lang="fr-FR" sz="1400" dirty="0" smtClean="0">
                <a:solidFill>
                  <a:schemeClr val="bg1"/>
                </a:solidFill>
              </a:rPr>
              <a:t>futur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99592" y="1556792"/>
            <a:ext cx="3024336" cy="2664296"/>
          </a:xfrm>
          <a:prstGeom prst="roundRect">
            <a:avLst>
              <a:gd name="adj" fmla="val 4314"/>
            </a:avLst>
          </a:prstGeom>
          <a:solidFill>
            <a:srgbClr val="42ACAC"/>
          </a:solidFill>
          <a:ln w="28575">
            <a:solidFill>
              <a:srgbClr val="3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043608" y="1767299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1" name="ZoneTexte 20"/>
          <p:cNvSpPr txBox="1"/>
          <p:nvPr/>
        </p:nvSpPr>
        <p:spPr>
          <a:xfrm>
            <a:off x="1259632" y="1706324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706324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23" name="Image 22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1730433"/>
            <a:ext cx="237580" cy="22878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43608" y="213285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5" name="ZoneTexte 24"/>
          <p:cNvSpPr txBox="1"/>
          <p:nvPr/>
        </p:nvSpPr>
        <p:spPr>
          <a:xfrm>
            <a:off x="1259632" y="207188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987824" y="207188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27" name="Image 26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095990"/>
            <a:ext cx="237580" cy="2287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043608" y="249289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9" name="ZoneTexte 28"/>
          <p:cNvSpPr txBox="1"/>
          <p:nvPr/>
        </p:nvSpPr>
        <p:spPr>
          <a:xfrm>
            <a:off x="1259632" y="243192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maison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87824" y="243192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44€</a:t>
            </a:r>
            <a:endParaRPr lang="fr-FR" sz="1100" dirty="0"/>
          </a:p>
        </p:txBody>
      </p:sp>
      <p:pic>
        <p:nvPicPr>
          <p:cNvPr id="31" name="Image 30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456030"/>
            <a:ext cx="237580" cy="22878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043608" y="285293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3" name="ZoneTexte 32"/>
          <p:cNvSpPr txBox="1"/>
          <p:nvPr/>
        </p:nvSpPr>
        <p:spPr>
          <a:xfrm>
            <a:off x="1259632" y="279196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Carrefour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987824" y="279196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5" name="Image 34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816070"/>
            <a:ext cx="237580" cy="22878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43608" y="321297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/>
          <p:cNvSpPr txBox="1"/>
          <p:nvPr/>
        </p:nvSpPr>
        <p:spPr>
          <a:xfrm>
            <a:off x="1259632" y="315200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987824" y="315200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9" name="Image 38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3176110"/>
            <a:ext cx="237580" cy="228781"/>
          </a:xfrm>
          <a:prstGeom prst="rect">
            <a:avLst/>
          </a:prstGeom>
        </p:spPr>
      </p:pic>
      <p:pic>
        <p:nvPicPr>
          <p:cNvPr id="49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052736"/>
            <a:ext cx="504056" cy="504056"/>
          </a:xfrm>
          <a:prstGeom prst="rect">
            <a:avLst/>
          </a:prstGeom>
          <a:noFill/>
        </p:spPr>
      </p:pic>
      <p:pic>
        <p:nvPicPr>
          <p:cNvPr id="50" name="Picture 4" descr="Image associÃ©e"/>
          <p:cNvPicPr>
            <a:picLocks noChangeAspect="1" noChangeArrowheads="1"/>
          </p:cNvPicPr>
          <p:nvPr/>
        </p:nvPicPr>
        <p:blipFill>
          <a:blip r:embed="rId9" cstate="print"/>
          <a:srcRect l="10080" t="11020" r="10541" b="10861"/>
          <a:stretch>
            <a:fillRect/>
          </a:stretch>
        </p:blipFill>
        <p:spPr bwMode="auto">
          <a:xfrm>
            <a:off x="1727760" y="980728"/>
            <a:ext cx="504056" cy="496055"/>
          </a:xfrm>
          <a:prstGeom prst="rect">
            <a:avLst/>
          </a:prstGeom>
          <a:noFill/>
        </p:spPr>
      </p:pic>
      <p:sp>
        <p:nvSpPr>
          <p:cNvPr id="45" name="Arrondir un rectangle avec un coin du même côté 44"/>
          <p:cNvSpPr/>
          <p:nvPr/>
        </p:nvSpPr>
        <p:spPr>
          <a:xfrm>
            <a:off x="5292080" y="908720"/>
            <a:ext cx="684000" cy="648072"/>
          </a:xfrm>
          <a:prstGeom prst="round2SameRect">
            <a:avLst/>
          </a:prstGeom>
          <a:solidFill>
            <a:srgbClr val="42ACAC"/>
          </a:solidFill>
          <a:ln w="28575">
            <a:solidFill>
              <a:srgbClr val="30C1B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LCL</a:t>
            </a:r>
            <a:endParaRPr lang="fr-FR" sz="1200" dirty="0"/>
          </a:p>
        </p:txBody>
      </p:sp>
      <p:sp>
        <p:nvSpPr>
          <p:cNvPr id="46" name="Arrondir un rectangle avec un coin du même côté 45"/>
          <p:cNvSpPr/>
          <p:nvPr/>
        </p:nvSpPr>
        <p:spPr>
          <a:xfrm>
            <a:off x="6012236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Bourso</a:t>
            </a:r>
            <a:endParaRPr lang="fr-FR" sz="1200" dirty="0"/>
          </a:p>
        </p:txBody>
      </p:sp>
      <p:sp>
        <p:nvSpPr>
          <p:cNvPr id="47" name="Arrondir un rectangle avec un coin du même côté 46"/>
          <p:cNvSpPr/>
          <p:nvPr/>
        </p:nvSpPr>
        <p:spPr>
          <a:xfrm>
            <a:off x="6732240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CIC</a:t>
            </a:r>
            <a:endParaRPr lang="fr-FR" sz="1200" dirty="0"/>
          </a:p>
        </p:txBody>
      </p:sp>
      <p:sp>
        <p:nvSpPr>
          <p:cNvPr id="48" name="Rectangle 47"/>
          <p:cNvSpPr/>
          <p:nvPr/>
        </p:nvSpPr>
        <p:spPr>
          <a:xfrm>
            <a:off x="4860032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4860032" y="4941168"/>
            <a:ext cx="1800000" cy="115212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2" name="Rectangle 51"/>
          <p:cNvSpPr/>
          <p:nvPr/>
        </p:nvSpPr>
        <p:spPr>
          <a:xfrm>
            <a:off x="6660232" y="4941168"/>
            <a:ext cx="1800000" cy="115212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53" name="Image 52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4448690"/>
            <a:ext cx="352421" cy="342896"/>
          </a:xfrm>
          <a:prstGeom prst="rect">
            <a:avLst/>
          </a:prstGeom>
        </p:spPr>
      </p:pic>
      <p:pic>
        <p:nvPicPr>
          <p:cNvPr id="54" name="Image 53" descr="logo-pd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4437112"/>
            <a:ext cx="366052" cy="36605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148064" y="50131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Dépenses exceptionnelles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876256" y="50131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Solde </a:t>
            </a:r>
          </a:p>
          <a:p>
            <a:pPr algn="ctr"/>
            <a:r>
              <a:rPr lang="fr-FR" sz="1200" dirty="0" smtClean="0"/>
              <a:t>mensuelle</a:t>
            </a:r>
            <a:endParaRPr lang="fr-FR" sz="1200" dirty="0"/>
          </a:p>
        </p:txBody>
      </p:sp>
      <p:sp>
        <p:nvSpPr>
          <p:cNvPr id="57" name="Rectangle 56"/>
          <p:cNvSpPr/>
          <p:nvPr/>
        </p:nvSpPr>
        <p:spPr>
          <a:xfrm>
            <a:off x="5148064" y="5589240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8264" y="5589240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+456 €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148064" y="1556792"/>
            <a:ext cx="3024336" cy="2664296"/>
          </a:xfrm>
          <a:prstGeom prst="roundRect">
            <a:avLst>
              <a:gd name="adj" fmla="val 2626"/>
            </a:avLst>
          </a:prstGeom>
          <a:solidFill>
            <a:srgbClr val="42ACAC">
              <a:alpha val="60000"/>
            </a:srgbClr>
          </a:solidFill>
          <a:ln w="28575"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5292080" y="1911315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1" name="ZoneTexte 60"/>
          <p:cNvSpPr txBox="1"/>
          <p:nvPr/>
        </p:nvSpPr>
        <p:spPr>
          <a:xfrm>
            <a:off x="5508104" y="1850340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236296" y="1850340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63" name="Image 62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1874449"/>
            <a:ext cx="237580" cy="228781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292080" y="227687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5" name="ZoneTexte 64"/>
          <p:cNvSpPr txBox="1"/>
          <p:nvPr/>
        </p:nvSpPr>
        <p:spPr>
          <a:xfrm>
            <a:off x="5508104" y="221589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236296" y="221589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67" name="Image 66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240006"/>
            <a:ext cx="237580" cy="22878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292080" y="263691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ZoneTexte 68"/>
          <p:cNvSpPr txBox="1"/>
          <p:nvPr/>
        </p:nvSpPr>
        <p:spPr>
          <a:xfrm>
            <a:off x="5508104" y="257593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maison</a:t>
            </a:r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7236296" y="257593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44€</a:t>
            </a:r>
            <a:endParaRPr lang="fr-FR" sz="1100" dirty="0"/>
          </a:p>
        </p:txBody>
      </p:sp>
      <p:pic>
        <p:nvPicPr>
          <p:cNvPr id="71" name="Image 70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600046"/>
            <a:ext cx="237580" cy="228781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5292080" y="299695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3" name="ZoneTexte 72"/>
          <p:cNvSpPr txBox="1"/>
          <p:nvPr/>
        </p:nvSpPr>
        <p:spPr>
          <a:xfrm>
            <a:off x="5508104" y="293597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Carrefour</a:t>
            </a:r>
            <a:endParaRPr lang="fr-FR" sz="1200" dirty="0"/>
          </a:p>
        </p:txBody>
      </p:sp>
      <p:sp>
        <p:nvSpPr>
          <p:cNvPr id="74" name="ZoneTexte 73"/>
          <p:cNvSpPr txBox="1"/>
          <p:nvPr/>
        </p:nvSpPr>
        <p:spPr>
          <a:xfrm>
            <a:off x="7236296" y="293597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75" name="Image 74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960086"/>
            <a:ext cx="237580" cy="22878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5292080" y="335699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7" name="ZoneTexte 76"/>
          <p:cNvSpPr txBox="1"/>
          <p:nvPr/>
        </p:nvSpPr>
        <p:spPr>
          <a:xfrm>
            <a:off x="5508104" y="329601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7236296" y="329601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79" name="Image 78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3320126"/>
            <a:ext cx="237580" cy="228781"/>
          </a:xfrm>
          <a:prstGeom prst="rect">
            <a:avLst/>
          </a:prstGeom>
        </p:spPr>
      </p:pic>
      <p:pic>
        <p:nvPicPr>
          <p:cNvPr id="81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980728"/>
            <a:ext cx="504056" cy="504056"/>
          </a:xfrm>
          <a:prstGeom prst="rect">
            <a:avLst/>
          </a:prstGeom>
          <a:noFill/>
        </p:spPr>
      </p:pic>
      <p:pic>
        <p:nvPicPr>
          <p:cNvPr id="82" name="Picture 4" descr="Image associÃ©e"/>
          <p:cNvPicPr>
            <a:picLocks noChangeAspect="1" noChangeArrowheads="1"/>
          </p:cNvPicPr>
          <p:nvPr/>
        </p:nvPicPr>
        <p:blipFill>
          <a:blip r:embed="rId9" cstate="print"/>
          <a:srcRect l="10080" t="11020" r="10541" b="10861"/>
          <a:stretch>
            <a:fillRect/>
          </a:stretch>
        </p:blipFill>
        <p:spPr bwMode="auto">
          <a:xfrm>
            <a:off x="6084168" y="980728"/>
            <a:ext cx="504056" cy="496055"/>
          </a:xfrm>
          <a:prstGeom prst="rect">
            <a:avLst/>
          </a:prstGeom>
          <a:noFill/>
        </p:spPr>
      </p:pic>
      <p:pic>
        <p:nvPicPr>
          <p:cNvPr id="85" name="Image 84" descr="Hamburger_icon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2424" y="692696"/>
            <a:ext cx="576000" cy="576000"/>
          </a:xfrm>
          <a:prstGeom prst="rect">
            <a:avLst/>
          </a:prstGeom>
        </p:spPr>
      </p:pic>
      <p:pic>
        <p:nvPicPr>
          <p:cNvPr id="86" name="Image 85" descr="Hamburger_icon_bleusurblanc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63952" y="692696"/>
            <a:ext cx="576000" cy="576000"/>
          </a:xfrm>
          <a:prstGeom prst="roundRect">
            <a:avLst>
              <a:gd name="adj" fmla="val 10787"/>
            </a:avLst>
          </a:prstGeom>
        </p:spPr>
      </p:pic>
      <p:grpSp>
        <p:nvGrpSpPr>
          <p:cNvPr id="94" name="Groupe 93"/>
          <p:cNvGrpSpPr/>
          <p:nvPr/>
        </p:nvGrpSpPr>
        <p:grpSpPr>
          <a:xfrm>
            <a:off x="899592" y="5589240"/>
            <a:ext cx="1152128" cy="288032"/>
            <a:chOff x="-972616" y="5085184"/>
            <a:chExt cx="1152128" cy="288032"/>
          </a:xfrm>
        </p:grpSpPr>
        <p:pic>
          <p:nvPicPr>
            <p:cNvPr id="89" name="Image 88" descr="fond_ecran1.jpg"/>
            <p:cNvPicPr>
              <a:picLocks noChangeAspect="1"/>
            </p:cNvPicPr>
            <p:nvPr/>
          </p:nvPicPr>
          <p:blipFill>
            <a:blip r:embed="rId4" cstate="print"/>
            <a:srcRect t="82688" r="3079" b="1563"/>
            <a:stretch>
              <a:fillRect/>
            </a:stretch>
          </p:blipFill>
          <p:spPr>
            <a:xfrm>
              <a:off x="-972616" y="5085184"/>
              <a:ext cx="1152128" cy="28803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-972616" y="5085184"/>
              <a:ext cx="1152128" cy="2880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45 €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2735696" y="5589240"/>
            <a:ext cx="1152128" cy="288032"/>
            <a:chOff x="899592" y="6165304"/>
            <a:chExt cx="1152128" cy="288032"/>
          </a:xfrm>
        </p:grpSpPr>
        <p:pic>
          <p:nvPicPr>
            <p:cNvPr id="92" name="Image 91" descr="fond_ecran1.jpg"/>
            <p:cNvPicPr>
              <a:picLocks noChangeAspect="1"/>
            </p:cNvPicPr>
            <p:nvPr/>
          </p:nvPicPr>
          <p:blipFill>
            <a:blip r:embed="rId4" cstate="print"/>
            <a:srcRect r="3078" b="84250"/>
            <a:stretch>
              <a:fillRect/>
            </a:stretch>
          </p:blipFill>
          <p:spPr>
            <a:xfrm>
              <a:off x="899592" y="6165304"/>
              <a:ext cx="1152128" cy="288032"/>
            </a:xfrm>
            <a:prstGeom prst="rect">
              <a:avLst/>
            </a:prstGeom>
          </p:spPr>
        </p:pic>
        <p:sp>
          <p:nvSpPr>
            <p:cNvPr id="93" name="Rectangle 92"/>
            <p:cNvSpPr/>
            <p:nvPr/>
          </p:nvSpPr>
          <p:spPr>
            <a:xfrm>
              <a:off x="899592" y="6165304"/>
              <a:ext cx="1152128" cy="2880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+456 </a:t>
              </a:r>
              <a:r>
                <a:rPr lang="fr-FR" b="1" dirty="0" smtClean="0">
                  <a:solidFill>
                    <a:schemeClr val="tx1"/>
                  </a:solidFill>
                </a:rPr>
                <a:t>€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4241"/>
          <a:stretch>
            <a:fillRect/>
          </a:stretch>
        </p:blipFill>
        <p:spPr bwMode="auto">
          <a:xfrm rot="10800000">
            <a:off x="611560" y="764704"/>
            <a:ext cx="3600400" cy="547260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11560" y="764704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3600400" cy="792088"/>
          </a:xfrm>
          <a:prstGeom prst="rect">
            <a:avLst/>
          </a:prstGeom>
          <a:solidFill>
            <a:srgbClr val="2D7977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w="63500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79612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Thèmes application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1560" y="2132856"/>
            <a:ext cx="3600400" cy="792088"/>
          </a:xfrm>
          <a:prstGeom prst="rect">
            <a:avLst/>
          </a:prstGeom>
          <a:solidFill>
            <a:srgbClr val="399795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560" y="2996952"/>
            <a:ext cx="3600400" cy="792088"/>
          </a:xfrm>
          <a:prstGeom prst="rect">
            <a:avLst/>
          </a:prstGeom>
          <a:solidFill>
            <a:srgbClr val="50BFBC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91580" y="234423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Ajout des dépenses récurrentes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91580" y="307070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Synchronisation avec compte bancaire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3861048"/>
            <a:ext cx="3600400" cy="792088"/>
          </a:xfrm>
          <a:prstGeom prst="rect">
            <a:avLst/>
          </a:prstGeom>
          <a:solidFill>
            <a:srgbClr val="65D9D6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91580" y="40677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Epargne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4241"/>
          <a:stretch>
            <a:fillRect/>
          </a:stretch>
        </p:blipFill>
        <p:spPr bwMode="auto">
          <a:xfrm rot="10800000">
            <a:off x="4572001" y="764704"/>
            <a:ext cx="3600400" cy="5472608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572000" y="764704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72000" y="1268760"/>
            <a:ext cx="3600400" cy="792088"/>
          </a:xfrm>
          <a:prstGeom prst="rect">
            <a:avLst/>
          </a:prstGeom>
          <a:solidFill>
            <a:srgbClr val="2D7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040052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Thèmes application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060848"/>
            <a:ext cx="3600400" cy="792088"/>
          </a:xfrm>
          <a:prstGeom prst="rect">
            <a:avLst/>
          </a:prstGeom>
          <a:solidFill>
            <a:srgbClr val="3C9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2852936"/>
            <a:ext cx="3600400" cy="792088"/>
          </a:xfrm>
          <a:prstGeom prst="rect">
            <a:avLst/>
          </a:prstGeom>
          <a:solidFill>
            <a:srgbClr val="50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752020" y="227222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Ajout des dépenses récurrentes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52020" y="292668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Synchronisation avec compte bancaire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3645024"/>
            <a:ext cx="3600400" cy="792088"/>
          </a:xfrm>
          <a:prstGeom prst="rect">
            <a:avLst/>
          </a:prstGeom>
          <a:solidFill>
            <a:srgbClr val="54D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752020" y="37797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Epargne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4572000" y="2060848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572000" y="2852936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572000" y="3645024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539552" y="1268760"/>
            <a:ext cx="3600400" cy="4680521"/>
          </a:xfrm>
          <a:prstGeom prst="rect">
            <a:avLst/>
          </a:prstGeom>
          <a:noFill/>
        </p:spPr>
      </p:pic>
      <p:pic>
        <p:nvPicPr>
          <p:cNvPr id="1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860032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860032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60032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ZoneTexte 16"/>
          <p:cNvSpPr txBox="1"/>
          <p:nvPr/>
        </p:nvSpPr>
        <p:spPr>
          <a:xfrm>
            <a:off x="5328084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56076" y="1630541"/>
            <a:ext cx="280831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56076" y="2564904"/>
            <a:ext cx="2808312" cy="249299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5244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244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/>
          <p:cNvSpPr txBox="1"/>
          <p:nvPr/>
        </p:nvSpPr>
        <p:spPr>
          <a:xfrm>
            <a:off x="992469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20461" y="1630541"/>
            <a:ext cx="280831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30C1BE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20461" y="2564904"/>
            <a:ext cx="2808312" cy="2492990"/>
          </a:xfrm>
          <a:prstGeom prst="rect">
            <a:avLst/>
          </a:prstGeom>
          <a:solidFill>
            <a:schemeClr val="bg1"/>
          </a:solidFill>
          <a:ln w="28575">
            <a:solidFill>
              <a:srgbClr val="30C1BE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pic>
        <p:nvPicPr>
          <p:cNvPr id="21" name="Image 20" descr="Hamburger_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424" y="548680"/>
            <a:ext cx="576000" cy="576000"/>
          </a:xfrm>
          <a:prstGeom prst="rect">
            <a:avLst/>
          </a:prstGeom>
        </p:spPr>
      </p:pic>
      <p:pic>
        <p:nvPicPr>
          <p:cNvPr id="22" name="Image 21" descr="Hamburger_icon_bleusurblan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548680"/>
            <a:ext cx="576000" cy="576000"/>
          </a:xfrm>
          <a:prstGeom prst="rect">
            <a:avLst/>
          </a:prstGeom>
        </p:spPr>
      </p:pic>
      <p:pic>
        <p:nvPicPr>
          <p:cNvPr id="24" name="Image 23" descr="logo_homeble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548680"/>
            <a:ext cx="576000" cy="576000"/>
          </a:xfrm>
          <a:prstGeom prst="rect">
            <a:avLst/>
          </a:prstGeom>
        </p:spPr>
      </p:pic>
      <p:pic>
        <p:nvPicPr>
          <p:cNvPr id="26" name="Image 25" descr="logo_homenoi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548680"/>
            <a:ext cx="576000" cy="57600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860032" y="1268760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323528" y="1844824"/>
            <a:ext cx="3600400" cy="22322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3528" y="1844824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11560" y="2204864"/>
            <a:ext cx="3024336" cy="14642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</p:txBody>
      </p:sp>
      <p:pic>
        <p:nvPicPr>
          <p:cNvPr id="16" name="Image 15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7" y="3717032"/>
            <a:ext cx="296000" cy="288000"/>
          </a:xfrm>
          <a:prstGeom prst="rect">
            <a:avLst/>
          </a:prstGeom>
        </p:spPr>
      </p:pic>
      <p:grpSp>
        <p:nvGrpSpPr>
          <p:cNvPr id="2" name="Groupe 19"/>
          <p:cNvGrpSpPr/>
          <p:nvPr/>
        </p:nvGrpSpPr>
        <p:grpSpPr>
          <a:xfrm>
            <a:off x="1403648" y="2684951"/>
            <a:ext cx="1440160" cy="504056"/>
            <a:chOff x="3635896" y="2204864"/>
            <a:chExt cx="1440160" cy="504056"/>
          </a:xfrm>
        </p:grpSpPr>
        <p:pic>
          <p:nvPicPr>
            <p:cNvPr id="18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2204864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19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/>
            <a:srcRect l="10080" t="11020" r="10541" b="10861"/>
            <a:stretch>
              <a:fillRect/>
            </a:stretch>
          </p:blipFill>
          <p:spPr bwMode="auto">
            <a:xfrm>
              <a:off x="4572000" y="2204864"/>
              <a:ext cx="504056" cy="496055"/>
            </a:xfrm>
            <a:prstGeom prst="rect">
              <a:avLst/>
            </a:prstGeom>
            <a:noFill/>
          </p:spPr>
        </p:pic>
      </p:grpSp>
      <p:pic>
        <p:nvPicPr>
          <p:cNvPr id="1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932040" y="1844825"/>
            <a:ext cx="3600400" cy="223224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932039" y="1844825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220071" y="2204865"/>
            <a:ext cx="2880321" cy="1464231"/>
          </a:xfrm>
          <a:prstGeom prst="roundRect">
            <a:avLst/>
          </a:prstGeom>
          <a:solidFill>
            <a:srgbClr val="FFFFFF">
              <a:alpha val="85098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</p:txBody>
      </p:sp>
      <p:pic>
        <p:nvPicPr>
          <p:cNvPr id="15" name="Image 14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3645024"/>
            <a:ext cx="296000" cy="288000"/>
          </a:xfrm>
          <a:prstGeom prst="rect">
            <a:avLst/>
          </a:prstGeom>
        </p:spPr>
      </p:pic>
      <p:grpSp>
        <p:nvGrpSpPr>
          <p:cNvPr id="17" name="Groupe 19"/>
          <p:cNvGrpSpPr/>
          <p:nvPr/>
        </p:nvGrpSpPr>
        <p:grpSpPr>
          <a:xfrm>
            <a:off x="6012159" y="2684952"/>
            <a:ext cx="1440160" cy="504056"/>
            <a:chOff x="3635896" y="2204864"/>
            <a:chExt cx="1440160" cy="504056"/>
          </a:xfrm>
        </p:grpSpPr>
        <p:pic>
          <p:nvPicPr>
            <p:cNvPr id="20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2204864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21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/>
            <a:srcRect l="10080" t="11020" r="10541" b="10861"/>
            <a:stretch>
              <a:fillRect/>
            </a:stretch>
          </p:blipFill>
          <p:spPr bwMode="auto">
            <a:xfrm>
              <a:off x="4572000" y="2204864"/>
              <a:ext cx="504056" cy="4960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611560" y="1412775"/>
            <a:ext cx="3600400" cy="4680521"/>
          </a:xfrm>
          <a:prstGeom prst="rect">
            <a:avLst/>
          </a:prstGeom>
          <a:noFill/>
        </p:spPr>
      </p:pic>
      <p:pic>
        <p:nvPicPr>
          <p:cNvPr id="35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860032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11560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827584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043608" y="2132905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1259632" y="2071930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87880" y="2071930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2096039"/>
            <a:ext cx="237580" cy="22878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043608" y="249846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1259632" y="243748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87880" y="243748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2461596"/>
            <a:ext cx="237580" cy="22878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043608" y="285850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1259632" y="279752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87880" y="279752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2821636"/>
            <a:ext cx="237580" cy="22878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1043608" y="321854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1259632" y="315756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87880" y="315756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3181676"/>
            <a:ext cx="237580" cy="228781"/>
          </a:xfrm>
          <a:prstGeom prst="rect">
            <a:avLst/>
          </a:prstGeom>
        </p:spPr>
      </p:pic>
      <p:sp>
        <p:nvSpPr>
          <p:cNvPr id="26" name="Rectangle à coins arrondis 25"/>
          <p:cNvSpPr/>
          <p:nvPr/>
        </p:nvSpPr>
        <p:spPr>
          <a:xfrm>
            <a:off x="1043608" y="357858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1259632" y="351760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80" y="351760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3541716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4670280"/>
            <a:ext cx="352421" cy="3428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1560" y="530120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ZoneTexte 31"/>
          <p:cNvSpPr txBox="1"/>
          <p:nvPr/>
        </p:nvSpPr>
        <p:spPr>
          <a:xfrm>
            <a:off x="611560" y="1412776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33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340768"/>
            <a:ext cx="504056" cy="504056"/>
          </a:xfrm>
          <a:prstGeom prst="rect">
            <a:avLst/>
          </a:prstGeom>
          <a:noFill/>
        </p:spPr>
      </p:pic>
      <p:sp>
        <p:nvSpPr>
          <p:cNvPr id="36" name="Rectangle à coins arrondis 35"/>
          <p:cNvSpPr/>
          <p:nvPr/>
        </p:nvSpPr>
        <p:spPr>
          <a:xfrm>
            <a:off x="5148064" y="1916832"/>
            <a:ext cx="3024336" cy="2664296"/>
          </a:xfrm>
          <a:prstGeom prst="roundRect">
            <a:avLst>
              <a:gd name="adj" fmla="val 2755"/>
            </a:avLst>
          </a:prstGeom>
          <a:solidFill>
            <a:srgbClr val="FFFFFF">
              <a:alpha val="69804"/>
            </a:srgbClr>
          </a:solidFill>
          <a:ln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860032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860032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9" name="ZoneTexte 38"/>
          <p:cNvSpPr txBox="1"/>
          <p:nvPr/>
        </p:nvSpPr>
        <p:spPr>
          <a:xfrm>
            <a:off x="5076056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292080" y="2271355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1" name="ZoneTexte 40"/>
          <p:cNvSpPr txBox="1"/>
          <p:nvPr/>
        </p:nvSpPr>
        <p:spPr>
          <a:xfrm>
            <a:off x="5508104" y="2210380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7236352" y="2210380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44" name="Image 43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2234489"/>
            <a:ext cx="237580" cy="228781"/>
          </a:xfrm>
          <a:prstGeom prst="rect">
            <a:avLst/>
          </a:prstGeom>
        </p:spPr>
      </p:pic>
      <p:sp>
        <p:nvSpPr>
          <p:cNvPr id="45" name="Rectangle à coins arrondis 44"/>
          <p:cNvSpPr/>
          <p:nvPr/>
        </p:nvSpPr>
        <p:spPr>
          <a:xfrm>
            <a:off x="5292080" y="263691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6" name="ZoneTexte 45"/>
          <p:cNvSpPr txBox="1"/>
          <p:nvPr/>
        </p:nvSpPr>
        <p:spPr>
          <a:xfrm>
            <a:off x="5508104" y="257593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6352" y="257593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48" name="Image 47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2600046"/>
            <a:ext cx="237580" cy="228781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5292080" y="299695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0" name="ZoneTexte 49"/>
          <p:cNvSpPr txBox="1"/>
          <p:nvPr/>
        </p:nvSpPr>
        <p:spPr>
          <a:xfrm>
            <a:off x="5508104" y="293597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236352" y="293597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52" name="Image 5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2960086"/>
            <a:ext cx="237580" cy="228781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5292080" y="33569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4" name="ZoneTexte 53"/>
          <p:cNvSpPr txBox="1"/>
          <p:nvPr/>
        </p:nvSpPr>
        <p:spPr>
          <a:xfrm>
            <a:off x="5508104" y="329601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7236352" y="329601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6" name="Image 5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3320126"/>
            <a:ext cx="237580" cy="228781"/>
          </a:xfrm>
          <a:prstGeom prst="rect">
            <a:avLst/>
          </a:prstGeom>
        </p:spPr>
      </p:pic>
      <p:sp>
        <p:nvSpPr>
          <p:cNvPr id="57" name="Rectangle à coins arrondis 56"/>
          <p:cNvSpPr/>
          <p:nvPr/>
        </p:nvSpPr>
        <p:spPr>
          <a:xfrm>
            <a:off x="5292080" y="371703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8" name="ZoneTexte 57"/>
          <p:cNvSpPr txBox="1"/>
          <p:nvPr/>
        </p:nvSpPr>
        <p:spPr>
          <a:xfrm>
            <a:off x="5508104" y="365605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236352" y="365605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60" name="Image 59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3680166"/>
            <a:ext cx="237580" cy="228781"/>
          </a:xfrm>
          <a:prstGeom prst="rect">
            <a:avLst/>
          </a:prstGeom>
        </p:spPr>
      </p:pic>
      <p:pic>
        <p:nvPicPr>
          <p:cNvPr id="61" name="Image 60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4670280"/>
            <a:ext cx="352421" cy="342896"/>
          </a:xfrm>
          <a:prstGeom prst="round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4860032" y="530120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67" name="Image 66" descr="Hamburger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2424" y="692696"/>
            <a:ext cx="576000" cy="576000"/>
          </a:xfrm>
          <a:prstGeom prst="rect">
            <a:avLst/>
          </a:prstGeom>
        </p:spPr>
      </p:pic>
      <p:pic>
        <p:nvPicPr>
          <p:cNvPr id="69" name="Image 68" descr="Hamburger_icon_bleusurblan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952" y="692696"/>
            <a:ext cx="576000" cy="576000"/>
          </a:xfrm>
          <a:prstGeom prst="rect">
            <a:avLst/>
          </a:prstGeom>
        </p:spPr>
      </p:pic>
      <p:pic>
        <p:nvPicPr>
          <p:cNvPr id="71" name="Image 70" descr="logo_homeble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692696"/>
            <a:ext cx="576000" cy="576000"/>
          </a:xfrm>
          <a:prstGeom prst="rect">
            <a:avLst/>
          </a:prstGeom>
        </p:spPr>
      </p:pic>
      <p:pic>
        <p:nvPicPr>
          <p:cNvPr id="72" name="Image 71" descr="logo_homenoi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2040" y="692696"/>
            <a:ext cx="576000" cy="576000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4860032" y="1412776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64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8204" y="1340768"/>
            <a:ext cx="504056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395536" y="1916831"/>
            <a:ext cx="3600400" cy="2232248"/>
          </a:xfrm>
          <a:prstGeom prst="rect">
            <a:avLst/>
          </a:prstGeom>
          <a:noFill/>
        </p:spPr>
      </p:pic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499993" y="1916832"/>
            <a:ext cx="3600400" cy="2232248"/>
          </a:xfrm>
          <a:prstGeom prst="rect">
            <a:avLst/>
          </a:prstGeom>
          <a:noFill/>
        </p:spPr>
      </p:pic>
      <p:sp>
        <p:nvSpPr>
          <p:cNvPr id="6" name="Rectangle à coins arrondis 5"/>
          <p:cNvSpPr/>
          <p:nvPr/>
        </p:nvSpPr>
        <p:spPr>
          <a:xfrm>
            <a:off x="611560" y="2204865"/>
            <a:ext cx="3168352" cy="1224136"/>
          </a:xfrm>
          <a:prstGeom prst="roundRect">
            <a:avLst/>
          </a:prstGeom>
          <a:solidFill>
            <a:srgbClr val="4289AC"/>
          </a:solidFill>
          <a:ln w="952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9592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/>
                </a:solidFill>
              </a:rPr>
              <a:t>Emetteur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83568" y="28529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/>
                </a:solidFill>
              </a:rPr>
              <a:t>Montant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763688" y="3573016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123728" y="2636912"/>
            <a:ext cx="1440160" cy="216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123728" y="2924944"/>
            <a:ext cx="1440160" cy="216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 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716016" y="2276872"/>
            <a:ext cx="3168352" cy="1224136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04048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/>
              <a:t>Emetteur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88024" y="28529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/>
              <a:t>Montant</a:t>
            </a:r>
            <a:endParaRPr lang="fr-FR" sz="16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5868144" y="3573016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228184" y="2636912"/>
            <a:ext cx="1440160" cy="216024"/>
          </a:xfrm>
          <a:prstGeom prst="round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228184" y="2924944"/>
            <a:ext cx="1440160" cy="216024"/>
          </a:xfrm>
          <a:prstGeom prst="round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  €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67544" y="1916832"/>
            <a:ext cx="3600400" cy="22322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67544" y="1916832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55576" y="2348880"/>
            <a:ext cx="2952328" cy="1191816"/>
          </a:xfrm>
          <a:prstGeom prst="roundRect">
            <a:avLst/>
          </a:prstGeom>
          <a:solidFill>
            <a:srgbClr val="4289AC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Confirmer la suppression de :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voiture 18€</a:t>
            </a:r>
          </a:p>
          <a:p>
            <a:pPr algn="ctr"/>
            <a:endParaRPr lang="fr-FR" sz="1600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63688" y="3645024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  <p:pic>
        <p:nvPicPr>
          <p:cNvPr id="1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716016" y="1916832"/>
            <a:ext cx="3600400" cy="223224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700881" y="1916832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988913" y="2348880"/>
            <a:ext cx="2952328" cy="1191816"/>
          </a:xfrm>
          <a:prstGeom prst="roundRect">
            <a:avLst/>
          </a:prstGeom>
          <a:solidFill>
            <a:srgbClr val="FFFFFF">
              <a:alpha val="85098"/>
            </a:srgbClr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b="1" dirty="0" smtClean="0"/>
              <a:t>Confirmer la suppression de :</a:t>
            </a:r>
          </a:p>
          <a:p>
            <a:pPr algn="ctr"/>
            <a:r>
              <a:rPr lang="fr-FR" sz="1600" b="1" dirty="0" smtClean="0"/>
              <a:t>voiture 18€</a:t>
            </a:r>
          </a:p>
          <a:p>
            <a:pPr algn="ctr"/>
            <a:endParaRPr lang="fr-FR" sz="1600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5997025" y="3645024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313</Words>
  <Application>Microsoft Office PowerPoint</Application>
  <PresentationFormat>Affichage à l'écran (4:3)</PresentationFormat>
  <Paragraphs>171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Choix palette de couleur pour mes thèmes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229</cp:revision>
  <dcterms:created xsi:type="dcterms:W3CDTF">2018-02-17T10:27:31Z</dcterms:created>
  <dcterms:modified xsi:type="dcterms:W3CDTF">2018-06-16T18:09:36Z</dcterms:modified>
</cp:coreProperties>
</file>