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57" r:id="rId4"/>
    <p:sldId id="260" r:id="rId5"/>
    <p:sldId id="273" r:id="rId6"/>
    <p:sldId id="271" r:id="rId7"/>
    <p:sldId id="269" r:id="rId8"/>
    <p:sldId id="272" r:id="rId9"/>
    <p:sldId id="270" r:id="rId10"/>
    <p:sldId id="261" r:id="rId11"/>
    <p:sldId id="262" r:id="rId12"/>
    <p:sldId id="267" r:id="rId13"/>
    <p:sldId id="27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289AC"/>
    <a:srgbClr val="42ACAC"/>
    <a:srgbClr val="399795"/>
    <a:srgbClr val="30C1BE"/>
    <a:srgbClr val="2D79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1" autoAdjust="0"/>
    <p:restoredTop sz="90546" autoAdjust="0"/>
  </p:normalViewPr>
  <p:slideViewPr>
    <p:cSldViewPr>
      <p:cViewPr>
        <p:scale>
          <a:sx n="100" d="100"/>
          <a:sy n="100" d="100"/>
        </p:scale>
        <p:origin x="90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Choix palette de couleur pour mes thèmes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59632" y="2780928"/>
            <a:ext cx="360040" cy="648072"/>
          </a:xfrm>
          <a:prstGeom prst="rect">
            <a:avLst/>
          </a:prstGeom>
          <a:solidFill>
            <a:srgbClr val="2D7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19672" y="2780928"/>
            <a:ext cx="2448272" cy="648072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27584" y="2780928"/>
            <a:ext cx="144016" cy="648072"/>
          </a:xfrm>
          <a:prstGeom prst="rect">
            <a:avLst/>
          </a:prstGeom>
          <a:solidFill>
            <a:srgbClr val="30C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71600" y="2780928"/>
            <a:ext cx="288032" cy="648072"/>
          </a:xfrm>
          <a:prstGeom prst="rect">
            <a:avLst/>
          </a:prstGeom>
          <a:solidFill>
            <a:srgbClr val="399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44008" y="2780928"/>
            <a:ext cx="720080" cy="648072"/>
          </a:xfrm>
          <a:prstGeom prst="rect">
            <a:avLst/>
          </a:prstGeom>
          <a:solidFill>
            <a:srgbClr val="428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67944" y="2780928"/>
            <a:ext cx="576064" cy="64807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ZoneTexte 9"/>
          <p:cNvSpPr txBox="1"/>
          <p:nvPr/>
        </p:nvSpPr>
        <p:spPr>
          <a:xfrm>
            <a:off x="2915816" y="1844824"/>
            <a:ext cx="295232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Émetteur : </a:t>
            </a:r>
          </a:p>
          <a:p>
            <a:r>
              <a:rPr lang="fr-FR" sz="1600" dirty="0" smtClean="0"/>
              <a:t>Montant :</a:t>
            </a:r>
          </a:p>
          <a:p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923928" y="2124145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Denis la malice</a:t>
            </a:r>
          </a:p>
          <a:p>
            <a:r>
              <a:rPr lang="fr-FR" sz="1600" u="sng" dirty="0" smtClean="0"/>
              <a:t>                    xx €              </a:t>
            </a:r>
            <a:endParaRPr lang="fr-FR" sz="1600" u="sng" dirty="0"/>
          </a:p>
        </p:txBody>
      </p:sp>
      <p:sp>
        <p:nvSpPr>
          <p:cNvPr id="14" name="Rectangle 13"/>
          <p:cNvSpPr/>
          <p:nvPr/>
        </p:nvSpPr>
        <p:spPr>
          <a:xfrm>
            <a:off x="5004048" y="3068960"/>
            <a:ext cx="864096" cy="288032"/>
          </a:xfrm>
          <a:prstGeom prst="rect">
            <a:avLst/>
          </a:prstGeom>
          <a:solidFill>
            <a:schemeClr val="bg1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5" name="ZoneTexte 4"/>
          <p:cNvSpPr txBox="1"/>
          <p:nvPr/>
        </p:nvSpPr>
        <p:spPr>
          <a:xfrm>
            <a:off x="2915816" y="1844824"/>
            <a:ext cx="302433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dirty="0" smtClean="0"/>
              <a:t>Confirmer la suppression de :</a:t>
            </a:r>
          </a:p>
          <a:p>
            <a:pPr algn="ctr"/>
            <a:r>
              <a:rPr lang="fr-FR" sz="1600" dirty="0" smtClean="0"/>
              <a:t>voiture 18€</a:t>
            </a:r>
          </a:p>
          <a:p>
            <a:pPr algn="ctr"/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3995936" y="3068960"/>
            <a:ext cx="864096" cy="288032"/>
          </a:xfrm>
          <a:prstGeom prst="rect">
            <a:avLst/>
          </a:prstGeom>
          <a:solidFill>
            <a:schemeClr val="bg1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771800" y="1412776"/>
            <a:ext cx="3240360" cy="223224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ZoneTexte 8"/>
          <p:cNvSpPr txBox="1"/>
          <p:nvPr/>
        </p:nvSpPr>
        <p:spPr>
          <a:xfrm>
            <a:off x="284380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 des dépenses récurrentes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43808" y="162880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Raison sociale Banque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843808" y="196483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Site internet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43808" y="230087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Identifiant compte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43808" y="26369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Mot de passe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3284984"/>
            <a:ext cx="864096" cy="288032"/>
          </a:xfrm>
          <a:prstGeom prst="rect">
            <a:avLst/>
          </a:prstGeom>
          <a:solidFill>
            <a:schemeClr val="bg1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88024" y="1628800"/>
            <a:ext cx="1152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995936" y="1964837"/>
            <a:ext cx="19442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572000" y="2300874"/>
            <a:ext cx="13681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211960" y="2636912"/>
            <a:ext cx="17281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2843808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Epargne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059832" y="1988889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3275856" y="1927914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2040" y="1927914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1952023"/>
            <a:ext cx="237580" cy="228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59832" y="235444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3275856" y="229347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932040" y="229347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2317580"/>
            <a:ext cx="237580" cy="228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59832" y="271448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3275856" y="265351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932040" y="265351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2677620"/>
            <a:ext cx="237580" cy="2287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59832" y="307452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3275856" y="301355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932040" y="301355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3037660"/>
            <a:ext cx="237580" cy="2287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59832" y="343456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3275856" y="337359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932040" y="337359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3397700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526264"/>
            <a:ext cx="352421" cy="3428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27784" y="515719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ZoneTexte 31"/>
          <p:cNvSpPr txBox="1"/>
          <p:nvPr/>
        </p:nvSpPr>
        <p:spPr>
          <a:xfrm>
            <a:off x="2627784" y="1268760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/>
              <a:t>Banque LCL </a:t>
            </a:r>
            <a:endParaRPr lang="fr-FR" sz="1600" b="1" i="1" dirty="0"/>
          </a:p>
        </p:txBody>
      </p:sp>
      <p:pic>
        <p:nvPicPr>
          <p:cNvPr id="33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96752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843808" y="2276872"/>
            <a:ext cx="3168352" cy="177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43808" y="8367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Bienvenue sur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15816" y="26369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identifiant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15816" y="292494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Mot de Passe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2987824" y="3356992"/>
            <a:ext cx="144016" cy="144016"/>
          </a:xfrm>
          <a:prstGeom prst="rect">
            <a:avLst/>
          </a:prstGeom>
          <a:noFill/>
          <a:ln w="19050"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3131840" y="323446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Mémoriser les données</a:t>
            </a: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4860032" y="3645024"/>
            <a:ext cx="864096" cy="288032"/>
          </a:xfrm>
          <a:prstGeom prst="rect">
            <a:avLst/>
          </a:prstGeom>
          <a:solidFill>
            <a:srgbClr val="42ACAC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5976" y="2708920"/>
            <a:ext cx="1440160" cy="216024"/>
          </a:xfrm>
          <a:prstGeom prst="rect">
            <a:avLst/>
          </a:prstGeom>
          <a:noFill/>
          <a:ln w="19050"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355976" y="2996952"/>
            <a:ext cx="1440160" cy="216024"/>
          </a:xfrm>
          <a:prstGeom prst="rect">
            <a:avLst/>
          </a:prstGeom>
          <a:noFill/>
          <a:ln w="19050"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logo_fin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692696"/>
            <a:ext cx="1656184" cy="14207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4797152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4427984" y="4797152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Rectangle 8"/>
          <p:cNvSpPr/>
          <p:nvPr/>
        </p:nvSpPr>
        <p:spPr>
          <a:xfrm>
            <a:off x="2915816" y="620688"/>
            <a:ext cx="1080120" cy="792088"/>
          </a:xfrm>
          <a:prstGeom prst="rect">
            <a:avLst/>
          </a:prstGeom>
          <a:solidFill>
            <a:srgbClr val="42ACAC"/>
          </a:solidFill>
          <a:ln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067944" y="620688"/>
            <a:ext cx="1080120" cy="648072"/>
          </a:xfrm>
          <a:prstGeom prst="rect">
            <a:avLst/>
          </a:prstGeom>
          <a:solidFill>
            <a:srgbClr val="2D7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Bourso</a:t>
            </a:r>
            <a:endParaRPr lang="fr-FR" dirty="0"/>
          </a:p>
        </p:txBody>
      </p:sp>
      <p:pic>
        <p:nvPicPr>
          <p:cNvPr id="12" name="Image 11" descr="logo_pl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4304674"/>
            <a:ext cx="352421" cy="342896"/>
          </a:xfrm>
          <a:prstGeom prst="rect">
            <a:avLst/>
          </a:prstGeom>
        </p:spPr>
      </p:pic>
      <p:pic>
        <p:nvPicPr>
          <p:cNvPr id="15" name="Image 14" descr="logo-p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293096"/>
            <a:ext cx="366052" cy="36605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15816" y="48691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Dépenses exceptionnelles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644008" y="48691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Solde </a:t>
            </a:r>
          </a:p>
          <a:p>
            <a:pPr algn="ctr"/>
            <a:r>
              <a:rPr lang="fr-FR" sz="1200" dirty="0" smtClean="0"/>
              <a:t>mensuelle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2915816" y="5445224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6016" y="5445224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+456 €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1412776"/>
            <a:ext cx="3024336" cy="2664296"/>
          </a:xfrm>
          <a:prstGeom prst="rect">
            <a:avLst/>
          </a:prstGeom>
          <a:solidFill>
            <a:srgbClr val="42ACAC"/>
          </a:solidFill>
          <a:ln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059832" y="1623283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1" name="ZoneTexte 20"/>
          <p:cNvSpPr txBox="1"/>
          <p:nvPr/>
        </p:nvSpPr>
        <p:spPr>
          <a:xfrm>
            <a:off x="3275856" y="1562308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004048" y="1562308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23" name="Image 22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0564" y="1586417"/>
            <a:ext cx="237580" cy="22878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059832" y="198884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5" name="ZoneTexte 24"/>
          <p:cNvSpPr txBox="1"/>
          <p:nvPr/>
        </p:nvSpPr>
        <p:spPr>
          <a:xfrm>
            <a:off x="3275856" y="1927865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004048" y="1927865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27" name="Image 26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0564" y="1951974"/>
            <a:ext cx="237580" cy="2287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059832" y="234888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9" name="ZoneTexte 28"/>
          <p:cNvSpPr txBox="1"/>
          <p:nvPr/>
        </p:nvSpPr>
        <p:spPr>
          <a:xfrm>
            <a:off x="3275856" y="2287905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004048" y="2287905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31" name="Image 30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0564" y="2312014"/>
            <a:ext cx="237580" cy="22878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059832" y="270892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3" name="ZoneTexte 32"/>
          <p:cNvSpPr txBox="1"/>
          <p:nvPr/>
        </p:nvSpPr>
        <p:spPr>
          <a:xfrm>
            <a:off x="3275856" y="2647945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004048" y="2647945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5" name="Image 34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0564" y="2672054"/>
            <a:ext cx="237580" cy="22878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059832" y="306896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/>
          <p:cNvSpPr txBox="1"/>
          <p:nvPr/>
        </p:nvSpPr>
        <p:spPr>
          <a:xfrm>
            <a:off x="3275856" y="3007985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004048" y="3007985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0564" y="3032094"/>
            <a:ext cx="237580" cy="228781"/>
          </a:xfrm>
          <a:prstGeom prst="rect">
            <a:avLst/>
          </a:prstGeom>
        </p:spPr>
      </p:pic>
      <p:pic>
        <p:nvPicPr>
          <p:cNvPr id="44" name="Image 43" descr="parametresInver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620688"/>
            <a:ext cx="662475" cy="620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42AC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98072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ZoneTexte 16"/>
          <p:cNvSpPr txBox="1"/>
          <p:nvPr/>
        </p:nvSpPr>
        <p:spPr>
          <a:xfrm>
            <a:off x="3095836" y="11967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Thèmes application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2627784" y="1993703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1" name="Rectangle 40"/>
          <p:cNvSpPr/>
          <p:nvPr/>
        </p:nvSpPr>
        <p:spPr>
          <a:xfrm>
            <a:off x="2627784" y="299695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2" name="ZoneTexte 41"/>
          <p:cNvSpPr txBox="1"/>
          <p:nvPr/>
        </p:nvSpPr>
        <p:spPr>
          <a:xfrm>
            <a:off x="2807804" y="220508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 des dépenses récurrentes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807804" y="307070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Synchronisation avec compte bancaire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4005064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ZoneTexte 9"/>
          <p:cNvSpPr txBox="1"/>
          <p:nvPr/>
        </p:nvSpPr>
        <p:spPr>
          <a:xfrm>
            <a:off x="2807804" y="41397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Epargne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71800" y="1340768"/>
            <a:ext cx="3312368" cy="4536504"/>
          </a:xfrm>
          <a:prstGeom prst="rect">
            <a:avLst/>
          </a:prstGeom>
          <a:solidFill>
            <a:srgbClr val="2D7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ZoneTexte 16"/>
          <p:cNvSpPr txBox="1"/>
          <p:nvPr/>
        </p:nvSpPr>
        <p:spPr>
          <a:xfrm>
            <a:off x="3095836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Thèmes application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059832" y="1484784"/>
            <a:ext cx="28083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/>
              <a:t> 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59832" y="2276872"/>
            <a:ext cx="28083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/>
              <a:t>Taille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1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2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59832" y="3240266"/>
            <a:ext cx="2808312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2843808" y="5486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Synchronisation avec compte bancaire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059832" y="1988889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3275856" y="1927914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2040" y="1927914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1952023"/>
            <a:ext cx="237580" cy="228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59832" y="235444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3275856" y="229347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932040" y="229347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2317580"/>
            <a:ext cx="237580" cy="228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59832" y="271448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3275856" y="265351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932040" y="265351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2677620"/>
            <a:ext cx="237580" cy="2287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59832" y="307452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3275856" y="301355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932040" y="301355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3037660"/>
            <a:ext cx="237580" cy="2287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59832" y="343456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3275856" y="337359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932040" y="337359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3397700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526264"/>
            <a:ext cx="352421" cy="3428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27784" y="515719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ZoneTexte 31"/>
          <p:cNvSpPr txBox="1"/>
          <p:nvPr/>
        </p:nvSpPr>
        <p:spPr>
          <a:xfrm>
            <a:off x="2627784" y="1268760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/>
              <a:t>Banque LCL </a:t>
            </a:r>
            <a:endParaRPr lang="fr-FR" sz="1600" b="1" i="1" dirty="0"/>
          </a:p>
        </p:txBody>
      </p:sp>
      <p:pic>
        <p:nvPicPr>
          <p:cNvPr id="33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96752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ZoneTexte 9"/>
          <p:cNvSpPr txBox="1"/>
          <p:nvPr/>
        </p:nvSpPr>
        <p:spPr>
          <a:xfrm>
            <a:off x="3059832" y="1844824"/>
            <a:ext cx="266429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Banque 1  </a:t>
            </a:r>
          </a:p>
          <a:p>
            <a:endParaRPr lang="fr-FR" sz="1600" dirty="0" smtClean="0"/>
          </a:p>
          <a:p>
            <a:r>
              <a:rPr lang="fr-FR" sz="1600" dirty="0" smtClean="0"/>
              <a:t>Banque 2</a:t>
            </a:r>
          </a:p>
          <a:p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8" name="Image 7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132856"/>
            <a:ext cx="237580" cy="228781"/>
          </a:xfrm>
          <a:prstGeom prst="rect">
            <a:avLst/>
          </a:prstGeom>
        </p:spPr>
      </p:pic>
      <p:pic>
        <p:nvPicPr>
          <p:cNvPr id="9" name="Image 8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284984"/>
            <a:ext cx="222025" cy="216024"/>
          </a:xfrm>
          <a:prstGeom prst="rect">
            <a:avLst/>
          </a:prstGeom>
        </p:spPr>
      </p:pic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696163"/>
            <a:ext cx="237580" cy="228781"/>
          </a:xfrm>
          <a:prstGeom prst="rect">
            <a:avLst/>
          </a:prstGeom>
        </p:spPr>
      </p:pic>
      <p:pic>
        <p:nvPicPr>
          <p:cNvPr id="1026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5" y="1999531"/>
            <a:ext cx="504056" cy="504056"/>
          </a:xfrm>
          <a:prstGeom prst="rect">
            <a:avLst/>
          </a:prstGeom>
          <a:noFill/>
        </p:spPr>
      </p:pic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>
          <a:blip r:embed="rId5" cstate="print"/>
          <a:srcRect l="10080" t="11020" r="10541" b="10861"/>
          <a:stretch>
            <a:fillRect/>
          </a:stretch>
        </p:blipFill>
        <p:spPr bwMode="auto">
          <a:xfrm>
            <a:off x="4067945" y="2572904"/>
            <a:ext cx="504056" cy="496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627784" y="1412776"/>
            <a:ext cx="3600400" cy="223224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5" name="ZoneTexte 4"/>
          <p:cNvSpPr txBox="1"/>
          <p:nvPr/>
        </p:nvSpPr>
        <p:spPr>
          <a:xfrm>
            <a:off x="2915816" y="1844824"/>
            <a:ext cx="302433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dirty="0" smtClean="0"/>
              <a:t>Confirmer la suppression de :</a:t>
            </a:r>
          </a:p>
          <a:p>
            <a:pPr algn="ctr"/>
            <a:r>
              <a:rPr lang="fr-FR" sz="1600" dirty="0" smtClean="0"/>
              <a:t>La banque LCL</a:t>
            </a:r>
          </a:p>
          <a:p>
            <a:pPr algn="ctr"/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3995936" y="3068960"/>
            <a:ext cx="864096" cy="288032"/>
          </a:xfrm>
          <a:prstGeom prst="rect">
            <a:avLst/>
          </a:prstGeom>
          <a:solidFill>
            <a:schemeClr val="bg1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2843808" y="5486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Synchronisation avec compte bancaire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059832" y="1988889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3275856" y="1927914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2040" y="1927914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1952023"/>
            <a:ext cx="237580" cy="228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59832" y="235444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3275856" y="229347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932040" y="229347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2317580"/>
            <a:ext cx="237580" cy="228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59832" y="271448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3275856" y="265351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932040" y="265351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2677620"/>
            <a:ext cx="237580" cy="2287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59832" y="307452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3275856" y="301355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932040" y="301355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3037660"/>
            <a:ext cx="237580" cy="2287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59832" y="343456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3275856" y="337359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932040" y="337359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556" y="3397700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526264"/>
            <a:ext cx="352421" cy="3428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27784" y="515719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ZoneTexte 31"/>
          <p:cNvSpPr txBox="1"/>
          <p:nvPr/>
        </p:nvSpPr>
        <p:spPr>
          <a:xfrm>
            <a:off x="2627784" y="1268760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/>
              <a:t>Banque LCL </a:t>
            </a:r>
            <a:endParaRPr lang="fr-FR" sz="1600" b="1" i="1" dirty="0"/>
          </a:p>
        </p:txBody>
      </p:sp>
      <p:pic>
        <p:nvPicPr>
          <p:cNvPr id="33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96752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202</Words>
  <Application>Microsoft Office PowerPoint</Application>
  <PresentationFormat>Affichage à l'écran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Choix palette de couleur pour mes thèmes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105</cp:revision>
  <dcterms:created xsi:type="dcterms:W3CDTF">2018-02-17T10:27:31Z</dcterms:created>
  <dcterms:modified xsi:type="dcterms:W3CDTF">2018-06-12T20:54:18Z</dcterms:modified>
</cp:coreProperties>
</file>