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4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38A8-F769-4D70-8F9A-A6C51677009C}" type="datetimeFigureOut">
              <a:rPr lang="fr-FR" smtClean="0"/>
              <a:pPr/>
              <a:t>06/09/2018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023-5CD0-4FDF-B2FA-1BB96F1F9C5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23528" y="260648"/>
            <a:ext cx="1224136" cy="1944216"/>
            <a:chOff x="2483768" y="692696"/>
            <a:chExt cx="3600400" cy="4824536"/>
          </a:xfrm>
        </p:grpSpPr>
        <p:pic>
          <p:nvPicPr>
            <p:cNvPr id="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4" name="Rectangle à coins arrondis 3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612650" y="827418"/>
              <a:ext cx="3240359" cy="42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972689" y="2636912"/>
              <a:ext cx="1224138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Identifiant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756665" y="2924945"/>
              <a:ext cx="1440159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Mot-de-Passe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88712" y="3296018"/>
              <a:ext cx="2448271" cy="30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2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" dirty="0" smtClean="0">
                  <a:solidFill>
                    <a:schemeClr val="tx1"/>
                  </a:solidFill>
                </a:rPr>
                <a:t>valider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pic>
          <p:nvPicPr>
            <p:cNvPr id="13" name="Image 12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e 13"/>
          <p:cNvGrpSpPr/>
          <p:nvPr/>
        </p:nvGrpSpPr>
        <p:grpSpPr>
          <a:xfrm>
            <a:off x="2108593" y="260648"/>
            <a:ext cx="1239271" cy="1872208"/>
            <a:chOff x="2699792" y="620688"/>
            <a:chExt cx="3615535" cy="5472608"/>
          </a:xfrm>
        </p:grpSpPr>
        <p:pic>
          <p:nvPicPr>
            <p:cNvPr id="1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19" name="Image 1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20" name="Image 19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2843808" y="5013176"/>
              <a:ext cx="151216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Dépenses exceptionnelles</a:t>
              </a:r>
              <a:endParaRPr lang="fr-FR" sz="1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16016" y="5137447"/>
              <a:ext cx="144016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Solde futur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03848" y="1778332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voiture</a:t>
              </a:r>
              <a:endParaRPr lang="fr-FR" sz="1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932040" y="1778332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34€</a:t>
              </a:r>
              <a:endParaRPr lang="fr-FR" sz="100" dirty="0"/>
            </a:p>
          </p:txBody>
        </p:sp>
        <p:pic>
          <p:nvPicPr>
            <p:cNvPr id="27" name="Image 2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203848" y="2215897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Crédit auto</a:t>
              </a:r>
              <a:endParaRPr lang="fr-FR" sz="1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2040" y="2215897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144€</a:t>
              </a:r>
              <a:endParaRPr lang="fr-FR" sz="100" dirty="0"/>
            </a:p>
          </p:txBody>
        </p:sp>
        <p:pic>
          <p:nvPicPr>
            <p:cNvPr id="31" name="Image 3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203848" y="2647945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maison</a:t>
              </a:r>
              <a:endParaRPr lang="fr-FR" sz="1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932040" y="2647945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44€</a:t>
              </a:r>
              <a:endParaRPr lang="fr-FR" sz="100" dirty="0"/>
            </a:p>
          </p:txBody>
        </p:sp>
        <p:pic>
          <p:nvPicPr>
            <p:cNvPr id="35" name="Image 3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203848" y="3079993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Carrefour</a:t>
              </a:r>
              <a:endParaRPr lang="fr-FR" sz="1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932040" y="3079993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203848" y="3512041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932040" y="3512041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43" name="Image 4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45 €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+456 €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47" name="Image 46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48" name="Arrondir un rectangle avec un coin du même côté 47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49" name="Arrondir un rectangle avec un coin du même côté 48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714927" y="1412776"/>
              <a:ext cx="3600400" cy="10772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b="1" i="1" dirty="0"/>
            </a:p>
          </p:txBody>
        </p:sp>
        <p:sp>
          <p:nvSpPr>
            <p:cNvPr id="51" name="Arrondir un rectangle avec un coin du même côté 50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/>
                <a:t>LCL</a:t>
              </a:r>
              <a:endParaRPr lang="fr-FR" sz="1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1032991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CIC</a:t>
              </a:r>
              <a:endParaRPr lang="fr-FR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72000" y="1013246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err="1" smtClean="0">
                  <a:solidFill>
                    <a:schemeClr val="bg1"/>
                  </a:solidFill>
                </a:rPr>
                <a:t>Bourso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7" name="Groupe 56"/>
          <p:cNvGrpSpPr/>
          <p:nvPr/>
        </p:nvGrpSpPr>
        <p:grpSpPr>
          <a:xfrm>
            <a:off x="5508104" y="260648"/>
            <a:ext cx="1224000" cy="1872208"/>
            <a:chOff x="2843807" y="764704"/>
            <a:chExt cx="3600401" cy="5472608"/>
          </a:xfrm>
        </p:grpSpPr>
        <p:pic>
          <p:nvPicPr>
            <p:cNvPr id="5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59" name="Rectangle 58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311859" y="1844824"/>
              <a:ext cx="26642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023827" y="2448583"/>
              <a:ext cx="3240361" cy="80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23827" y="3286725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</a:p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compte bancaire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023827" y="4139788"/>
              <a:ext cx="32403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43807" y="764704"/>
              <a:ext cx="3600401" cy="792087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11860" y="908720"/>
              <a:ext cx="2664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Paramètres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74" name="Image 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75" name="Image 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2843807" y="1556791"/>
              <a:ext cx="3600401" cy="1052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500" b="1" i="1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7668344" y="1124744"/>
            <a:ext cx="1224000" cy="1872208"/>
            <a:chOff x="2324617" y="476672"/>
            <a:chExt cx="3615535" cy="5472609"/>
          </a:xfrm>
        </p:grpSpPr>
        <p:pic>
          <p:nvPicPr>
            <p:cNvPr id="7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33975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2324617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24617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792669" y="620688"/>
              <a:ext cx="26642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/>
                  </a:solidFill>
                </a:rPr>
                <a:t>Thèmes application</a:t>
              </a:r>
              <a:endParaRPr lang="fr-FR" sz="700" dirty="0">
                <a:solidFill>
                  <a:schemeClr val="bg1"/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720660" y="1630542"/>
              <a:ext cx="2808311" cy="83000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Police</a:t>
              </a:r>
            </a:p>
            <a:p>
              <a:endParaRPr lang="fr-FR" sz="400" dirty="0" smtClean="0"/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Arial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Times</a:t>
              </a: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2720660" y="2952440"/>
              <a:ext cx="2808311" cy="1584554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Couleurs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fr-FR" sz="400" dirty="0" smtClean="0"/>
                <a:t> de fond</a:t>
              </a:r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r>
                <a:rPr lang="fr-FR" sz="400" dirty="0" smtClean="0"/>
                <a:t> b</a:t>
              </a:r>
            </a:p>
          </p:txBody>
        </p:sp>
        <p:pic>
          <p:nvPicPr>
            <p:cNvPr id="83" name="Image 82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2080" y="548680"/>
              <a:ext cx="576000" cy="576000"/>
            </a:xfrm>
            <a:prstGeom prst="rect">
              <a:avLst/>
            </a:prstGeom>
          </p:spPr>
        </p:pic>
        <p:pic>
          <p:nvPicPr>
            <p:cNvPr id="84" name="Image 83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3768" y="548680"/>
              <a:ext cx="576000" cy="576000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>
            <a:xfrm>
              <a:off x="2339753" y="1268759"/>
              <a:ext cx="3600399" cy="1052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3851920" y="1556792"/>
            <a:ext cx="936104" cy="576064"/>
            <a:chOff x="2483768" y="1916832"/>
            <a:chExt cx="3600400" cy="2232248"/>
          </a:xfrm>
        </p:grpSpPr>
        <p:pic>
          <p:nvPicPr>
            <p:cNvPr id="8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89" name="ZoneTexte 88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90" name="Image 89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91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92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93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4" name="Groupe 93"/>
          <p:cNvGrpSpPr/>
          <p:nvPr/>
        </p:nvGrpSpPr>
        <p:grpSpPr>
          <a:xfrm>
            <a:off x="1547664" y="3789040"/>
            <a:ext cx="1224136" cy="1800200"/>
            <a:chOff x="2483768" y="620688"/>
            <a:chExt cx="3600400" cy="5472608"/>
          </a:xfrm>
        </p:grpSpPr>
        <p:pic>
          <p:nvPicPr>
            <p:cNvPr id="9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96" name="Rectangle 95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699792" y="692696"/>
              <a:ext cx="3240359" cy="84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récurrentes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  <p:pic>
          <p:nvPicPr>
            <p:cNvPr id="99" name="Image 9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100" name="Image 99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101" name="Image 100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483768" y="1412775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987824" y="2546470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Assurance voiture</a:t>
              </a:r>
              <a:endParaRPr lang="fr-FR" sz="4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716071" y="2546470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34€</a:t>
              </a:r>
              <a:endParaRPr lang="fr-FR" sz="300" dirty="0"/>
            </a:p>
          </p:txBody>
        </p:sp>
        <p:pic>
          <p:nvPicPr>
            <p:cNvPr id="107" name="Image 10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08" name="Rectangle à coins arrondis 107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987824" y="2978515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Crédit auto</a:t>
              </a:r>
              <a:endParaRPr lang="fr-FR" sz="4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716071" y="2978515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144€</a:t>
              </a:r>
              <a:endParaRPr lang="fr-FR" sz="300" dirty="0"/>
            </a:p>
          </p:txBody>
        </p:sp>
        <p:pic>
          <p:nvPicPr>
            <p:cNvPr id="111" name="Image 11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12" name="Rectangle à coins arrondis 111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987824" y="3410566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4716071" y="3410566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€</a:t>
              </a:r>
              <a:endParaRPr lang="fr-FR" sz="300" dirty="0"/>
            </a:p>
          </p:txBody>
        </p:sp>
        <p:pic>
          <p:nvPicPr>
            <p:cNvPr id="115" name="Image 11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116" name="Rectangle à coins arrondis 115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987824" y="3842611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716071" y="3842611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19" name="Image 11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120" name="Rectangle à coins arrondis 119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987824" y="4274662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716071" y="4274662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23" name="Image 12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124" name="Rectangle à coins arrondis 123"/>
            <p:cNvSpPr/>
            <p:nvPr/>
          </p:nvSpPr>
          <p:spPr>
            <a:xfrm>
              <a:off x="4072239" y="1715210"/>
              <a:ext cx="529412" cy="32832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b="1" dirty="0" smtClean="0"/>
                <a:t>LCL</a:t>
              </a:r>
              <a:endParaRPr lang="fr-FR" sz="200" b="1" dirty="0"/>
            </a:p>
          </p:txBody>
        </p:sp>
        <p:grpSp>
          <p:nvGrpSpPr>
            <p:cNvPr id="125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8" name="Groupe 127"/>
          <p:cNvGrpSpPr/>
          <p:nvPr/>
        </p:nvGrpSpPr>
        <p:grpSpPr>
          <a:xfrm>
            <a:off x="827584" y="2852936"/>
            <a:ext cx="936000" cy="576000"/>
            <a:chOff x="4499993" y="1916832"/>
            <a:chExt cx="3600400" cy="2232248"/>
          </a:xfrm>
        </p:grpSpPr>
        <p:pic>
          <p:nvPicPr>
            <p:cNvPr id="129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130" name="Rectangle à coins arrondis 129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2411864" y="2852936"/>
            <a:ext cx="936000" cy="576000"/>
            <a:chOff x="4788024" y="1988840"/>
            <a:chExt cx="3600400" cy="2232248"/>
          </a:xfrm>
        </p:grpSpPr>
        <p:pic>
          <p:nvPicPr>
            <p:cNvPr id="13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138" name="Rectangle 137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076056" y="2420885"/>
              <a:ext cx="2952328" cy="1583590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dirty="0" smtClean="0"/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300" dirty="0" smtClean="0"/>
            </a:p>
          </p:txBody>
        </p:sp>
        <p:sp>
          <p:nvSpPr>
            <p:cNvPr id="140" name="Rectangle à coins arrondis 139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4356112" y="2780928"/>
            <a:ext cx="1224000" cy="1800199"/>
            <a:chOff x="2483767" y="548681"/>
            <a:chExt cx="3600400" cy="5472608"/>
          </a:xfrm>
        </p:grpSpPr>
        <p:pic>
          <p:nvPicPr>
            <p:cNvPr id="14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399" cy="4680521"/>
            </a:xfrm>
            <a:prstGeom prst="rect">
              <a:avLst/>
            </a:prstGeom>
            <a:noFill/>
          </p:spPr>
        </p:pic>
        <p:sp>
          <p:nvSpPr>
            <p:cNvPr id="143" name="Rectangle à coins arrondis 142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>
                <a:solidFill>
                  <a:schemeClr val="bg1"/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2699792" y="620690"/>
              <a:ext cx="3240361" cy="74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compte bancaire</a:t>
              </a:r>
              <a:endParaRPr lang="fr-FR" sz="500" dirty="0">
                <a:solidFill>
                  <a:schemeClr val="bg1"/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2695600" y="3140969"/>
              <a:ext cx="187220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Raison sociale Banque </a:t>
              </a:r>
              <a:endParaRPr lang="fr-FR" sz="500" b="1" dirty="0"/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695600" y="3529269"/>
              <a:ext cx="10801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Site internet </a:t>
              </a:r>
              <a:endParaRPr lang="fr-FR" sz="500" b="1" dirty="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2695600" y="3937314"/>
              <a:ext cx="16561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Identifiant compte  </a:t>
              </a:r>
              <a:endParaRPr lang="fr-FR" sz="500" b="1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695600" y="4345360"/>
              <a:ext cx="12961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Mot de passe  </a:t>
              </a:r>
              <a:endParaRPr lang="fr-FR" sz="500" b="1" dirty="0"/>
            </a:p>
          </p:txBody>
        </p:sp>
        <p:sp>
          <p:nvSpPr>
            <p:cNvPr id="151" name="Rectangle à coins arrondis 150"/>
            <p:cNvSpPr/>
            <p:nvPr/>
          </p:nvSpPr>
          <p:spPr>
            <a:xfrm>
              <a:off x="3811724" y="4941169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639817" y="3140969"/>
              <a:ext cx="1152128" cy="169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LCL</a:t>
              </a:r>
              <a:endParaRPr lang="fr-FR" sz="500" dirty="0"/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3847728" y="3529269"/>
              <a:ext cx="1944216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https://particuliers.lcl.fr</a:t>
              </a:r>
              <a:endParaRPr lang="fr-FR" sz="500" dirty="0"/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423792" y="3937314"/>
              <a:ext cx="136815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125789</a:t>
              </a:r>
              <a:endParaRPr lang="fr-FR" sz="500" dirty="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4063752" y="4345360"/>
              <a:ext cx="172819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******** </a:t>
              </a:r>
              <a:endParaRPr lang="fr-FR" sz="500" dirty="0"/>
            </a:p>
          </p:txBody>
        </p:sp>
        <p:pic>
          <p:nvPicPr>
            <p:cNvPr id="156" name="Image 15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157" name="Image 15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15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59" name="Picture 4" descr="Image associÃ©e"/>
            <p:cNvPicPr>
              <a:picLocks noChangeAspect="1" noChangeArrowheads="1"/>
            </p:cNvPicPr>
            <p:nvPr/>
          </p:nvPicPr>
          <p:blipFill>
            <a:blip r:embed="rId11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160" name="ZoneTexte 159"/>
            <p:cNvSpPr txBox="1"/>
            <p:nvPr/>
          </p:nvSpPr>
          <p:spPr>
            <a:xfrm>
              <a:off x="2767608" y="2708921"/>
              <a:ext cx="30963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 smtClean="0"/>
                <a:t>Ajout nouvelle  banque</a:t>
              </a:r>
              <a:endParaRPr lang="fr-FR" sz="700" b="1" dirty="0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483767" y="1268760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pic>
          <p:nvPicPr>
            <p:cNvPr id="162" name="Image 161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163" name="Image 162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grpSp>
        <p:nvGrpSpPr>
          <p:cNvPr id="164" name="Groupe 163"/>
          <p:cNvGrpSpPr/>
          <p:nvPr/>
        </p:nvGrpSpPr>
        <p:grpSpPr>
          <a:xfrm>
            <a:off x="6012264" y="5013176"/>
            <a:ext cx="936000" cy="576000"/>
            <a:chOff x="426397" y="1988840"/>
            <a:chExt cx="3600404" cy="2232248"/>
          </a:xfrm>
        </p:grpSpPr>
        <p:pic>
          <p:nvPicPr>
            <p:cNvPr id="16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26401" y="1988840"/>
              <a:ext cx="3600400" cy="2232248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166" name="Rectangle 165"/>
            <p:cNvSpPr/>
            <p:nvPr/>
          </p:nvSpPr>
          <p:spPr>
            <a:xfrm>
              <a:off x="426397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683568" y="2381200"/>
              <a:ext cx="3024336" cy="1649569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à coins arrondis 167"/>
            <p:cNvSpPr/>
            <p:nvPr/>
          </p:nvSpPr>
          <p:spPr>
            <a:xfrm>
              <a:off x="1876844" y="3717031"/>
              <a:ext cx="864097" cy="288031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5940256" y="2708920"/>
            <a:ext cx="1224000" cy="1800200"/>
            <a:chOff x="2684656" y="476672"/>
            <a:chExt cx="3615536" cy="5472609"/>
          </a:xfrm>
        </p:grpSpPr>
        <p:pic>
          <p:nvPicPr>
            <p:cNvPr id="1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171" name="Rectangle 170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3671898" y="683404"/>
              <a:ext cx="1728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Epargne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174" name="Image 1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175" name="Image 1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176" name="ZoneTexte 175"/>
            <p:cNvSpPr txBox="1"/>
            <p:nvPr/>
          </p:nvSpPr>
          <p:spPr>
            <a:xfrm>
              <a:off x="2699792" y="1268759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700" b="1" i="1" dirty="0"/>
            </a:p>
          </p:txBody>
        </p:sp>
        <p:sp>
          <p:nvSpPr>
            <p:cNvPr id="177" name="Rectangle à coins arrondis 176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3275856" y="2215946"/>
              <a:ext cx="1656184" cy="177463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</a:t>
              </a:r>
              <a:r>
                <a:rPr lang="fr-FR" sz="500" dirty="0" err="1" smtClean="0"/>
                <a:t>asso</a:t>
              </a:r>
              <a:r>
                <a:rPr lang="fr-FR" sz="500" dirty="0" smtClean="0"/>
                <a:t> </a:t>
              </a:r>
              <a:r>
                <a:rPr lang="fr-FR" sz="500" dirty="0" err="1" smtClean="0"/>
                <a:t>Haiti</a:t>
              </a:r>
              <a:endParaRPr lang="fr-FR" sz="500" dirty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04104" y="2215946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34€</a:t>
              </a:r>
              <a:endParaRPr lang="fr-FR" sz="400" dirty="0"/>
            </a:p>
          </p:txBody>
        </p:sp>
        <p:pic>
          <p:nvPicPr>
            <p:cNvPr id="181" name="Image 18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3275856" y="2581503"/>
              <a:ext cx="1656184" cy="174188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courante</a:t>
              </a:r>
              <a:endParaRPr lang="fr-FR" sz="500" dirty="0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4104" y="258150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144€</a:t>
              </a:r>
              <a:endParaRPr lang="fr-FR" sz="400" dirty="0"/>
            </a:p>
          </p:txBody>
        </p:sp>
        <p:pic>
          <p:nvPicPr>
            <p:cNvPr id="185" name="Image 18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6" name="Rectangle 185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3275856" y="294154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5004104" y="2941543"/>
              <a:ext cx="504000" cy="162818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€</a:t>
              </a:r>
              <a:endParaRPr lang="fr-FR" sz="400" dirty="0"/>
            </a:p>
          </p:txBody>
        </p:sp>
        <p:pic>
          <p:nvPicPr>
            <p:cNvPr id="189" name="Image 18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275856" y="330158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004104" y="3301583"/>
              <a:ext cx="504000" cy="158353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3" name="Image 19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194" name="Rectangle 193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3275856" y="3661623"/>
              <a:ext cx="1656184" cy="172551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5004104" y="366162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7" name="Image 19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198" name="Image 1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199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1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02" name="Groupe 201"/>
          <p:cNvGrpSpPr/>
          <p:nvPr/>
        </p:nvGrpSpPr>
        <p:grpSpPr>
          <a:xfrm>
            <a:off x="7308408" y="5013176"/>
            <a:ext cx="936000" cy="576000"/>
            <a:chOff x="4499993" y="1916832"/>
            <a:chExt cx="3600400" cy="2232248"/>
          </a:xfrm>
        </p:grpSpPr>
        <p:pic>
          <p:nvPicPr>
            <p:cNvPr id="20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204" name="Rectangle à coins arrondis 20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5" name="Connecteur droit avec flèche 214"/>
          <p:cNvCxnSpPr>
            <a:stCxn id="10" idx="3"/>
          </p:cNvCxnSpPr>
          <p:nvPr/>
        </p:nvCxnSpPr>
        <p:spPr>
          <a:xfrm flipV="1">
            <a:off x="1371139" y="1484784"/>
            <a:ext cx="752589" cy="236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>
            <a:stCxn id="47" idx="3"/>
            <a:endCxn id="72" idx="1"/>
          </p:cNvCxnSpPr>
          <p:nvPr/>
        </p:nvCxnSpPr>
        <p:spPr>
          <a:xfrm>
            <a:off x="3298478" y="381242"/>
            <a:ext cx="2209626" cy="1489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Forme 224"/>
          <p:cNvCxnSpPr>
            <a:stCxn id="60" idx="3"/>
            <a:endCxn id="79" idx="0"/>
          </p:cNvCxnSpPr>
          <p:nvPr/>
        </p:nvCxnSpPr>
        <p:spPr>
          <a:xfrm>
            <a:off x="6732104" y="691749"/>
            <a:ext cx="1545678" cy="43299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Forme 249"/>
          <p:cNvCxnSpPr>
            <a:stCxn id="63" idx="1"/>
            <a:endCxn id="145" idx="0"/>
          </p:cNvCxnSpPr>
          <p:nvPr/>
        </p:nvCxnSpPr>
        <p:spPr>
          <a:xfrm rot="10800000" flipV="1">
            <a:off x="4968112" y="1233704"/>
            <a:ext cx="539992" cy="1547224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e 251"/>
          <p:cNvCxnSpPr>
            <a:stCxn id="66" idx="3"/>
            <a:endCxn id="177" idx="3"/>
          </p:cNvCxnSpPr>
          <p:nvPr/>
        </p:nvCxnSpPr>
        <p:spPr>
          <a:xfrm>
            <a:off x="6732104" y="1504681"/>
            <a:ext cx="383397" cy="2151713"/>
          </a:xfrm>
          <a:prstGeom prst="bentConnector3">
            <a:avLst>
              <a:gd name="adj1" fmla="val 15962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Forme 260"/>
          <p:cNvCxnSpPr>
            <a:stCxn id="62" idx="1"/>
            <a:endCxn id="88" idx="2"/>
          </p:cNvCxnSpPr>
          <p:nvPr/>
        </p:nvCxnSpPr>
        <p:spPr>
          <a:xfrm rot="10800000" flipV="1">
            <a:off x="4319972" y="962726"/>
            <a:ext cx="1188132" cy="594066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49"/>
          <p:cNvCxnSpPr>
            <a:stCxn id="99" idx="2"/>
            <a:endCxn id="129" idx="0"/>
          </p:cNvCxnSpPr>
          <p:nvPr/>
        </p:nvCxnSpPr>
        <p:spPr>
          <a:xfrm rot="5400000" flipH="1">
            <a:off x="955830" y="3768691"/>
            <a:ext cx="1970810" cy="1291301"/>
          </a:xfrm>
          <a:prstGeom prst="bentConnector3">
            <a:avLst>
              <a:gd name="adj1" fmla="val -15766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me 249"/>
          <p:cNvCxnSpPr>
            <a:stCxn id="107" idx="3"/>
            <a:endCxn id="138" idx="2"/>
          </p:cNvCxnSpPr>
          <p:nvPr/>
        </p:nvCxnSpPr>
        <p:spPr>
          <a:xfrm flipV="1">
            <a:off x="2575938" y="3428936"/>
            <a:ext cx="303926" cy="1039144"/>
          </a:xfrm>
          <a:prstGeom prst="bentConnector2">
            <a:avLst/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Forme 249"/>
          <p:cNvCxnSpPr>
            <a:stCxn id="198" idx="2"/>
            <a:endCxn id="203" idx="2"/>
          </p:cNvCxnSpPr>
          <p:nvPr/>
        </p:nvCxnSpPr>
        <p:spPr>
          <a:xfrm rot="16200000" flipH="1">
            <a:off x="6886210" y="4122977"/>
            <a:ext cx="959745" cy="820651"/>
          </a:xfrm>
          <a:prstGeom prst="bentConnector3">
            <a:avLst>
              <a:gd name="adj1" fmla="val 5754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Forme 249"/>
          <p:cNvCxnSpPr>
            <a:stCxn id="157" idx="3"/>
            <a:endCxn id="166" idx="1"/>
          </p:cNvCxnSpPr>
          <p:nvPr/>
        </p:nvCxnSpPr>
        <p:spPr>
          <a:xfrm>
            <a:off x="5325895" y="3193347"/>
            <a:ext cx="686369" cy="2107829"/>
          </a:xfrm>
          <a:prstGeom prst="bentConnector3">
            <a:avLst>
              <a:gd name="adj1" fmla="val 5000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Forme 309"/>
          <p:cNvCxnSpPr>
            <a:stCxn id="88" idx="3"/>
            <a:endCxn id="95" idx="1"/>
          </p:cNvCxnSpPr>
          <p:nvPr/>
        </p:nvCxnSpPr>
        <p:spPr>
          <a:xfrm rot="10800000" flipV="1">
            <a:off x="2771800" y="1844823"/>
            <a:ext cx="1080120" cy="2974593"/>
          </a:xfrm>
          <a:prstGeom prst="bentConnector3">
            <a:avLst>
              <a:gd name="adj1" fmla="val 1160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Forme 249"/>
          <p:cNvCxnSpPr>
            <a:stCxn id="43" idx="3"/>
            <a:endCxn id="138" idx="3"/>
          </p:cNvCxnSpPr>
          <p:nvPr/>
        </p:nvCxnSpPr>
        <p:spPr>
          <a:xfrm>
            <a:off x="3169905" y="1297177"/>
            <a:ext cx="177959" cy="1843759"/>
          </a:xfrm>
          <a:prstGeom prst="bentConnector3">
            <a:avLst>
              <a:gd name="adj1" fmla="val 22845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Forme 249"/>
          <p:cNvCxnSpPr>
            <a:stCxn id="19" idx="3"/>
            <a:endCxn id="129" idx="2"/>
          </p:cNvCxnSpPr>
          <p:nvPr/>
        </p:nvCxnSpPr>
        <p:spPr>
          <a:xfrm flipH="1">
            <a:off x="1295584" y="1628882"/>
            <a:ext cx="1945754" cy="1224054"/>
          </a:xfrm>
          <a:prstGeom prst="bentConnector4">
            <a:avLst>
              <a:gd name="adj1" fmla="val -11749"/>
              <a:gd name="adj2" fmla="val 6772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147</Words>
  <Application>Microsoft Office PowerPoint</Application>
  <PresentationFormat>Affichage à l'écran 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</cp:revision>
  <dcterms:created xsi:type="dcterms:W3CDTF">2018-07-06T16:41:38Z</dcterms:created>
  <dcterms:modified xsi:type="dcterms:W3CDTF">2018-09-07T22:14:36Z</dcterms:modified>
</cp:coreProperties>
</file>