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68" r:id="rId5"/>
    <p:sldId id="273" r:id="rId6"/>
    <p:sldId id="272" r:id="rId7"/>
    <p:sldId id="269" r:id="rId8"/>
    <p:sldId id="270" r:id="rId9"/>
    <p:sldId id="259" r:id="rId10"/>
    <p:sldId id="274" r:id="rId11"/>
    <p:sldId id="275" r:id="rId12"/>
    <p:sldId id="261" r:id="rId13"/>
    <p:sldId id="262" r:id="rId14"/>
    <p:sldId id="263" r:id="rId15"/>
    <p:sldId id="271" r:id="rId16"/>
    <p:sldId id="257" r:id="rId17"/>
    <p:sldId id="26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9/12/2023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9/12/2023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9/12/2023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dailymba.com/2017/12/21/cybersecurity-checklist-what-every-small-business-should-kno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-news.jp/info/article.html?oid=645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-thinking-reflect-direction-62216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nteyold.com/compania-de-ciberseguridad-karpersky-proyecto-earth-20-anos-experiencia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ationaljournalofresearch.com/2020/08/07/cyber-crimes-2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pixabay.com/en/question-mark-hacker-attack-mask-288363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625176" y="-963488"/>
            <a:ext cx="8735325" cy="2000251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800" b="1" dirty="0"/>
              <a:t>AI IN CYBERSECURITY</a:t>
            </a:r>
            <a:endParaRPr lang="en-US" sz="5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6833A-72FC-F332-C771-6C401661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4001" y="1196752"/>
            <a:ext cx="9286875" cy="46482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79D69-3C78-0786-7C8F-9F2D9FA8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5157365"/>
            <a:ext cx="10360501" cy="122396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800" b="1" dirty="0"/>
              <a:t>AI DRIVEN CYBERSECURITY PLATFORM</a:t>
            </a:r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1) Dark Trace</a:t>
            </a:r>
            <a:br>
              <a:rPr lang="en-IN" sz="4400" dirty="0"/>
            </a:br>
            <a:r>
              <a:rPr lang="en-IN" sz="4400" dirty="0"/>
              <a:t>2) Blue Hexagon</a:t>
            </a:r>
            <a:br>
              <a:rPr lang="en-IN" sz="4400" dirty="0"/>
            </a:br>
            <a:r>
              <a:rPr lang="en-IN" sz="4400" dirty="0"/>
              <a:t>3) Cybereason</a:t>
            </a:r>
            <a:br>
              <a:rPr lang="en-IN" sz="4400" dirty="0"/>
            </a:br>
            <a:r>
              <a:rPr lang="en-IN" sz="4400" dirty="0"/>
              <a:t>4) Spark Congnition</a:t>
            </a:r>
            <a:br>
              <a:rPr lang="en-IN" sz="4400" dirty="0"/>
            </a:br>
            <a:r>
              <a:rPr lang="en-IN" sz="4400" dirty="0"/>
              <a:t>5) Tessian</a:t>
            </a:r>
            <a:br>
              <a:rPr lang="en-IN" sz="4400" dirty="0"/>
            </a:br>
            <a:r>
              <a:rPr lang="en-IN" sz="4400" dirty="0"/>
              <a:t>6) Thread Cloud AI</a:t>
            </a:r>
            <a:br>
              <a:rPr lang="en-IN" sz="4400" dirty="0"/>
            </a:br>
            <a:endParaRPr lang="en-IN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15076E-74E7-625E-442F-83BAE084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1" y="1124744"/>
            <a:ext cx="6180790" cy="49685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5EEE2-D8C1-6379-1CBA-996C452D6B06}"/>
              </a:ext>
            </a:extLst>
          </p:cNvPr>
          <p:cNvSpPr txBox="1"/>
          <p:nvPr/>
        </p:nvSpPr>
        <p:spPr>
          <a:xfrm>
            <a:off x="1773932" y="44624"/>
            <a:ext cx="101531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dirty="0"/>
              <a:t>IMPLEMENTATION OF AI IN CYBERSECURITY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9F328-D631-8060-C4F7-F4C327207FEC}"/>
              </a:ext>
            </a:extLst>
          </p:cNvPr>
          <p:cNvSpPr txBox="1"/>
          <p:nvPr/>
        </p:nvSpPr>
        <p:spPr>
          <a:xfrm>
            <a:off x="1917948" y="2276872"/>
            <a:ext cx="8352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/>
              <a:t>Ai in cybersecurity eliminates time consuming tasks done manually.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IN" sz="40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IN" sz="4000" dirty="0"/>
              <a:t>By human it can scan data and identifies potential threats and helps human experts focus on more critical security tasks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D31B713-007A-A5CA-B7A5-6E9CCA954F0C}"/>
              </a:ext>
            </a:extLst>
          </p:cNvPr>
          <p:cNvSpPr txBox="1"/>
          <p:nvPr/>
        </p:nvSpPr>
        <p:spPr>
          <a:xfrm>
            <a:off x="1557908" y="44624"/>
            <a:ext cx="10801200" cy="975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CONCLUSION</a:t>
            </a:r>
          </a:p>
          <a:p>
            <a:endParaRPr lang="en-IN" sz="4400" dirty="0"/>
          </a:p>
          <a:p>
            <a:r>
              <a:rPr lang="en-IN" sz="4400" dirty="0"/>
              <a:t>It seems that with the use of ai in cyber </a:t>
            </a:r>
          </a:p>
          <a:p>
            <a:r>
              <a:rPr lang="en-IN" sz="4400" dirty="0"/>
              <a:t>Security we can reduce time consumption </a:t>
            </a:r>
          </a:p>
          <a:p>
            <a:endParaRPr lang="en-IN" sz="4400" dirty="0"/>
          </a:p>
          <a:p>
            <a:r>
              <a:rPr lang="en-IN" sz="4400" dirty="0"/>
              <a:t>Malware detection and threat detection become easier with AI in cybersecurity</a:t>
            </a:r>
          </a:p>
          <a:p>
            <a:endParaRPr lang="en-IN" sz="4400" dirty="0"/>
          </a:p>
          <a:p>
            <a:r>
              <a:rPr lang="en-IN" sz="4400" dirty="0"/>
              <a:t>Day by day dominance of the AI increasing </a:t>
            </a:r>
          </a:p>
          <a:p>
            <a:r>
              <a:rPr lang="en-IN" sz="4400" dirty="0"/>
              <a:t>In each sector</a:t>
            </a:r>
          </a:p>
          <a:p>
            <a:r>
              <a:rPr lang="en-IN" sz="4800" dirty="0"/>
              <a:t> </a:t>
            </a:r>
          </a:p>
          <a:p>
            <a:endParaRPr lang="en-IN" sz="4800" dirty="0"/>
          </a:p>
          <a:p>
            <a:endParaRPr lang="en-IN" sz="4400" dirty="0"/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1844" y="2276872"/>
            <a:ext cx="9793088" cy="3888432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400" dirty="0"/>
              <a:t>Name of students</a:t>
            </a:r>
            <a:br>
              <a:rPr lang="en-US" sz="4400" dirty="0"/>
            </a:br>
            <a:r>
              <a:rPr lang="en-US" sz="4400" dirty="0"/>
              <a:t>1)Omkar Ghule    </a:t>
            </a:r>
            <a:r>
              <a:rPr lang="en-US" sz="3600" dirty="0"/>
              <a:t>[B-10]</a:t>
            </a:r>
            <a:br>
              <a:rPr lang="en-US" sz="4400" dirty="0"/>
            </a:br>
            <a:r>
              <a:rPr lang="en-US" sz="4400" dirty="0"/>
              <a:t>2)Tinkesh Deshmukh   </a:t>
            </a:r>
            <a:r>
              <a:rPr lang="en-US" sz="3600" dirty="0"/>
              <a:t>[B-10]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Div:- B</a:t>
            </a:r>
            <a:br>
              <a:rPr lang="en-US" sz="4400" dirty="0"/>
            </a:br>
            <a:r>
              <a:rPr lang="en-US" sz="4400" dirty="0"/>
              <a:t>Batch :-B1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870210-0E33-BB56-9978-DF5EC68A6CAB}"/>
              </a:ext>
            </a:extLst>
          </p:cNvPr>
          <p:cNvSpPr txBox="1"/>
          <p:nvPr/>
        </p:nvSpPr>
        <p:spPr>
          <a:xfrm>
            <a:off x="3574132" y="980728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6B56-8FC5-D428-02B9-782A1E2C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WHAT IS  ARTIFICIAL INTELLIGENCE 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2490D-88EC-C243-FBD0-5629C144B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412" y="1340768"/>
            <a:ext cx="9144000" cy="5686425"/>
          </a:xfrm>
          <a:prstGeom prst="rect">
            <a:avLst/>
          </a:prstGeom>
          <a:effectLst>
            <a:softEdge rad="749300"/>
          </a:effectLst>
        </p:spPr>
      </p:pic>
    </p:spTree>
    <p:extLst>
      <p:ext uri="{BB962C8B-B14F-4D97-AF65-F5344CB8AC3E}">
        <p14:creationId xmlns:p14="http://schemas.microsoft.com/office/powerpoint/2010/main" val="6112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199-43FA-0A9B-799F-B367A1BC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-243408"/>
            <a:ext cx="10708177" cy="2866331"/>
          </a:xfrm>
        </p:spPr>
        <p:txBody>
          <a:bodyPr>
            <a:normAutofit/>
          </a:bodyPr>
          <a:lstStyle/>
          <a:p>
            <a:r>
              <a:rPr lang="en-IN" sz="4000" dirty="0"/>
              <a:t> Artificial Intelligence is a </a:t>
            </a:r>
            <a:br>
              <a:rPr lang="en-IN" sz="4000" dirty="0"/>
            </a:br>
            <a:r>
              <a:rPr lang="en-IN" sz="4000" dirty="0"/>
              <a:t>machine ability to perform the </a:t>
            </a:r>
            <a:br>
              <a:rPr lang="en-IN" sz="4000" dirty="0"/>
            </a:br>
            <a:r>
              <a:rPr lang="en-IN" sz="4000" dirty="0"/>
              <a:t>cognitive funcition we usually </a:t>
            </a:r>
            <a:br>
              <a:rPr lang="en-IN" sz="4000" dirty="0"/>
            </a:br>
            <a:r>
              <a:rPr lang="en-IN" sz="4000" dirty="0"/>
              <a:t>associated with human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7E626-E9BD-8432-E7A9-03EEC631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7612" y="2346151"/>
            <a:ext cx="9753600" cy="4467225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5037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836" y="1628973"/>
            <a:ext cx="10360501" cy="1223963"/>
          </a:xfrm>
        </p:spPr>
        <p:txBody>
          <a:bodyPr>
            <a:noAutofit/>
          </a:bodyPr>
          <a:lstStyle/>
          <a:p>
            <a:r>
              <a:rPr lang="en-US" sz="4000" dirty="0"/>
              <a:t>In cybersecurity  Artificial Intelligence</a:t>
            </a:r>
            <a:br>
              <a:rPr lang="en-US" sz="4000" dirty="0"/>
            </a:br>
            <a:r>
              <a:rPr lang="en-US" sz="4000" dirty="0"/>
              <a:t> proves to be beneficial</a:t>
            </a:r>
            <a:br>
              <a:rPr lang="en-US" sz="4000" dirty="0"/>
            </a:br>
            <a:r>
              <a:rPr lang="en-US" sz="4000" dirty="0"/>
              <a:t> as it improve the way </a:t>
            </a:r>
            <a:br>
              <a:rPr lang="en-US" sz="4000" dirty="0"/>
            </a:br>
            <a:r>
              <a:rPr lang="en-US" sz="4000" dirty="0"/>
              <a:t>security experts analyze, study and</a:t>
            </a:r>
            <a:br>
              <a:rPr lang="en-US" sz="4000" dirty="0"/>
            </a:br>
            <a:r>
              <a:rPr lang="en-US" sz="4000" dirty="0"/>
              <a:t>understand cybercrime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20DFC-1B54-5D5F-F15D-13B9F619E4F3}"/>
              </a:ext>
            </a:extLst>
          </p:cNvPr>
          <p:cNvSpPr txBox="1"/>
          <p:nvPr/>
        </p:nvSpPr>
        <p:spPr>
          <a:xfrm>
            <a:off x="909836" y="3933056"/>
            <a:ext cx="53075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 </a:t>
            </a:r>
            <a:r>
              <a:rPr lang="en-IN" sz="4000" dirty="0"/>
              <a:t>It helps to combat  cybercriminals and helps organisation to keep </a:t>
            </a:r>
          </a:p>
          <a:p>
            <a:r>
              <a:rPr lang="en-IN" sz="4000" dirty="0"/>
              <a:t>Customer data safe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77689C-2061-9509-CB0B-1AD1A09C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6411" y="2492896"/>
            <a:ext cx="5520059" cy="420196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678211-C5CA-23A6-6F13-BC68DF44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HOW IT WORKS ACTUALLY ??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32342B-7415-E107-C132-5AF6AF872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566020" y="1649760"/>
            <a:ext cx="7812360" cy="5208240"/>
          </a:xfrm>
          <a:prstGeom prst="rect">
            <a:avLst/>
          </a:prstGeom>
          <a:effectLst>
            <a:softEdge rad="1206500"/>
          </a:effectLst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25860" y="1556965"/>
            <a:ext cx="10360501" cy="1223963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dirty="0"/>
              <a:t>AI algorithms can detect patterns and anomalies that may indicate a security brieach even in the absence of the known threat signature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5CB7-FCF3-251C-BF2D-291580F0C0A0}"/>
              </a:ext>
            </a:extLst>
          </p:cNvPr>
          <p:cNvSpPr txBox="1"/>
          <p:nvPr/>
        </p:nvSpPr>
        <p:spPr>
          <a:xfrm>
            <a:off x="1053852" y="3211229"/>
            <a:ext cx="77768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/>
              <a:t>It’s analysis of massive amount of data </a:t>
            </a:r>
            <a:r>
              <a:rPr lang="en-IN" sz="3600" dirty="0"/>
              <a:t>even</a:t>
            </a:r>
            <a:r>
              <a:rPr lang="en-IN" sz="4000" dirty="0"/>
              <a:t> type source and outcomes. AI in cybersecurity detects the presence of malware before malicious files are opened 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FFA4-E5DB-F2AE-BF88-AA3470BD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0" y="-1971600"/>
            <a:ext cx="10420145" cy="511256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800" dirty="0"/>
              <a:t>AI in cybersecurity collects the raw data from various sources which may  be unstructured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3EE2C-7EBD-21FE-F5CE-FE7EA0BF7238}"/>
              </a:ext>
            </a:extLst>
          </p:cNvPr>
          <p:cNvSpPr txBox="1"/>
          <p:nvPr/>
        </p:nvSpPr>
        <p:spPr>
          <a:xfrm>
            <a:off x="1078990" y="3726732"/>
            <a:ext cx="777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IN" sz="4800" dirty="0" err="1"/>
              <a:t>Prprocess</a:t>
            </a:r>
            <a:r>
              <a:rPr lang="en-IN" sz="4800" dirty="0"/>
              <a:t> the data and cleaning </a:t>
            </a:r>
            <a:r>
              <a:rPr lang="en-IN" sz="4800" dirty="0" err="1"/>
              <a:t>eand</a:t>
            </a:r>
            <a:r>
              <a:rPr lang="en-IN" sz="4800" dirty="0"/>
              <a:t> normalizing for analysis</a:t>
            </a:r>
          </a:p>
        </p:txBody>
      </p:sp>
    </p:spTree>
    <p:extLst>
      <p:ext uri="{BB962C8B-B14F-4D97-AF65-F5344CB8AC3E}">
        <p14:creationId xmlns:p14="http://schemas.microsoft.com/office/powerpoint/2010/main" val="74367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9AEA2-4119-3C39-7473-B10CF3152C6F}"/>
              </a:ext>
            </a:extLst>
          </p:cNvPr>
          <p:cNvSpPr txBox="1"/>
          <p:nvPr/>
        </p:nvSpPr>
        <p:spPr>
          <a:xfrm>
            <a:off x="925626" y="476672"/>
            <a:ext cx="112227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dirty="0"/>
              <a:t>Continuous  Improvement is also important in as the ai system in cyber security is not static they continuously learn and adapt from newly changing threats 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400" dirty="0"/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75B18-5C14-5789-39F2-C0E922D5B212}"/>
              </a:ext>
            </a:extLst>
          </p:cNvPr>
          <p:cNvSpPr txBox="1"/>
          <p:nvPr/>
        </p:nvSpPr>
        <p:spPr>
          <a:xfrm flipH="1">
            <a:off x="909836" y="3861048"/>
            <a:ext cx="9361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dirty="0"/>
              <a:t> But the human mind is necessary to take some critical decisions</a:t>
            </a:r>
          </a:p>
        </p:txBody>
      </p:sp>
    </p:spTree>
    <p:extLst>
      <p:ext uri="{BB962C8B-B14F-4D97-AF65-F5344CB8AC3E}">
        <p14:creationId xmlns:p14="http://schemas.microsoft.com/office/powerpoint/2010/main" val="23501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25860" y="-2475656"/>
            <a:ext cx="11284241" cy="603468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800" b="1" dirty="0"/>
              <a:t>TYPE OF AI  TOOLS USED IN CYBERSECURITY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BCAAB-8E68-4AA4-CA38-6B195CEE1D50}"/>
              </a:ext>
            </a:extLst>
          </p:cNvPr>
          <p:cNvSpPr txBox="1"/>
          <p:nvPr/>
        </p:nvSpPr>
        <p:spPr>
          <a:xfrm>
            <a:off x="1269875" y="2852936"/>
            <a:ext cx="96490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IN" sz="4400" dirty="0"/>
              <a:t>Malware Detection</a:t>
            </a:r>
          </a:p>
          <a:p>
            <a:pPr marL="514350" indent="-514350">
              <a:buAutoNum type="arabicParenR"/>
            </a:pPr>
            <a:r>
              <a:rPr lang="en-IN" sz="4400" dirty="0"/>
              <a:t>Network Security</a:t>
            </a:r>
          </a:p>
          <a:p>
            <a:pPr marL="514350" indent="-514350">
              <a:buAutoNum type="arabicParenR"/>
            </a:pPr>
            <a:r>
              <a:rPr lang="en-IN" sz="4400" dirty="0"/>
              <a:t>Phishing Detection</a:t>
            </a:r>
          </a:p>
          <a:p>
            <a:pPr marL="514350" indent="-514350">
              <a:buAutoNum type="arabicParenR"/>
            </a:pPr>
            <a:r>
              <a:rPr lang="en-IN" sz="4400" dirty="0"/>
              <a:t>Cyber threat Intelligence</a:t>
            </a:r>
          </a:p>
          <a:p>
            <a:pPr marL="514350" indent="-514350">
              <a:buAutoNum type="arabicParenR"/>
            </a:pPr>
            <a:r>
              <a:rPr lang="en-IN" sz="4400" dirty="0"/>
              <a:t> Home Security</a:t>
            </a:r>
          </a:p>
          <a:p>
            <a:pPr marL="514350" indent="-514350">
              <a:buAutoNum type="arabicParenR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158</TotalTime>
  <Words>348</Words>
  <Application>Microsoft Office PowerPoint</Application>
  <PresentationFormat>Custom</PresentationFormat>
  <Paragraphs>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Tech 16x9</vt:lpstr>
      <vt:lpstr>AI IN CYBERSECURITY</vt:lpstr>
      <vt:lpstr>WHAT IS  ARTIFICIAL INTELLIGENCE ??</vt:lpstr>
      <vt:lpstr> Artificial Intelligence is a  machine ability to perform the  cognitive funcition we usually  associated with human</vt:lpstr>
      <vt:lpstr>In cybersecurity  Artificial Intelligence  proves to be beneficial  as it improve the way  security experts analyze, study and understand cybercrime </vt:lpstr>
      <vt:lpstr>HOW IT WORKS ACTUALLY ??</vt:lpstr>
      <vt:lpstr>AI algorithms can detect patterns and anomalies that may indicate a security brieach even in the absence of the known threat signature</vt:lpstr>
      <vt:lpstr>AI in cybersecurity collects the raw data from various sources which may  be unstructured</vt:lpstr>
      <vt:lpstr>PowerPoint Presentation</vt:lpstr>
      <vt:lpstr>TYPE OF AI  TOOLS USED IN CYBERSECURITY   </vt:lpstr>
      <vt:lpstr>AI DRIVEN CYBERSECURITY PLATFORM  1) Dark Trace 2) Blue Hexagon 3) Cybereason 4) Spark Congnition 5) Tessian 6) Thread Cloud AI </vt:lpstr>
      <vt:lpstr>PowerPoint Presentation</vt:lpstr>
      <vt:lpstr>PowerPoint Presentation</vt:lpstr>
      <vt:lpstr>Name of students 1)Omkar Ghule    [B-10] 2)Tinkesh Deshmukh   [B-10]  Div:- B Batch :-B1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students Omkar Ghule Tinkesh Deshmukh</dc:title>
  <dc:creator>Tinkesh Deshmukkh</dc:creator>
  <cp:lastModifiedBy>Tinkesh Deshmukkh</cp:lastModifiedBy>
  <cp:revision>4</cp:revision>
  <dcterms:created xsi:type="dcterms:W3CDTF">2023-09-12T15:30:15Z</dcterms:created>
  <dcterms:modified xsi:type="dcterms:W3CDTF">2023-09-12T18:08:30Z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