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2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3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8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1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27B4-82FE-4F6B-B4E7-EE19E72E1261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435D-22D8-47DF-B57D-C3DFEC2A6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92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89065" y="1893344"/>
            <a:ext cx="3141234" cy="16136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View : IView</a:t>
            </a:r>
            <a:endParaRPr lang="en-US" b="1" dirty="0" smtClean="0"/>
          </a:p>
          <a:p>
            <a:pPr algn="ctr"/>
            <a:r>
              <a:rPr lang="en-US" dirty="0" smtClean="0"/>
              <a:t>event OnSaveButtonClick</a:t>
            </a:r>
          </a:p>
          <a:p>
            <a:pPr algn="ctr"/>
            <a:r>
              <a:rPr lang="en-US" dirty="0" smtClean="0"/>
              <a:t>void UpdateView(Model)</a:t>
            </a:r>
          </a:p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521850" y="1893344"/>
            <a:ext cx="3141233" cy="161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Model</a:t>
            </a:r>
            <a:endParaRPr lang="en-US" b="1" dirty="0" smtClean="0"/>
          </a:p>
          <a:p>
            <a:pPr algn="ctr"/>
            <a:r>
              <a:rPr lang="en-US" dirty="0" smtClean="0"/>
              <a:t>string Name</a:t>
            </a:r>
          </a:p>
          <a:p>
            <a:pPr algn="ctr"/>
            <a:r>
              <a:rPr lang="en-US" dirty="0" smtClean="0"/>
              <a:t>string Age</a:t>
            </a:r>
          </a:p>
          <a:p>
            <a:pPr algn="ctr"/>
            <a:r>
              <a:rPr lang="en-US" dirty="0" smtClean="0"/>
              <a:t>bool IsRetirementAge()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129" y="3089236"/>
            <a:ext cx="3141233" cy="1613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Controller</a:t>
            </a:r>
          </a:p>
          <a:p>
            <a:pPr algn="ctr"/>
            <a:r>
              <a:rPr lang="en-US" dirty="0" smtClean="0"/>
              <a:t>IView 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</a:t>
            </a:r>
            <a:r>
              <a:rPr lang="en-US" dirty="0" smtClean="0"/>
              <a:t>model</a:t>
            </a:r>
            <a:endParaRPr lang="en-US" dirty="0"/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Скругленная соединительная линия 7"/>
          <p:cNvCxnSpPr>
            <a:stCxn id="6" idx="1"/>
            <a:endCxn id="4" idx="3"/>
          </p:cNvCxnSpPr>
          <p:nvPr/>
        </p:nvCxnSpPr>
        <p:spPr>
          <a:xfrm rot="10800000">
            <a:off x="3530299" y="2700168"/>
            <a:ext cx="754830" cy="119589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>
            <a:stCxn id="6" idx="3"/>
            <a:endCxn id="5" idx="1"/>
          </p:cNvCxnSpPr>
          <p:nvPr/>
        </p:nvCxnSpPr>
        <p:spPr>
          <a:xfrm flipV="1">
            <a:off x="7426362" y="2700168"/>
            <a:ext cx="1095488" cy="119589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389064" y="627529"/>
            <a:ext cx="3141232" cy="6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GUI Library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4" idx="0"/>
            <a:endCxn id="14" idx="2"/>
          </p:cNvCxnSpPr>
          <p:nvPr/>
        </p:nvCxnSpPr>
        <p:spPr>
          <a:xfrm rot="16200000" flipV="1">
            <a:off x="1676396" y="1610058"/>
            <a:ext cx="566570" cy="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6" idx="1"/>
            <a:endCxn id="26" idx="3"/>
          </p:cNvCxnSpPr>
          <p:nvPr/>
        </p:nvCxnSpPr>
        <p:spPr>
          <a:xfrm rot="10800000" flipV="1">
            <a:off x="3530297" y="3896060"/>
            <a:ext cx="754832" cy="122188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389064" y="4702883"/>
            <a:ext cx="3141233" cy="8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FakeView : IView</a:t>
            </a:r>
            <a:endParaRPr lang="ru-RU" sz="1400" dirty="0"/>
          </a:p>
        </p:txBody>
      </p:sp>
      <p:sp>
        <p:nvSpPr>
          <p:cNvPr id="29" name="Прямоугольная выноска 28"/>
          <p:cNvSpPr/>
          <p:nvPr/>
        </p:nvSpPr>
        <p:spPr>
          <a:xfrm>
            <a:off x="4367605" y="5217458"/>
            <a:ext cx="2441986" cy="1129553"/>
          </a:xfrm>
          <a:prstGeom prst="wedgeRectCallout">
            <a:avLst>
              <a:gd name="adj1" fmla="val -65326"/>
              <a:gd name="adj2" fmla="val -9178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В тестах вид подменяется на </a:t>
            </a:r>
            <a:r>
              <a:rPr lang="en-US" dirty="0" smtClean="0">
                <a:solidFill>
                  <a:srgbClr val="0070C0"/>
                </a:solidFill>
              </a:rPr>
              <a:t>FakeView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89065" y="451818"/>
            <a:ext cx="3141233" cy="16136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FakeView</a:t>
            </a:r>
            <a:endParaRPr lang="en-US" b="1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521850" y="451818"/>
            <a:ext cx="3141233" cy="161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Model</a:t>
            </a:r>
            <a:endParaRPr lang="en-US" b="1" dirty="0" smtClean="0"/>
          </a:p>
          <a:p>
            <a:pPr algn="ctr"/>
            <a:r>
              <a:rPr lang="en-US" dirty="0" smtClean="0"/>
              <a:t>string Name</a:t>
            </a:r>
          </a:p>
          <a:p>
            <a:pPr algn="ctr"/>
            <a:r>
              <a:rPr lang="en-US" dirty="0" smtClean="0"/>
              <a:t>string Age</a:t>
            </a:r>
          </a:p>
          <a:p>
            <a:pPr algn="ctr"/>
            <a:r>
              <a:rPr lang="en-US" dirty="0" smtClean="0"/>
              <a:t>bool IsRetirementAge()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129" y="1647710"/>
            <a:ext cx="3141233" cy="1613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Controller</a:t>
            </a:r>
          </a:p>
          <a:p>
            <a:pPr algn="ctr"/>
            <a:r>
              <a:rPr lang="en-US" dirty="0"/>
              <a:t>View </a:t>
            </a:r>
            <a:r>
              <a:rPr lang="en-US" dirty="0" err="1" smtClean="0"/>
              <a:t>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</a:t>
            </a:r>
            <a:r>
              <a:rPr lang="en-US" dirty="0" err="1" smtClean="0"/>
              <a:t>model</a:t>
            </a:r>
            <a:endParaRPr lang="en-US" dirty="0"/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Скругленная соединительная линия 7"/>
          <p:cNvCxnSpPr>
            <a:stCxn id="6" idx="1"/>
            <a:endCxn id="4" idx="3"/>
          </p:cNvCxnSpPr>
          <p:nvPr/>
        </p:nvCxnSpPr>
        <p:spPr>
          <a:xfrm rot="10800000">
            <a:off x="3530299" y="1258642"/>
            <a:ext cx="754831" cy="119589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>
            <a:stCxn id="6" idx="3"/>
            <a:endCxn id="5" idx="1"/>
          </p:cNvCxnSpPr>
          <p:nvPr/>
        </p:nvCxnSpPr>
        <p:spPr>
          <a:xfrm flipV="1">
            <a:off x="7426362" y="1258642"/>
            <a:ext cx="1095488" cy="119589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635162" y="1893345"/>
            <a:ext cx="3141233" cy="16136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FakeView</a:t>
            </a:r>
            <a:endParaRPr lang="en-US" b="1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789868" y="1893344"/>
            <a:ext cx="3141233" cy="1613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Model</a:t>
            </a:r>
            <a:endParaRPr lang="en-US" b="1" dirty="0" smtClean="0"/>
          </a:p>
          <a:p>
            <a:pPr algn="ctr"/>
            <a:r>
              <a:rPr lang="en-US" dirty="0" smtClean="0"/>
              <a:t>string Name</a:t>
            </a:r>
          </a:p>
          <a:p>
            <a:pPr algn="ctr"/>
            <a:r>
              <a:rPr lang="en-US" dirty="0" smtClean="0"/>
              <a:t>string Age</a:t>
            </a:r>
          </a:p>
          <a:p>
            <a:pPr algn="ctr"/>
            <a:r>
              <a:rPr lang="en-US" dirty="0" smtClean="0"/>
              <a:t>bool IsRetirementAge()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20583" y="3799240"/>
            <a:ext cx="3141233" cy="16136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Controller</a:t>
            </a:r>
          </a:p>
          <a:p>
            <a:pPr algn="ctr"/>
            <a:r>
              <a:rPr lang="en-US" dirty="0"/>
              <a:t>View </a:t>
            </a:r>
            <a:r>
              <a:rPr lang="en-US" dirty="0" err="1" smtClean="0"/>
              <a:t>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</a:t>
            </a:r>
            <a:r>
              <a:rPr lang="en-US" dirty="0" err="1" smtClean="0"/>
              <a:t>model</a:t>
            </a:r>
            <a:endParaRPr lang="en-US" dirty="0"/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" name="Скругленная соединительная линия 7"/>
          <p:cNvCxnSpPr>
            <a:stCxn id="6" idx="0"/>
            <a:endCxn id="4" idx="3"/>
          </p:cNvCxnSpPr>
          <p:nvPr/>
        </p:nvCxnSpPr>
        <p:spPr>
          <a:xfrm rot="16200000" flipV="1">
            <a:off x="4734263" y="2742302"/>
            <a:ext cx="1099071" cy="101480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>
            <a:stCxn id="6" idx="0"/>
            <a:endCxn id="5" idx="1"/>
          </p:cNvCxnSpPr>
          <p:nvPr/>
        </p:nvCxnSpPr>
        <p:spPr>
          <a:xfrm rot="5400000" flipH="1" flipV="1">
            <a:off x="5740998" y="2750370"/>
            <a:ext cx="1099072" cy="99866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1941307" y="277908"/>
            <a:ext cx="2528942" cy="699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GUI Library</a:t>
            </a:r>
            <a:endParaRPr lang="ru-RU" dirty="0"/>
          </a:p>
        </p:txBody>
      </p:sp>
      <p:cxnSp>
        <p:nvCxnSpPr>
          <p:cNvPr id="15" name="Скругленная соединительная линия 14"/>
          <p:cNvCxnSpPr>
            <a:stCxn id="4" idx="0"/>
            <a:endCxn id="14" idx="2"/>
          </p:cNvCxnSpPr>
          <p:nvPr/>
        </p:nvCxnSpPr>
        <p:spPr>
          <a:xfrm rot="16200000" flipV="1">
            <a:off x="2747683" y="1435248"/>
            <a:ext cx="916192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нак запрета 2"/>
          <p:cNvSpPr/>
          <p:nvPr/>
        </p:nvSpPr>
        <p:spPr>
          <a:xfrm>
            <a:off x="2928768" y="1229957"/>
            <a:ext cx="554019" cy="554019"/>
          </a:xfrm>
          <a:prstGeom prst="noSmoking">
            <a:avLst>
              <a:gd name="adj" fmla="val 11319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57</Words>
  <Application>Microsoft Office PowerPoint</Application>
  <PresentationFormat>Широкоэкранный</PresentationFormat>
  <Paragraphs>31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Pavel Egorov</cp:lastModifiedBy>
  <cp:revision>3</cp:revision>
  <dcterms:created xsi:type="dcterms:W3CDTF">2014-12-01T13:15:25Z</dcterms:created>
  <dcterms:modified xsi:type="dcterms:W3CDTF">2014-12-01T16:13:33Z</dcterms:modified>
</cp:coreProperties>
</file>