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2504-A7AD-48E4-A765-94D83BC36A26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43B6-9982-4BA1-AF1C-5323F5AA9B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2504-A7AD-48E4-A765-94D83BC36A26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43B6-9982-4BA1-AF1C-5323F5AA9B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2504-A7AD-48E4-A765-94D83BC36A26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43B6-9982-4BA1-AF1C-5323F5AA9B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2504-A7AD-48E4-A765-94D83BC36A26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43B6-9982-4BA1-AF1C-5323F5AA9B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2504-A7AD-48E4-A765-94D83BC36A26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43B6-9982-4BA1-AF1C-5323F5AA9B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2504-A7AD-48E4-A765-94D83BC36A26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43B6-9982-4BA1-AF1C-5323F5AA9B0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2504-A7AD-48E4-A765-94D83BC36A26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43B6-9982-4BA1-AF1C-5323F5AA9B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2504-A7AD-48E4-A765-94D83BC36A26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43B6-9982-4BA1-AF1C-5323F5AA9B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2504-A7AD-48E4-A765-94D83BC36A26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43B6-9982-4BA1-AF1C-5323F5AA9B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2504-A7AD-48E4-A765-94D83BC36A26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3B43B6-9982-4BA1-AF1C-5323F5AA9B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2504-A7AD-48E4-A765-94D83BC36A26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43B6-9982-4BA1-AF1C-5323F5AA9B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7852504-A7AD-48E4-A765-94D83BC36A26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13B43B6-9982-4BA1-AF1C-5323F5AA9B0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PYTHON </a:t>
            </a:r>
            <a:r>
              <a:rPr lang="en-US" dirty="0" smtClean="0">
                <a:solidFill>
                  <a:srgbClr val="FF0000"/>
                </a:solidFill>
              </a:rPr>
              <a:t>PROJECT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ROCK PAPER SCISSORS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40968"/>
            <a:ext cx="4310234" cy="24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7488832" cy="5786179"/>
          </a:xfrm>
        </p:spPr>
      </p:pic>
    </p:spTree>
    <p:extLst>
      <p:ext uri="{BB962C8B-B14F-4D97-AF65-F5344CB8AC3E}">
        <p14:creationId xmlns:p14="http://schemas.microsoft.com/office/powerpoint/2010/main" val="20962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520940" cy="548640"/>
          </a:xfrm>
        </p:spPr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44824"/>
            <a:ext cx="7520940" cy="357984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Rock, Paper, Scissors – the timeless and universally recognized game that transcends language and culture.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Despite its simplicity, Rock, Paper, Scissors has become a symbol of decision-making and chance, offering a playful way to resolve dilemmas.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848" y="1484784"/>
            <a:ext cx="7520940" cy="3579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This </a:t>
            </a:r>
            <a:r>
              <a:rPr lang="en-US" sz="2400" dirty="0"/>
              <a:t>classic hand game, often used to make </a:t>
            </a:r>
            <a:r>
              <a:rPr lang="en-US" sz="2400" dirty="0" smtClean="0"/>
              <a:t>decisions or settle </a:t>
            </a:r>
            <a:r>
              <a:rPr lang="en-US" sz="2400" dirty="0"/>
              <a:t>disputes, pits three basic elements against each </a:t>
            </a:r>
            <a:r>
              <a:rPr lang="en-US" sz="2400" dirty="0" smtClean="0"/>
              <a:t>other</a:t>
            </a:r>
            <a:r>
              <a:rPr lang="en-US" sz="2400" dirty="0"/>
              <a:t> </a:t>
            </a:r>
            <a:r>
              <a:rPr lang="en-US" sz="2400" dirty="0" smtClean="0"/>
              <a:t>-</a:t>
            </a:r>
          </a:p>
          <a:p>
            <a:r>
              <a:rPr lang="en-US" sz="2400" dirty="0" smtClean="0"/>
              <a:t>    Rock </a:t>
            </a:r>
            <a:r>
              <a:rPr lang="en-US" sz="2400" dirty="0"/>
              <a:t>crushes </a:t>
            </a:r>
            <a:r>
              <a:rPr lang="en-US" sz="2400" dirty="0" smtClean="0"/>
              <a:t>Scissors, </a:t>
            </a:r>
          </a:p>
          <a:p>
            <a:r>
              <a:rPr lang="en-US" sz="2400" dirty="0" smtClean="0"/>
              <a:t>    Scissors </a:t>
            </a:r>
            <a:r>
              <a:rPr lang="en-US" sz="2400" dirty="0"/>
              <a:t>cuts Paper,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Paper covers Rock.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2852936"/>
            <a:ext cx="4927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WINNING RULES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the Rock, Paper, Scissors game, each of the three elements – Rock, Paper, and Scissors – can defeat one of the others while being defeated by the third. Here are the winning rules:</a:t>
            </a:r>
          </a:p>
          <a:p>
            <a:r>
              <a:rPr lang="en-US" sz="2000" dirty="0"/>
              <a:t>Rock crushes Scissors:</a:t>
            </a:r>
          </a:p>
          <a:p>
            <a:pPr lvl="1"/>
            <a:r>
              <a:rPr lang="en-US" sz="2000" b="1" dirty="0"/>
              <a:t>Rock wins against Scissors as it symbolizes the force or power to crush.</a:t>
            </a:r>
          </a:p>
          <a:p>
            <a:r>
              <a:rPr lang="en-US" sz="2000" dirty="0"/>
              <a:t>Scissors cuts Paper:</a:t>
            </a:r>
          </a:p>
          <a:p>
            <a:pPr lvl="1"/>
            <a:r>
              <a:rPr lang="en-US" sz="2000" b="1" dirty="0"/>
              <a:t>Scissors wins against Paper as it represents the cutting action.</a:t>
            </a:r>
          </a:p>
          <a:p>
            <a:r>
              <a:rPr lang="en-US" sz="2000" dirty="0"/>
              <a:t>Paper covers Rock:</a:t>
            </a:r>
          </a:p>
          <a:p>
            <a:pPr lvl="1"/>
            <a:r>
              <a:rPr lang="en-US" sz="2000" b="1" dirty="0"/>
              <a:t>Paper wins against Rock as it can cover or wrap around the rock.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1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1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520940" cy="54864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STEPS TO BE FOLLOWED TO IMPLEMENT THE GAME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492896"/>
            <a:ext cx="7520940" cy="357984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PLAN THE STRUCTURE 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IMPORT NECESSARY  MODULES 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DEFINE  LIST OF CHOICES 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GET USER’S CHOICE 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GENERATE COMPUTER’S CHOICE</a:t>
            </a:r>
          </a:p>
        </p:txBody>
      </p:sp>
    </p:spTree>
    <p:extLst>
      <p:ext uri="{BB962C8B-B14F-4D97-AF65-F5344CB8AC3E}">
        <p14:creationId xmlns:p14="http://schemas.microsoft.com/office/powerpoint/2010/main" val="32107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92696"/>
            <a:ext cx="5976664" cy="5976664"/>
          </a:xfrm>
        </p:spPr>
      </p:pic>
    </p:spTree>
    <p:extLst>
      <p:ext uri="{BB962C8B-B14F-4D97-AF65-F5344CB8AC3E}">
        <p14:creationId xmlns:p14="http://schemas.microsoft.com/office/powerpoint/2010/main" val="1665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7520940" cy="3579849"/>
          </a:xfrm>
        </p:spPr>
        <p:txBody>
          <a:bodyPr>
            <a:normAutofit/>
          </a:bodyPr>
          <a:lstStyle/>
          <a:p>
            <a:pPr>
              <a:buAutoNum type="arabicPeriod" startAt="6"/>
            </a:pPr>
            <a:r>
              <a:rPr lang="en-US" sz="2000" dirty="0" smtClean="0">
                <a:solidFill>
                  <a:srgbClr val="FFFF00"/>
                </a:solidFill>
              </a:rPr>
              <a:t>CALCULATION </a:t>
            </a:r>
            <a:r>
              <a:rPr lang="en-US" sz="2000" dirty="0">
                <a:solidFill>
                  <a:srgbClr val="FFFF00"/>
                </a:solidFill>
              </a:rPr>
              <a:t>OF </a:t>
            </a:r>
            <a:r>
              <a:rPr lang="en-US" sz="2000" dirty="0" smtClean="0">
                <a:solidFill>
                  <a:srgbClr val="FFFF00"/>
                </a:solidFill>
              </a:rPr>
              <a:t>SCORES</a:t>
            </a:r>
          </a:p>
          <a:p>
            <a:pPr>
              <a:buAutoNum type="arabicPeriod" startAt="6"/>
            </a:pPr>
            <a:r>
              <a:rPr lang="en-US" sz="2000" dirty="0" smtClean="0">
                <a:solidFill>
                  <a:srgbClr val="FFFF00"/>
                </a:solidFill>
              </a:rPr>
              <a:t>PRINT RESUTS</a:t>
            </a:r>
          </a:p>
          <a:p>
            <a:pPr>
              <a:buAutoNum type="arabicPeriod" startAt="6"/>
            </a:pPr>
            <a:r>
              <a:rPr lang="en-US" sz="2000" dirty="0" smtClean="0">
                <a:solidFill>
                  <a:srgbClr val="FFFF00"/>
                </a:solidFill>
              </a:rPr>
              <a:t>DETERMINE </a:t>
            </a:r>
            <a:r>
              <a:rPr lang="en-US" sz="2000" dirty="0">
                <a:solidFill>
                  <a:srgbClr val="FFFF00"/>
                </a:solidFill>
              </a:rPr>
              <a:t>THE </a:t>
            </a:r>
            <a:r>
              <a:rPr lang="en-US" sz="2000" dirty="0" smtClean="0">
                <a:solidFill>
                  <a:srgbClr val="FFFF00"/>
                </a:solidFill>
              </a:rPr>
              <a:t>WINNER</a:t>
            </a:r>
          </a:p>
          <a:p>
            <a:pPr>
              <a:buAutoNum type="arabicPeriod" startAt="6"/>
            </a:pPr>
            <a:r>
              <a:rPr lang="en-US" sz="2000" dirty="0" smtClean="0">
                <a:solidFill>
                  <a:srgbClr val="FFFF00"/>
                </a:solidFill>
              </a:rPr>
              <a:t>PLAY </a:t>
            </a:r>
            <a:r>
              <a:rPr lang="en-US" sz="2000" dirty="0">
                <a:solidFill>
                  <a:srgbClr val="FFFF00"/>
                </a:solidFill>
              </a:rPr>
              <a:t>AGAIN </a:t>
            </a:r>
            <a:r>
              <a:rPr lang="en-US" sz="2000" dirty="0" smtClean="0">
                <a:solidFill>
                  <a:srgbClr val="FFFF00"/>
                </a:solidFill>
              </a:rPr>
              <a:t>OPTION</a:t>
            </a:r>
          </a:p>
          <a:p>
            <a:pPr>
              <a:buAutoNum type="arabicPeriod" startAt="6"/>
            </a:pPr>
            <a:r>
              <a:rPr lang="en-US" sz="2000" dirty="0" smtClean="0">
                <a:solidFill>
                  <a:srgbClr val="FFFF00"/>
                </a:solidFill>
              </a:rPr>
              <a:t> TESTING</a:t>
            </a:r>
          </a:p>
          <a:p>
            <a:pPr>
              <a:buAutoNum type="arabicPeriod" startAt="6"/>
            </a:pPr>
            <a:r>
              <a:rPr lang="en-US" sz="2000" dirty="0" smtClean="0">
                <a:solidFill>
                  <a:srgbClr val="FFFF00"/>
                </a:solidFill>
              </a:rPr>
              <a:t> DEPLOY </a:t>
            </a:r>
            <a:r>
              <a:rPr lang="en-US" sz="2000" dirty="0">
                <a:solidFill>
                  <a:srgbClr val="FFFF00"/>
                </a:solidFill>
              </a:rPr>
              <a:t>THE PROJECT</a:t>
            </a:r>
          </a:p>
          <a:p>
            <a:endParaRPr lang="en-I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4824"/>
            <a:ext cx="7159624" cy="3579812"/>
          </a:xfrm>
        </p:spPr>
      </p:pic>
    </p:spTree>
    <p:extLst>
      <p:ext uri="{BB962C8B-B14F-4D97-AF65-F5344CB8AC3E}">
        <p14:creationId xmlns:p14="http://schemas.microsoft.com/office/powerpoint/2010/main" val="8661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200</TotalTime>
  <Words>224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PYTHON PROJECT </vt:lpstr>
      <vt:lpstr>INTRODUCTION</vt:lpstr>
      <vt:lpstr>PowerPoint Presentation</vt:lpstr>
      <vt:lpstr>WINNING RULES</vt:lpstr>
      <vt:lpstr>PowerPoint Presentation</vt:lpstr>
      <vt:lpstr>STEPS TO BE FOLLOWED TO IMPLEMENT THE GAME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Rupesh choudhary</dc:creator>
  <cp:lastModifiedBy>Rupesh choudhary</cp:lastModifiedBy>
  <cp:revision>16</cp:revision>
  <dcterms:created xsi:type="dcterms:W3CDTF">2024-01-07T06:26:39Z</dcterms:created>
  <dcterms:modified xsi:type="dcterms:W3CDTF">2024-01-07T09:49:34Z</dcterms:modified>
</cp:coreProperties>
</file>