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BCDF7-A417-A816-3360-045186861398}" v="239" dt="2025-03-29T09:08:20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EF6A36-724F-4A31-9C46-AF75B6FD94A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E4D7187-2E66-4128-8D6C-EF202A064010}">
      <dgm:prSet/>
      <dgm:spPr/>
      <dgm:t>
        <a:bodyPr/>
        <a:lstStyle/>
        <a:p>
          <a:r>
            <a:rPr lang="en-US"/>
            <a:t>Step 1: Import Libraries</a:t>
          </a:r>
        </a:p>
      </dgm:t>
    </dgm:pt>
    <dgm:pt modelId="{0BD9BA87-8578-43B0-A327-E42EFD17B5C5}" type="parTrans" cxnId="{8B76B911-16BD-44F6-897A-C437586C0CC0}">
      <dgm:prSet/>
      <dgm:spPr/>
      <dgm:t>
        <a:bodyPr/>
        <a:lstStyle/>
        <a:p>
          <a:endParaRPr lang="en-US"/>
        </a:p>
      </dgm:t>
    </dgm:pt>
    <dgm:pt modelId="{1D5CAB33-83F1-43BE-BE98-60A7FE6B921F}" type="sibTrans" cxnId="{8B76B911-16BD-44F6-897A-C437586C0CC0}">
      <dgm:prSet/>
      <dgm:spPr/>
      <dgm:t>
        <a:bodyPr/>
        <a:lstStyle/>
        <a:p>
          <a:endParaRPr lang="en-US"/>
        </a:p>
      </dgm:t>
    </dgm:pt>
    <dgm:pt modelId="{6A93496C-C88B-40B1-9E77-80608B4A36BE}">
      <dgm:prSet/>
      <dgm:spPr/>
      <dgm:t>
        <a:bodyPr/>
        <a:lstStyle/>
        <a:p>
          <a:r>
            <a:rPr lang="en-US"/>
            <a:t>Step 2: Load and Visualize Raw Data</a:t>
          </a:r>
        </a:p>
      </dgm:t>
    </dgm:pt>
    <dgm:pt modelId="{3BF4A21A-75E6-4A7C-B98F-DFB68131803F}" type="parTrans" cxnId="{D20C8AA4-3AA8-45A1-9EB7-FF7CDC37150C}">
      <dgm:prSet/>
      <dgm:spPr/>
      <dgm:t>
        <a:bodyPr/>
        <a:lstStyle/>
        <a:p>
          <a:endParaRPr lang="en-US"/>
        </a:p>
      </dgm:t>
    </dgm:pt>
    <dgm:pt modelId="{214B85F8-A14C-4D4D-87F2-F43B9F479916}" type="sibTrans" cxnId="{D20C8AA4-3AA8-45A1-9EB7-FF7CDC37150C}">
      <dgm:prSet/>
      <dgm:spPr/>
      <dgm:t>
        <a:bodyPr/>
        <a:lstStyle/>
        <a:p>
          <a:endParaRPr lang="en-US"/>
        </a:p>
      </dgm:t>
    </dgm:pt>
    <dgm:pt modelId="{C141DB09-777B-404B-B18A-54DA684FF6A0}">
      <dgm:prSet/>
      <dgm:spPr/>
      <dgm:t>
        <a:bodyPr/>
        <a:lstStyle/>
        <a:p>
          <a:r>
            <a:rPr lang="en-US"/>
            <a:t>Step 3: Data Cleaning &amp; Preprocessing</a:t>
          </a:r>
        </a:p>
      </dgm:t>
    </dgm:pt>
    <dgm:pt modelId="{EF669B70-939B-4C8F-9DBD-AC1C6C6A1750}" type="parTrans" cxnId="{3D8A2804-7B39-45D0-98DD-5964EFB704DD}">
      <dgm:prSet/>
      <dgm:spPr/>
      <dgm:t>
        <a:bodyPr/>
        <a:lstStyle/>
        <a:p>
          <a:endParaRPr lang="en-US"/>
        </a:p>
      </dgm:t>
    </dgm:pt>
    <dgm:pt modelId="{7237C5C9-406D-487B-9B74-53FC179E1F3B}" type="sibTrans" cxnId="{3D8A2804-7B39-45D0-98DD-5964EFB704DD}">
      <dgm:prSet/>
      <dgm:spPr/>
      <dgm:t>
        <a:bodyPr/>
        <a:lstStyle/>
        <a:p>
          <a:endParaRPr lang="en-US"/>
        </a:p>
      </dgm:t>
    </dgm:pt>
    <dgm:pt modelId="{24A771D4-FE0A-4CAC-8B24-0D267FEF88C5}">
      <dgm:prSet/>
      <dgm:spPr/>
      <dgm:t>
        <a:bodyPr/>
        <a:lstStyle/>
        <a:p>
          <a:r>
            <a:rPr lang="en-US"/>
            <a:t>Step 4: Handle Missing Values</a:t>
          </a:r>
        </a:p>
      </dgm:t>
    </dgm:pt>
    <dgm:pt modelId="{13AAA703-F291-4AEE-B498-ACDB0F1D3ED5}" type="parTrans" cxnId="{2A568216-8FB7-4D45-8874-9BC6AEAD545B}">
      <dgm:prSet/>
      <dgm:spPr/>
      <dgm:t>
        <a:bodyPr/>
        <a:lstStyle/>
        <a:p>
          <a:endParaRPr lang="en-US"/>
        </a:p>
      </dgm:t>
    </dgm:pt>
    <dgm:pt modelId="{28C79C22-6D92-42FC-AC06-B1A987874CFF}" type="sibTrans" cxnId="{2A568216-8FB7-4D45-8874-9BC6AEAD545B}">
      <dgm:prSet/>
      <dgm:spPr/>
      <dgm:t>
        <a:bodyPr/>
        <a:lstStyle/>
        <a:p>
          <a:endParaRPr lang="en-US"/>
        </a:p>
      </dgm:t>
    </dgm:pt>
    <dgm:pt modelId="{A1A23C6D-EF3A-475C-9B1F-553A76BB48E7}">
      <dgm:prSet/>
      <dgm:spPr/>
      <dgm:t>
        <a:bodyPr/>
        <a:lstStyle/>
        <a:p>
          <a:r>
            <a:rPr lang="en-US"/>
            <a:t>Step 5: Feature Scaling &amp; Train-Test Split</a:t>
          </a:r>
        </a:p>
      </dgm:t>
    </dgm:pt>
    <dgm:pt modelId="{00BA9721-3DC1-4AB8-86B6-8484A9AFBC6A}" type="parTrans" cxnId="{A62CE183-8A51-4AB6-BDC4-A89C85F4BCDF}">
      <dgm:prSet/>
      <dgm:spPr/>
      <dgm:t>
        <a:bodyPr/>
        <a:lstStyle/>
        <a:p>
          <a:endParaRPr lang="en-US"/>
        </a:p>
      </dgm:t>
    </dgm:pt>
    <dgm:pt modelId="{EBEDBBA0-1E7A-4639-8118-9B9CDD90E271}" type="sibTrans" cxnId="{A62CE183-8A51-4AB6-BDC4-A89C85F4BCDF}">
      <dgm:prSet/>
      <dgm:spPr/>
      <dgm:t>
        <a:bodyPr/>
        <a:lstStyle/>
        <a:p>
          <a:endParaRPr lang="en-US"/>
        </a:p>
      </dgm:t>
    </dgm:pt>
    <dgm:pt modelId="{F9AB737C-A1BC-492B-811E-78971CA61D6D}">
      <dgm:prSet/>
      <dgm:spPr/>
      <dgm:t>
        <a:bodyPr/>
        <a:lstStyle/>
        <a:p>
          <a:r>
            <a:rPr lang="en-US"/>
            <a:t>Step 6: Train Multiple Models</a:t>
          </a:r>
        </a:p>
      </dgm:t>
    </dgm:pt>
    <dgm:pt modelId="{1A442F6C-11B0-48EA-A4F8-634907B5F2A0}" type="parTrans" cxnId="{D10C44E2-A302-4374-B5EF-4EEDD2FE8C9F}">
      <dgm:prSet/>
      <dgm:spPr/>
      <dgm:t>
        <a:bodyPr/>
        <a:lstStyle/>
        <a:p>
          <a:endParaRPr lang="en-US"/>
        </a:p>
      </dgm:t>
    </dgm:pt>
    <dgm:pt modelId="{540CB56C-3702-4371-AB9A-C60B5F0017C6}" type="sibTrans" cxnId="{D10C44E2-A302-4374-B5EF-4EEDD2FE8C9F}">
      <dgm:prSet/>
      <dgm:spPr/>
      <dgm:t>
        <a:bodyPr/>
        <a:lstStyle/>
        <a:p>
          <a:endParaRPr lang="en-US"/>
        </a:p>
      </dgm:t>
    </dgm:pt>
    <dgm:pt modelId="{E759F666-EB97-4AC7-ACBB-3E47751D00D6}">
      <dgm:prSet/>
      <dgm:spPr/>
      <dgm:t>
        <a:bodyPr/>
        <a:lstStyle/>
        <a:p>
          <a:r>
            <a:rPr lang="en-US"/>
            <a:t>Step 7: Make Predictions</a:t>
          </a:r>
        </a:p>
      </dgm:t>
    </dgm:pt>
    <dgm:pt modelId="{A99ABDC8-6A4B-4DA0-B230-1912E8CB081E}" type="parTrans" cxnId="{3DBFD516-6A93-48A3-8A6F-D512F1C65E25}">
      <dgm:prSet/>
      <dgm:spPr/>
      <dgm:t>
        <a:bodyPr/>
        <a:lstStyle/>
        <a:p>
          <a:endParaRPr lang="en-US"/>
        </a:p>
      </dgm:t>
    </dgm:pt>
    <dgm:pt modelId="{44074C3B-2CAD-47EF-986F-F3847AD50B40}" type="sibTrans" cxnId="{3DBFD516-6A93-48A3-8A6F-D512F1C65E25}">
      <dgm:prSet/>
      <dgm:spPr/>
      <dgm:t>
        <a:bodyPr/>
        <a:lstStyle/>
        <a:p>
          <a:endParaRPr lang="en-US"/>
        </a:p>
      </dgm:t>
    </dgm:pt>
    <dgm:pt modelId="{2F25D60D-A24C-4F59-BA88-F7BF23A730A2}">
      <dgm:prSet/>
      <dgm:spPr/>
      <dgm:t>
        <a:bodyPr/>
        <a:lstStyle/>
        <a:p>
          <a:r>
            <a:rPr lang="en-US"/>
            <a:t>Step 8: Evaluate Models &amp; Display Confusion Matrices</a:t>
          </a:r>
        </a:p>
      </dgm:t>
    </dgm:pt>
    <dgm:pt modelId="{0BDE99A0-746A-431C-8E2D-2475BE3D863A}" type="parTrans" cxnId="{56136ADF-75F6-41DF-86A3-B0AD5645CE06}">
      <dgm:prSet/>
      <dgm:spPr/>
      <dgm:t>
        <a:bodyPr/>
        <a:lstStyle/>
        <a:p>
          <a:endParaRPr lang="en-US"/>
        </a:p>
      </dgm:t>
    </dgm:pt>
    <dgm:pt modelId="{40709FA4-1D33-4B13-9BDE-E9382A4AF66A}" type="sibTrans" cxnId="{56136ADF-75F6-41DF-86A3-B0AD5645CE06}">
      <dgm:prSet/>
      <dgm:spPr/>
      <dgm:t>
        <a:bodyPr/>
        <a:lstStyle/>
        <a:p>
          <a:endParaRPr lang="en-US"/>
        </a:p>
      </dgm:t>
    </dgm:pt>
    <dgm:pt modelId="{F4A0CD60-A23A-4C22-99A4-35B9E2D1F411}" type="pres">
      <dgm:prSet presAssocID="{96EF6A36-724F-4A31-9C46-AF75B6FD94AA}" presName="root" presStyleCnt="0">
        <dgm:presLayoutVars>
          <dgm:dir/>
          <dgm:resizeHandles val="exact"/>
        </dgm:presLayoutVars>
      </dgm:prSet>
      <dgm:spPr/>
    </dgm:pt>
    <dgm:pt modelId="{7AB3EE5A-BAD4-4876-84D5-C514DD20F4FC}" type="pres">
      <dgm:prSet presAssocID="{96EF6A36-724F-4A31-9C46-AF75B6FD94AA}" presName="container" presStyleCnt="0">
        <dgm:presLayoutVars>
          <dgm:dir/>
          <dgm:resizeHandles val="exact"/>
        </dgm:presLayoutVars>
      </dgm:prSet>
      <dgm:spPr/>
    </dgm:pt>
    <dgm:pt modelId="{7DD44B3F-F93A-4953-A1E9-19FFB8696D6C}" type="pres">
      <dgm:prSet presAssocID="{6E4D7187-2E66-4128-8D6C-EF202A064010}" presName="compNode" presStyleCnt="0"/>
      <dgm:spPr/>
    </dgm:pt>
    <dgm:pt modelId="{1C2525C2-033E-40F6-825A-85667CB1D50A}" type="pres">
      <dgm:prSet presAssocID="{6E4D7187-2E66-4128-8D6C-EF202A064010}" presName="iconBgRect" presStyleLbl="bgShp" presStyleIdx="0" presStyleCnt="8"/>
      <dgm:spPr/>
    </dgm:pt>
    <dgm:pt modelId="{62DD6F16-2C28-4238-A470-BAA2F2A3CCDB}" type="pres">
      <dgm:prSet presAssocID="{6E4D7187-2E66-4128-8D6C-EF202A06401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A8923A96-FC13-4F88-AAFA-263BFD98EFF0}" type="pres">
      <dgm:prSet presAssocID="{6E4D7187-2E66-4128-8D6C-EF202A064010}" presName="spaceRect" presStyleCnt="0"/>
      <dgm:spPr/>
    </dgm:pt>
    <dgm:pt modelId="{E7322181-5A0C-48D0-B2D8-597DB0E1EB0F}" type="pres">
      <dgm:prSet presAssocID="{6E4D7187-2E66-4128-8D6C-EF202A064010}" presName="textRect" presStyleLbl="revTx" presStyleIdx="0" presStyleCnt="8">
        <dgm:presLayoutVars>
          <dgm:chMax val="1"/>
          <dgm:chPref val="1"/>
        </dgm:presLayoutVars>
      </dgm:prSet>
      <dgm:spPr/>
    </dgm:pt>
    <dgm:pt modelId="{745AA616-2603-4607-9716-1490D77BE425}" type="pres">
      <dgm:prSet presAssocID="{1D5CAB33-83F1-43BE-BE98-60A7FE6B921F}" presName="sibTrans" presStyleLbl="sibTrans2D1" presStyleIdx="0" presStyleCnt="0"/>
      <dgm:spPr/>
    </dgm:pt>
    <dgm:pt modelId="{602354CC-AE92-4888-89F5-46B519F5D6D6}" type="pres">
      <dgm:prSet presAssocID="{6A93496C-C88B-40B1-9E77-80608B4A36BE}" presName="compNode" presStyleCnt="0"/>
      <dgm:spPr/>
    </dgm:pt>
    <dgm:pt modelId="{0808088A-2B9C-4CC8-A1B3-2C60864C62AE}" type="pres">
      <dgm:prSet presAssocID="{6A93496C-C88B-40B1-9E77-80608B4A36BE}" presName="iconBgRect" presStyleLbl="bgShp" presStyleIdx="1" presStyleCnt="8"/>
      <dgm:spPr/>
    </dgm:pt>
    <dgm:pt modelId="{F7E1608D-36CD-4A43-9CDD-1744C98BC248}" type="pres">
      <dgm:prSet presAssocID="{6A93496C-C88B-40B1-9E77-80608B4A36B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4A8A785-C463-4012-B07F-F1F6660063FC}" type="pres">
      <dgm:prSet presAssocID="{6A93496C-C88B-40B1-9E77-80608B4A36BE}" presName="spaceRect" presStyleCnt="0"/>
      <dgm:spPr/>
    </dgm:pt>
    <dgm:pt modelId="{09E1E326-AA75-40C9-AB5D-8E6B42976706}" type="pres">
      <dgm:prSet presAssocID="{6A93496C-C88B-40B1-9E77-80608B4A36BE}" presName="textRect" presStyleLbl="revTx" presStyleIdx="1" presStyleCnt="8">
        <dgm:presLayoutVars>
          <dgm:chMax val="1"/>
          <dgm:chPref val="1"/>
        </dgm:presLayoutVars>
      </dgm:prSet>
      <dgm:spPr/>
    </dgm:pt>
    <dgm:pt modelId="{53C0E46B-82C7-4D12-A6B2-95AA66745EDF}" type="pres">
      <dgm:prSet presAssocID="{214B85F8-A14C-4D4D-87F2-F43B9F479916}" presName="sibTrans" presStyleLbl="sibTrans2D1" presStyleIdx="0" presStyleCnt="0"/>
      <dgm:spPr/>
    </dgm:pt>
    <dgm:pt modelId="{B4BDA61C-3362-48E9-881D-6FFF464F417F}" type="pres">
      <dgm:prSet presAssocID="{C141DB09-777B-404B-B18A-54DA684FF6A0}" presName="compNode" presStyleCnt="0"/>
      <dgm:spPr/>
    </dgm:pt>
    <dgm:pt modelId="{34473A6D-51DE-46AA-91E1-2A09A5973234}" type="pres">
      <dgm:prSet presAssocID="{C141DB09-777B-404B-B18A-54DA684FF6A0}" presName="iconBgRect" presStyleLbl="bgShp" presStyleIdx="2" presStyleCnt="8"/>
      <dgm:spPr/>
    </dgm:pt>
    <dgm:pt modelId="{3BABB48E-4326-446B-BCD1-B7EADE8FBA4E}" type="pres">
      <dgm:prSet presAssocID="{C141DB09-777B-404B-B18A-54DA684FF6A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1C163DD-776F-4865-948F-08F40B191E49}" type="pres">
      <dgm:prSet presAssocID="{C141DB09-777B-404B-B18A-54DA684FF6A0}" presName="spaceRect" presStyleCnt="0"/>
      <dgm:spPr/>
    </dgm:pt>
    <dgm:pt modelId="{DDB2E43B-630B-4B5C-A764-2F9E5F5289AB}" type="pres">
      <dgm:prSet presAssocID="{C141DB09-777B-404B-B18A-54DA684FF6A0}" presName="textRect" presStyleLbl="revTx" presStyleIdx="2" presStyleCnt="8">
        <dgm:presLayoutVars>
          <dgm:chMax val="1"/>
          <dgm:chPref val="1"/>
        </dgm:presLayoutVars>
      </dgm:prSet>
      <dgm:spPr/>
    </dgm:pt>
    <dgm:pt modelId="{02EE54A0-1864-4A4E-B2CB-BC26C325592D}" type="pres">
      <dgm:prSet presAssocID="{7237C5C9-406D-487B-9B74-53FC179E1F3B}" presName="sibTrans" presStyleLbl="sibTrans2D1" presStyleIdx="0" presStyleCnt="0"/>
      <dgm:spPr/>
    </dgm:pt>
    <dgm:pt modelId="{C0BEBDF6-C311-4DE5-9CBE-3D9A5A89ABB7}" type="pres">
      <dgm:prSet presAssocID="{24A771D4-FE0A-4CAC-8B24-0D267FEF88C5}" presName="compNode" presStyleCnt="0"/>
      <dgm:spPr/>
    </dgm:pt>
    <dgm:pt modelId="{AAA05799-6B9D-4883-83B2-1DE753BB7890}" type="pres">
      <dgm:prSet presAssocID="{24A771D4-FE0A-4CAC-8B24-0D267FEF88C5}" presName="iconBgRect" presStyleLbl="bgShp" presStyleIdx="3" presStyleCnt="8"/>
      <dgm:spPr/>
    </dgm:pt>
    <dgm:pt modelId="{4BB1547D-7308-4206-A307-317072C5A0AB}" type="pres">
      <dgm:prSet presAssocID="{24A771D4-FE0A-4CAC-8B24-0D267FEF88C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F85084E9-201B-4440-B054-7A92FCA6CCA2}" type="pres">
      <dgm:prSet presAssocID="{24A771D4-FE0A-4CAC-8B24-0D267FEF88C5}" presName="spaceRect" presStyleCnt="0"/>
      <dgm:spPr/>
    </dgm:pt>
    <dgm:pt modelId="{84B4E826-43DC-491E-9C24-190445B0E98B}" type="pres">
      <dgm:prSet presAssocID="{24A771D4-FE0A-4CAC-8B24-0D267FEF88C5}" presName="textRect" presStyleLbl="revTx" presStyleIdx="3" presStyleCnt="8">
        <dgm:presLayoutVars>
          <dgm:chMax val="1"/>
          <dgm:chPref val="1"/>
        </dgm:presLayoutVars>
      </dgm:prSet>
      <dgm:spPr/>
    </dgm:pt>
    <dgm:pt modelId="{D0090433-F3EC-4C06-A815-4AD17B872DBB}" type="pres">
      <dgm:prSet presAssocID="{28C79C22-6D92-42FC-AC06-B1A987874CFF}" presName="sibTrans" presStyleLbl="sibTrans2D1" presStyleIdx="0" presStyleCnt="0"/>
      <dgm:spPr/>
    </dgm:pt>
    <dgm:pt modelId="{A2001B64-2492-4AFF-87F1-A863B17137BC}" type="pres">
      <dgm:prSet presAssocID="{A1A23C6D-EF3A-475C-9B1F-553A76BB48E7}" presName="compNode" presStyleCnt="0"/>
      <dgm:spPr/>
    </dgm:pt>
    <dgm:pt modelId="{122878F5-E5AB-4D65-B710-35943493C731}" type="pres">
      <dgm:prSet presAssocID="{A1A23C6D-EF3A-475C-9B1F-553A76BB48E7}" presName="iconBgRect" presStyleLbl="bgShp" presStyleIdx="4" presStyleCnt="8"/>
      <dgm:spPr/>
    </dgm:pt>
    <dgm:pt modelId="{038A7339-54B6-4BB1-B4EA-D7F2311FE0C4}" type="pres">
      <dgm:prSet presAssocID="{A1A23C6D-EF3A-475C-9B1F-553A76BB48E7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97D00CDE-45B7-43ED-BC84-7962504D8F2E}" type="pres">
      <dgm:prSet presAssocID="{A1A23C6D-EF3A-475C-9B1F-553A76BB48E7}" presName="spaceRect" presStyleCnt="0"/>
      <dgm:spPr/>
    </dgm:pt>
    <dgm:pt modelId="{C2A89172-49AB-4210-88AF-07F77E143237}" type="pres">
      <dgm:prSet presAssocID="{A1A23C6D-EF3A-475C-9B1F-553A76BB48E7}" presName="textRect" presStyleLbl="revTx" presStyleIdx="4" presStyleCnt="8">
        <dgm:presLayoutVars>
          <dgm:chMax val="1"/>
          <dgm:chPref val="1"/>
        </dgm:presLayoutVars>
      </dgm:prSet>
      <dgm:spPr/>
    </dgm:pt>
    <dgm:pt modelId="{87792B1A-1531-47D1-B3FF-86D61FAC2840}" type="pres">
      <dgm:prSet presAssocID="{EBEDBBA0-1E7A-4639-8118-9B9CDD90E271}" presName="sibTrans" presStyleLbl="sibTrans2D1" presStyleIdx="0" presStyleCnt="0"/>
      <dgm:spPr/>
    </dgm:pt>
    <dgm:pt modelId="{61BCB3E8-66CC-4983-9AB5-D36DC6B0442C}" type="pres">
      <dgm:prSet presAssocID="{F9AB737C-A1BC-492B-811E-78971CA61D6D}" presName="compNode" presStyleCnt="0"/>
      <dgm:spPr/>
    </dgm:pt>
    <dgm:pt modelId="{56C52722-9E03-4841-B08F-01C63580A87E}" type="pres">
      <dgm:prSet presAssocID="{F9AB737C-A1BC-492B-811E-78971CA61D6D}" presName="iconBgRect" presStyleLbl="bgShp" presStyleIdx="5" presStyleCnt="8"/>
      <dgm:spPr/>
    </dgm:pt>
    <dgm:pt modelId="{55D151DE-3ECF-4AF7-A6CB-FE03396634C2}" type="pres">
      <dgm:prSet presAssocID="{F9AB737C-A1BC-492B-811E-78971CA61D6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car"/>
        </a:ext>
      </dgm:extLst>
    </dgm:pt>
    <dgm:pt modelId="{D91C6734-2AD8-4FC8-B8CA-F77EEE229DA2}" type="pres">
      <dgm:prSet presAssocID="{F9AB737C-A1BC-492B-811E-78971CA61D6D}" presName="spaceRect" presStyleCnt="0"/>
      <dgm:spPr/>
    </dgm:pt>
    <dgm:pt modelId="{D7C0F72A-FDCE-424E-B612-8FA94469B209}" type="pres">
      <dgm:prSet presAssocID="{F9AB737C-A1BC-492B-811E-78971CA61D6D}" presName="textRect" presStyleLbl="revTx" presStyleIdx="5" presStyleCnt="8">
        <dgm:presLayoutVars>
          <dgm:chMax val="1"/>
          <dgm:chPref val="1"/>
        </dgm:presLayoutVars>
      </dgm:prSet>
      <dgm:spPr/>
    </dgm:pt>
    <dgm:pt modelId="{BC7FE363-559E-457C-9A5E-9BA6325E2D24}" type="pres">
      <dgm:prSet presAssocID="{540CB56C-3702-4371-AB9A-C60B5F0017C6}" presName="sibTrans" presStyleLbl="sibTrans2D1" presStyleIdx="0" presStyleCnt="0"/>
      <dgm:spPr/>
    </dgm:pt>
    <dgm:pt modelId="{7591E7D0-A6DF-46AF-95BD-039E251154A9}" type="pres">
      <dgm:prSet presAssocID="{E759F666-EB97-4AC7-ACBB-3E47751D00D6}" presName="compNode" presStyleCnt="0"/>
      <dgm:spPr/>
    </dgm:pt>
    <dgm:pt modelId="{21833A4D-AC76-4A49-ADB5-710887DFE8F4}" type="pres">
      <dgm:prSet presAssocID="{E759F666-EB97-4AC7-ACBB-3E47751D00D6}" presName="iconBgRect" presStyleLbl="bgShp" presStyleIdx="6" presStyleCnt="8"/>
      <dgm:spPr/>
    </dgm:pt>
    <dgm:pt modelId="{708AFEB8-3DED-4A5B-879A-EC9CA3294C27}" type="pres">
      <dgm:prSet presAssocID="{E759F666-EB97-4AC7-ACBB-3E47751D00D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FE84957-73CE-4DA3-BA12-DF0A47967A58}" type="pres">
      <dgm:prSet presAssocID="{E759F666-EB97-4AC7-ACBB-3E47751D00D6}" presName="spaceRect" presStyleCnt="0"/>
      <dgm:spPr/>
    </dgm:pt>
    <dgm:pt modelId="{0A230082-EAA3-4A8E-81B8-5F72BE226061}" type="pres">
      <dgm:prSet presAssocID="{E759F666-EB97-4AC7-ACBB-3E47751D00D6}" presName="textRect" presStyleLbl="revTx" presStyleIdx="6" presStyleCnt="8">
        <dgm:presLayoutVars>
          <dgm:chMax val="1"/>
          <dgm:chPref val="1"/>
        </dgm:presLayoutVars>
      </dgm:prSet>
      <dgm:spPr/>
    </dgm:pt>
    <dgm:pt modelId="{818848EE-4BD1-4013-89E9-D8BA3D7409DD}" type="pres">
      <dgm:prSet presAssocID="{44074C3B-2CAD-47EF-986F-F3847AD50B40}" presName="sibTrans" presStyleLbl="sibTrans2D1" presStyleIdx="0" presStyleCnt="0"/>
      <dgm:spPr/>
    </dgm:pt>
    <dgm:pt modelId="{667B0C72-A251-4EB6-87CB-67AA954195E3}" type="pres">
      <dgm:prSet presAssocID="{2F25D60D-A24C-4F59-BA88-F7BF23A730A2}" presName="compNode" presStyleCnt="0"/>
      <dgm:spPr/>
    </dgm:pt>
    <dgm:pt modelId="{703B2DE2-51C7-42D7-AC4E-DFAEA78644D2}" type="pres">
      <dgm:prSet presAssocID="{2F25D60D-A24C-4F59-BA88-F7BF23A730A2}" presName="iconBgRect" presStyleLbl="bgShp" presStyleIdx="7" presStyleCnt="8"/>
      <dgm:spPr/>
    </dgm:pt>
    <dgm:pt modelId="{9CBF61EF-2A99-4966-806B-26D70523B71A}" type="pres">
      <dgm:prSet presAssocID="{2F25D60D-A24C-4F59-BA88-F7BF23A730A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7D1B2F7-1F04-46B4-91C9-B472F928836D}" type="pres">
      <dgm:prSet presAssocID="{2F25D60D-A24C-4F59-BA88-F7BF23A730A2}" presName="spaceRect" presStyleCnt="0"/>
      <dgm:spPr/>
    </dgm:pt>
    <dgm:pt modelId="{82935C6C-9334-4EE4-831D-BCAAC3CBE561}" type="pres">
      <dgm:prSet presAssocID="{2F25D60D-A24C-4F59-BA88-F7BF23A730A2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0DD7D200-B784-4263-BED5-1CDB77BF1180}" type="presOf" srcId="{28C79C22-6D92-42FC-AC06-B1A987874CFF}" destId="{D0090433-F3EC-4C06-A815-4AD17B872DBB}" srcOrd="0" destOrd="0" presId="urn:microsoft.com/office/officeart/2018/2/layout/IconCircleList"/>
    <dgm:cxn modelId="{3D8A2804-7B39-45D0-98DD-5964EFB704DD}" srcId="{96EF6A36-724F-4A31-9C46-AF75B6FD94AA}" destId="{C141DB09-777B-404B-B18A-54DA684FF6A0}" srcOrd="2" destOrd="0" parTransId="{EF669B70-939B-4C8F-9DBD-AC1C6C6A1750}" sibTransId="{7237C5C9-406D-487B-9B74-53FC179E1F3B}"/>
    <dgm:cxn modelId="{8B76B911-16BD-44F6-897A-C437586C0CC0}" srcId="{96EF6A36-724F-4A31-9C46-AF75B6FD94AA}" destId="{6E4D7187-2E66-4128-8D6C-EF202A064010}" srcOrd="0" destOrd="0" parTransId="{0BD9BA87-8578-43B0-A327-E42EFD17B5C5}" sibTransId="{1D5CAB33-83F1-43BE-BE98-60A7FE6B921F}"/>
    <dgm:cxn modelId="{2A568216-8FB7-4D45-8874-9BC6AEAD545B}" srcId="{96EF6A36-724F-4A31-9C46-AF75B6FD94AA}" destId="{24A771D4-FE0A-4CAC-8B24-0D267FEF88C5}" srcOrd="3" destOrd="0" parTransId="{13AAA703-F291-4AEE-B498-ACDB0F1D3ED5}" sibTransId="{28C79C22-6D92-42FC-AC06-B1A987874CFF}"/>
    <dgm:cxn modelId="{3DBFD516-6A93-48A3-8A6F-D512F1C65E25}" srcId="{96EF6A36-724F-4A31-9C46-AF75B6FD94AA}" destId="{E759F666-EB97-4AC7-ACBB-3E47751D00D6}" srcOrd="6" destOrd="0" parTransId="{A99ABDC8-6A4B-4DA0-B230-1912E8CB081E}" sibTransId="{44074C3B-2CAD-47EF-986F-F3847AD50B40}"/>
    <dgm:cxn modelId="{CFAB571B-FAEC-4C16-8AA5-7E2F567CF01D}" type="presOf" srcId="{540CB56C-3702-4371-AB9A-C60B5F0017C6}" destId="{BC7FE363-559E-457C-9A5E-9BA6325E2D24}" srcOrd="0" destOrd="0" presId="urn:microsoft.com/office/officeart/2018/2/layout/IconCircleList"/>
    <dgm:cxn modelId="{97F5185D-A4F6-4474-AB15-B979F4293D87}" type="presOf" srcId="{24A771D4-FE0A-4CAC-8B24-0D267FEF88C5}" destId="{84B4E826-43DC-491E-9C24-190445B0E98B}" srcOrd="0" destOrd="0" presId="urn:microsoft.com/office/officeart/2018/2/layout/IconCircleList"/>
    <dgm:cxn modelId="{F86EA760-D988-4556-AC55-A0EA633FDD56}" type="presOf" srcId="{214B85F8-A14C-4D4D-87F2-F43B9F479916}" destId="{53C0E46B-82C7-4D12-A6B2-95AA66745EDF}" srcOrd="0" destOrd="0" presId="urn:microsoft.com/office/officeart/2018/2/layout/IconCircleList"/>
    <dgm:cxn modelId="{B9EDEB61-3430-4E3C-BDF1-D4815C03A144}" type="presOf" srcId="{44074C3B-2CAD-47EF-986F-F3847AD50B40}" destId="{818848EE-4BD1-4013-89E9-D8BA3D7409DD}" srcOrd="0" destOrd="0" presId="urn:microsoft.com/office/officeart/2018/2/layout/IconCircleList"/>
    <dgm:cxn modelId="{57874673-06C0-4FF3-8C42-A4AA3B11D310}" type="presOf" srcId="{96EF6A36-724F-4A31-9C46-AF75B6FD94AA}" destId="{F4A0CD60-A23A-4C22-99A4-35B9E2D1F411}" srcOrd="0" destOrd="0" presId="urn:microsoft.com/office/officeart/2018/2/layout/IconCircleList"/>
    <dgm:cxn modelId="{EB44267F-18A2-49E2-A38B-AB2A6C2F18E4}" type="presOf" srcId="{C141DB09-777B-404B-B18A-54DA684FF6A0}" destId="{DDB2E43B-630B-4B5C-A764-2F9E5F5289AB}" srcOrd="0" destOrd="0" presId="urn:microsoft.com/office/officeart/2018/2/layout/IconCircleList"/>
    <dgm:cxn modelId="{A62CE183-8A51-4AB6-BDC4-A89C85F4BCDF}" srcId="{96EF6A36-724F-4A31-9C46-AF75B6FD94AA}" destId="{A1A23C6D-EF3A-475C-9B1F-553A76BB48E7}" srcOrd="4" destOrd="0" parTransId="{00BA9721-3DC1-4AB8-86B6-8484A9AFBC6A}" sibTransId="{EBEDBBA0-1E7A-4639-8118-9B9CDD90E271}"/>
    <dgm:cxn modelId="{D20C8AA4-3AA8-45A1-9EB7-FF7CDC37150C}" srcId="{96EF6A36-724F-4A31-9C46-AF75B6FD94AA}" destId="{6A93496C-C88B-40B1-9E77-80608B4A36BE}" srcOrd="1" destOrd="0" parTransId="{3BF4A21A-75E6-4A7C-B98F-DFB68131803F}" sibTransId="{214B85F8-A14C-4D4D-87F2-F43B9F479916}"/>
    <dgm:cxn modelId="{39FFC3A7-1ACB-40E9-B503-CCDE0EC3BF8E}" type="presOf" srcId="{F9AB737C-A1BC-492B-811E-78971CA61D6D}" destId="{D7C0F72A-FDCE-424E-B612-8FA94469B209}" srcOrd="0" destOrd="0" presId="urn:microsoft.com/office/officeart/2018/2/layout/IconCircleList"/>
    <dgm:cxn modelId="{FC9CA6B0-8EE8-4FC6-8CC2-6F5B41D8F587}" type="presOf" srcId="{E759F666-EB97-4AC7-ACBB-3E47751D00D6}" destId="{0A230082-EAA3-4A8E-81B8-5F72BE226061}" srcOrd="0" destOrd="0" presId="urn:microsoft.com/office/officeart/2018/2/layout/IconCircleList"/>
    <dgm:cxn modelId="{A21333B2-AF0B-4A4E-8DCF-98C6CAFBA5DF}" type="presOf" srcId="{2F25D60D-A24C-4F59-BA88-F7BF23A730A2}" destId="{82935C6C-9334-4EE4-831D-BCAAC3CBE561}" srcOrd="0" destOrd="0" presId="urn:microsoft.com/office/officeart/2018/2/layout/IconCircleList"/>
    <dgm:cxn modelId="{D1A61EC2-9B52-4BEA-9F74-9CCD08E55A35}" type="presOf" srcId="{6E4D7187-2E66-4128-8D6C-EF202A064010}" destId="{E7322181-5A0C-48D0-B2D8-597DB0E1EB0F}" srcOrd="0" destOrd="0" presId="urn:microsoft.com/office/officeart/2018/2/layout/IconCircleList"/>
    <dgm:cxn modelId="{342DA3CC-00D7-4ACB-9E3C-D91F6638E6D3}" type="presOf" srcId="{1D5CAB33-83F1-43BE-BE98-60A7FE6B921F}" destId="{745AA616-2603-4607-9716-1490D77BE425}" srcOrd="0" destOrd="0" presId="urn:microsoft.com/office/officeart/2018/2/layout/IconCircleList"/>
    <dgm:cxn modelId="{DC2463D3-A481-4C3C-8813-7F7E53974A8E}" type="presOf" srcId="{6A93496C-C88B-40B1-9E77-80608B4A36BE}" destId="{09E1E326-AA75-40C9-AB5D-8E6B42976706}" srcOrd="0" destOrd="0" presId="urn:microsoft.com/office/officeart/2018/2/layout/IconCircleList"/>
    <dgm:cxn modelId="{9F354CD3-85CC-408B-9A9F-B55EFD44F430}" type="presOf" srcId="{7237C5C9-406D-487B-9B74-53FC179E1F3B}" destId="{02EE54A0-1864-4A4E-B2CB-BC26C325592D}" srcOrd="0" destOrd="0" presId="urn:microsoft.com/office/officeart/2018/2/layout/IconCircleList"/>
    <dgm:cxn modelId="{DB6879D9-56E5-4E7B-A599-9195ED260927}" type="presOf" srcId="{EBEDBBA0-1E7A-4639-8118-9B9CDD90E271}" destId="{87792B1A-1531-47D1-B3FF-86D61FAC2840}" srcOrd="0" destOrd="0" presId="urn:microsoft.com/office/officeart/2018/2/layout/IconCircleList"/>
    <dgm:cxn modelId="{56136ADF-75F6-41DF-86A3-B0AD5645CE06}" srcId="{96EF6A36-724F-4A31-9C46-AF75B6FD94AA}" destId="{2F25D60D-A24C-4F59-BA88-F7BF23A730A2}" srcOrd="7" destOrd="0" parTransId="{0BDE99A0-746A-431C-8E2D-2475BE3D863A}" sibTransId="{40709FA4-1D33-4B13-9BDE-E9382A4AF66A}"/>
    <dgm:cxn modelId="{D10C44E2-A302-4374-B5EF-4EEDD2FE8C9F}" srcId="{96EF6A36-724F-4A31-9C46-AF75B6FD94AA}" destId="{F9AB737C-A1BC-492B-811E-78971CA61D6D}" srcOrd="5" destOrd="0" parTransId="{1A442F6C-11B0-48EA-A4F8-634907B5F2A0}" sibTransId="{540CB56C-3702-4371-AB9A-C60B5F0017C6}"/>
    <dgm:cxn modelId="{838B8AFD-6FF4-4CE1-8EDC-E102972AD868}" type="presOf" srcId="{A1A23C6D-EF3A-475C-9B1F-553A76BB48E7}" destId="{C2A89172-49AB-4210-88AF-07F77E143237}" srcOrd="0" destOrd="0" presId="urn:microsoft.com/office/officeart/2018/2/layout/IconCircleList"/>
    <dgm:cxn modelId="{6C4CD017-8827-4340-8B2E-E680FA294B9A}" type="presParOf" srcId="{F4A0CD60-A23A-4C22-99A4-35B9E2D1F411}" destId="{7AB3EE5A-BAD4-4876-84D5-C514DD20F4FC}" srcOrd="0" destOrd="0" presId="urn:microsoft.com/office/officeart/2018/2/layout/IconCircleList"/>
    <dgm:cxn modelId="{D49AFA19-448C-4BCD-AEA9-E7A71E18B7F8}" type="presParOf" srcId="{7AB3EE5A-BAD4-4876-84D5-C514DD20F4FC}" destId="{7DD44B3F-F93A-4953-A1E9-19FFB8696D6C}" srcOrd="0" destOrd="0" presId="urn:microsoft.com/office/officeart/2018/2/layout/IconCircleList"/>
    <dgm:cxn modelId="{920ED7BF-036E-4183-9558-EAECAA6E9A05}" type="presParOf" srcId="{7DD44B3F-F93A-4953-A1E9-19FFB8696D6C}" destId="{1C2525C2-033E-40F6-825A-85667CB1D50A}" srcOrd="0" destOrd="0" presId="urn:microsoft.com/office/officeart/2018/2/layout/IconCircleList"/>
    <dgm:cxn modelId="{E8709B11-C255-4C12-A482-83119BBA61DD}" type="presParOf" srcId="{7DD44B3F-F93A-4953-A1E9-19FFB8696D6C}" destId="{62DD6F16-2C28-4238-A470-BAA2F2A3CCDB}" srcOrd="1" destOrd="0" presId="urn:microsoft.com/office/officeart/2018/2/layout/IconCircleList"/>
    <dgm:cxn modelId="{F732008E-2138-4E0B-99FC-04D620CC0727}" type="presParOf" srcId="{7DD44B3F-F93A-4953-A1E9-19FFB8696D6C}" destId="{A8923A96-FC13-4F88-AAFA-263BFD98EFF0}" srcOrd="2" destOrd="0" presId="urn:microsoft.com/office/officeart/2018/2/layout/IconCircleList"/>
    <dgm:cxn modelId="{FDA89441-7DD4-4243-8741-449E0AE43491}" type="presParOf" srcId="{7DD44B3F-F93A-4953-A1E9-19FFB8696D6C}" destId="{E7322181-5A0C-48D0-B2D8-597DB0E1EB0F}" srcOrd="3" destOrd="0" presId="urn:microsoft.com/office/officeart/2018/2/layout/IconCircleList"/>
    <dgm:cxn modelId="{99ADF0DC-C1FD-4DCF-8EAC-050D19E16D7B}" type="presParOf" srcId="{7AB3EE5A-BAD4-4876-84D5-C514DD20F4FC}" destId="{745AA616-2603-4607-9716-1490D77BE425}" srcOrd="1" destOrd="0" presId="urn:microsoft.com/office/officeart/2018/2/layout/IconCircleList"/>
    <dgm:cxn modelId="{FBC9EA92-4EF5-4DD8-B866-C87F846FC5E4}" type="presParOf" srcId="{7AB3EE5A-BAD4-4876-84D5-C514DD20F4FC}" destId="{602354CC-AE92-4888-89F5-46B519F5D6D6}" srcOrd="2" destOrd="0" presId="urn:microsoft.com/office/officeart/2018/2/layout/IconCircleList"/>
    <dgm:cxn modelId="{433CBAF3-CDF1-4A65-A34D-AEE0EDDEE48D}" type="presParOf" srcId="{602354CC-AE92-4888-89F5-46B519F5D6D6}" destId="{0808088A-2B9C-4CC8-A1B3-2C60864C62AE}" srcOrd="0" destOrd="0" presId="urn:microsoft.com/office/officeart/2018/2/layout/IconCircleList"/>
    <dgm:cxn modelId="{006C05D2-7A72-4BB8-913E-A85D7C08A7A0}" type="presParOf" srcId="{602354CC-AE92-4888-89F5-46B519F5D6D6}" destId="{F7E1608D-36CD-4A43-9CDD-1744C98BC248}" srcOrd="1" destOrd="0" presId="urn:microsoft.com/office/officeart/2018/2/layout/IconCircleList"/>
    <dgm:cxn modelId="{1E39B4C8-E06D-47C6-945A-53358B7E780F}" type="presParOf" srcId="{602354CC-AE92-4888-89F5-46B519F5D6D6}" destId="{C4A8A785-C463-4012-B07F-F1F6660063FC}" srcOrd="2" destOrd="0" presId="urn:microsoft.com/office/officeart/2018/2/layout/IconCircleList"/>
    <dgm:cxn modelId="{E7FF696B-5CD8-484E-8D87-A66F36FDA1E6}" type="presParOf" srcId="{602354CC-AE92-4888-89F5-46B519F5D6D6}" destId="{09E1E326-AA75-40C9-AB5D-8E6B42976706}" srcOrd="3" destOrd="0" presId="urn:microsoft.com/office/officeart/2018/2/layout/IconCircleList"/>
    <dgm:cxn modelId="{BBF0F041-1166-418E-8254-5CDF98750B86}" type="presParOf" srcId="{7AB3EE5A-BAD4-4876-84D5-C514DD20F4FC}" destId="{53C0E46B-82C7-4D12-A6B2-95AA66745EDF}" srcOrd="3" destOrd="0" presId="urn:microsoft.com/office/officeart/2018/2/layout/IconCircleList"/>
    <dgm:cxn modelId="{AD07414F-5D75-4A31-BCC3-44AD70593B4F}" type="presParOf" srcId="{7AB3EE5A-BAD4-4876-84D5-C514DD20F4FC}" destId="{B4BDA61C-3362-48E9-881D-6FFF464F417F}" srcOrd="4" destOrd="0" presId="urn:microsoft.com/office/officeart/2018/2/layout/IconCircleList"/>
    <dgm:cxn modelId="{66134CDB-AD24-417D-94D3-E4D4E17C3AB6}" type="presParOf" srcId="{B4BDA61C-3362-48E9-881D-6FFF464F417F}" destId="{34473A6D-51DE-46AA-91E1-2A09A5973234}" srcOrd="0" destOrd="0" presId="urn:microsoft.com/office/officeart/2018/2/layout/IconCircleList"/>
    <dgm:cxn modelId="{5D375D74-519D-4229-8E48-85D04C9C900C}" type="presParOf" srcId="{B4BDA61C-3362-48E9-881D-6FFF464F417F}" destId="{3BABB48E-4326-446B-BCD1-B7EADE8FBA4E}" srcOrd="1" destOrd="0" presId="urn:microsoft.com/office/officeart/2018/2/layout/IconCircleList"/>
    <dgm:cxn modelId="{56313F99-E243-4CA6-9948-A9D34DF3214A}" type="presParOf" srcId="{B4BDA61C-3362-48E9-881D-6FFF464F417F}" destId="{C1C163DD-776F-4865-948F-08F40B191E49}" srcOrd="2" destOrd="0" presId="urn:microsoft.com/office/officeart/2018/2/layout/IconCircleList"/>
    <dgm:cxn modelId="{747A2D1D-58C5-432E-8EE0-7295EBF2F632}" type="presParOf" srcId="{B4BDA61C-3362-48E9-881D-6FFF464F417F}" destId="{DDB2E43B-630B-4B5C-A764-2F9E5F5289AB}" srcOrd="3" destOrd="0" presId="urn:microsoft.com/office/officeart/2018/2/layout/IconCircleList"/>
    <dgm:cxn modelId="{23745B3B-9099-4ADF-80E0-71DE9C3E4500}" type="presParOf" srcId="{7AB3EE5A-BAD4-4876-84D5-C514DD20F4FC}" destId="{02EE54A0-1864-4A4E-B2CB-BC26C325592D}" srcOrd="5" destOrd="0" presId="urn:microsoft.com/office/officeart/2018/2/layout/IconCircleList"/>
    <dgm:cxn modelId="{2E3384F8-5F16-464A-B7B9-21D85BEE72A8}" type="presParOf" srcId="{7AB3EE5A-BAD4-4876-84D5-C514DD20F4FC}" destId="{C0BEBDF6-C311-4DE5-9CBE-3D9A5A89ABB7}" srcOrd="6" destOrd="0" presId="urn:microsoft.com/office/officeart/2018/2/layout/IconCircleList"/>
    <dgm:cxn modelId="{895D4283-8A84-44EA-9D7A-7D8F050BAC68}" type="presParOf" srcId="{C0BEBDF6-C311-4DE5-9CBE-3D9A5A89ABB7}" destId="{AAA05799-6B9D-4883-83B2-1DE753BB7890}" srcOrd="0" destOrd="0" presId="urn:microsoft.com/office/officeart/2018/2/layout/IconCircleList"/>
    <dgm:cxn modelId="{4CB59848-B2CC-4C56-87E3-7EB8BB8C4D9A}" type="presParOf" srcId="{C0BEBDF6-C311-4DE5-9CBE-3D9A5A89ABB7}" destId="{4BB1547D-7308-4206-A307-317072C5A0AB}" srcOrd="1" destOrd="0" presId="urn:microsoft.com/office/officeart/2018/2/layout/IconCircleList"/>
    <dgm:cxn modelId="{388E680A-40A3-4C10-A2E2-7D0AA2044E49}" type="presParOf" srcId="{C0BEBDF6-C311-4DE5-9CBE-3D9A5A89ABB7}" destId="{F85084E9-201B-4440-B054-7A92FCA6CCA2}" srcOrd="2" destOrd="0" presId="urn:microsoft.com/office/officeart/2018/2/layout/IconCircleList"/>
    <dgm:cxn modelId="{2C2854C6-6E2B-4868-AF7C-242C71CF9D38}" type="presParOf" srcId="{C0BEBDF6-C311-4DE5-9CBE-3D9A5A89ABB7}" destId="{84B4E826-43DC-491E-9C24-190445B0E98B}" srcOrd="3" destOrd="0" presId="urn:microsoft.com/office/officeart/2018/2/layout/IconCircleList"/>
    <dgm:cxn modelId="{D0E2923E-215D-4BE1-AED6-CEF74D8A6534}" type="presParOf" srcId="{7AB3EE5A-BAD4-4876-84D5-C514DD20F4FC}" destId="{D0090433-F3EC-4C06-A815-4AD17B872DBB}" srcOrd="7" destOrd="0" presId="urn:microsoft.com/office/officeart/2018/2/layout/IconCircleList"/>
    <dgm:cxn modelId="{A191D6A8-EFAC-4F81-A998-E5B97F50DE57}" type="presParOf" srcId="{7AB3EE5A-BAD4-4876-84D5-C514DD20F4FC}" destId="{A2001B64-2492-4AFF-87F1-A863B17137BC}" srcOrd="8" destOrd="0" presId="urn:microsoft.com/office/officeart/2018/2/layout/IconCircleList"/>
    <dgm:cxn modelId="{2EDEA48C-DD3E-46C6-8BF2-27E8F287DE01}" type="presParOf" srcId="{A2001B64-2492-4AFF-87F1-A863B17137BC}" destId="{122878F5-E5AB-4D65-B710-35943493C731}" srcOrd="0" destOrd="0" presId="urn:microsoft.com/office/officeart/2018/2/layout/IconCircleList"/>
    <dgm:cxn modelId="{8BEA11CB-8B5F-43B6-9AB0-D708A572EBFA}" type="presParOf" srcId="{A2001B64-2492-4AFF-87F1-A863B17137BC}" destId="{038A7339-54B6-4BB1-B4EA-D7F2311FE0C4}" srcOrd="1" destOrd="0" presId="urn:microsoft.com/office/officeart/2018/2/layout/IconCircleList"/>
    <dgm:cxn modelId="{87FCF051-2EE1-433B-ABC6-A2FC952AFAD8}" type="presParOf" srcId="{A2001B64-2492-4AFF-87F1-A863B17137BC}" destId="{97D00CDE-45B7-43ED-BC84-7962504D8F2E}" srcOrd="2" destOrd="0" presId="urn:microsoft.com/office/officeart/2018/2/layout/IconCircleList"/>
    <dgm:cxn modelId="{EDACB78C-834C-4EED-8000-F1A3409C6C72}" type="presParOf" srcId="{A2001B64-2492-4AFF-87F1-A863B17137BC}" destId="{C2A89172-49AB-4210-88AF-07F77E143237}" srcOrd="3" destOrd="0" presId="urn:microsoft.com/office/officeart/2018/2/layout/IconCircleList"/>
    <dgm:cxn modelId="{872115E7-747F-42AD-8DC9-DA8DC652667C}" type="presParOf" srcId="{7AB3EE5A-BAD4-4876-84D5-C514DD20F4FC}" destId="{87792B1A-1531-47D1-B3FF-86D61FAC2840}" srcOrd="9" destOrd="0" presId="urn:microsoft.com/office/officeart/2018/2/layout/IconCircleList"/>
    <dgm:cxn modelId="{2A8D138E-C91F-401B-8C7C-3809572C3331}" type="presParOf" srcId="{7AB3EE5A-BAD4-4876-84D5-C514DD20F4FC}" destId="{61BCB3E8-66CC-4983-9AB5-D36DC6B0442C}" srcOrd="10" destOrd="0" presId="urn:microsoft.com/office/officeart/2018/2/layout/IconCircleList"/>
    <dgm:cxn modelId="{3EB3BBDC-1009-4A1E-AFC5-D365FCB10593}" type="presParOf" srcId="{61BCB3E8-66CC-4983-9AB5-D36DC6B0442C}" destId="{56C52722-9E03-4841-B08F-01C63580A87E}" srcOrd="0" destOrd="0" presId="urn:microsoft.com/office/officeart/2018/2/layout/IconCircleList"/>
    <dgm:cxn modelId="{DA983CC3-A207-42B1-8165-52764EE0C332}" type="presParOf" srcId="{61BCB3E8-66CC-4983-9AB5-D36DC6B0442C}" destId="{55D151DE-3ECF-4AF7-A6CB-FE03396634C2}" srcOrd="1" destOrd="0" presId="urn:microsoft.com/office/officeart/2018/2/layout/IconCircleList"/>
    <dgm:cxn modelId="{E74E2743-8ED2-486F-9597-8019A482D234}" type="presParOf" srcId="{61BCB3E8-66CC-4983-9AB5-D36DC6B0442C}" destId="{D91C6734-2AD8-4FC8-B8CA-F77EEE229DA2}" srcOrd="2" destOrd="0" presId="urn:microsoft.com/office/officeart/2018/2/layout/IconCircleList"/>
    <dgm:cxn modelId="{B194F6C2-C907-47BE-8BEC-9082024A7BDB}" type="presParOf" srcId="{61BCB3E8-66CC-4983-9AB5-D36DC6B0442C}" destId="{D7C0F72A-FDCE-424E-B612-8FA94469B209}" srcOrd="3" destOrd="0" presId="urn:microsoft.com/office/officeart/2018/2/layout/IconCircleList"/>
    <dgm:cxn modelId="{6CC69E0B-EAE9-4DE4-A48E-BA61921E782B}" type="presParOf" srcId="{7AB3EE5A-BAD4-4876-84D5-C514DD20F4FC}" destId="{BC7FE363-559E-457C-9A5E-9BA6325E2D24}" srcOrd="11" destOrd="0" presId="urn:microsoft.com/office/officeart/2018/2/layout/IconCircleList"/>
    <dgm:cxn modelId="{7D54B3F3-9B16-4FF8-A6DB-109BEB158474}" type="presParOf" srcId="{7AB3EE5A-BAD4-4876-84D5-C514DD20F4FC}" destId="{7591E7D0-A6DF-46AF-95BD-039E251154A9}" srcOrd="12" destOrd="0" presId="urn:microsoft.com/office/officeart/2018/2/layout/IconCircleList"/>
    <dgm:cxn modelId="{C8B0B0C0-7D36-430B-885B-2503FC128BD3}" type="presParOf" srcId="{7591E7D0-A6DF-46AF-95BD-039E251154A9}" destId="{21833A4D-AC76-4A49-ADB5-710887DFE8F4}" srcOrd="0" destOrd="0" presId="urn:microsoft.com/office/officeart/2018/2/layout/IconCircleList"/>
    <dgm:cxn modelId="{75735391-08EE-4095-881F-168B7FC606BC}" type="presParOf" srcId="{7591E7D0-A6DF-46AF-95BD-039E251154A9}" destId="{708AFEB8-3DED-4A5B-879A-EC9CA3294C27}" srcOrd="1" destOrd="0" presId="urn:microsoft.com/office/officeart/2018/2/layout/IconCircleList"/>
    <dgm:cxn modelId="{E5FBB684-9A12-44C6-B92D-53AB18E30365}" type="presParOf" srcId="{7591E7D0-A6DF-46AF-95BD-039E251154A9}" destId="{1FE84957-73CE-4DA3-BA12-DF0A47967A58}" srcOrd="2" destOrd="0" presId="urn:microsoft.com/office/officeart/2018/2/layout/IconCircleList"/>
    <dgm:cxn modelId="{DE51181E-68D2-4C63-9A1B-5EEB2668211E}" type="presParOf" srcId="{7591E7D0-A6DF-46AF-95BD-039E251154A9}" destId="{0A230082-EAA3-4A8E-81B8-5F72BE226061}" srcOrd="3" destOrd="0" presId="urn:microsoft.com/office/officeart/2018/2/layout/IconCircleList"/>
    <dgm:cxn modelId="{58A68E6A-9F90-4328-B3E9-17CE982AC1B6}" type="presParOf" srcId="{7AB3EE5A-BAD4-4876-84D5-C514DD20F4FC}" destId="{818848EE-4BD1-4013-89E9-D8BA3D7409DD}" srcOrd="13" destOrd="0" presId="urn:microsoft.com/office/officeart/2018/2/layout/IconCircleList"/>
    <dgm:cxn modelId="{A19DDECE-5F74-4BEA-88E7-B073389FBC76}" type="presParOf" srcId="{7AB3EE5A-BAD4-4876-84D5-C514DD20F4FC}" destId="{667B0C72-A251-4EB6-87CB-67AA954195E3}" srcOrd="14" destOrd="0" presId="urn:microsoft.com/office/officeart/2018/2/layout/IconCircleList"/>
    <dgm:cxn modelId="{88293F38-0E85-497D-8D2F-CFB270E218EF}" type="presParOf" srcId="{667B0C72-A251-4EB6-87CB-67AA954195E3}" destId="{703B2DE2-51C7-42D7-AC4E-DFAEA78644D2}" srcOrd="0" destOrd="0" presId="urn:microsoft.com/office/officeart/2018/2/layout/IconCircleList"/>
    <dgm:cxn modelId="{BE089AD3-D8AD-4C95-BEEF-725AC665B3AB}" type="presParOf" srcId="{667B0C72-A251-4EB6-87CB-67AA954195E3}" destId="{9CBF61EF-2A99-4966-806B-26D70523B71A}" srcOrd="1" destOrd="0" presId="urn:microsoft.com/office/officeart/2018/2/layout/IconCircleList"/>
    <dgm:cxn modelId="{DD6A13C5-92D2-427C-A790-0642C34053C8}" type="presParOf" srcId="{667B0C72-A251-4EB6-87CB-67AA954195E3}" destId="{27D1B2F7-1F04-46B4-91C9-B472F928836D}" srcOrd="2" destOrd="0" presId="urn:microsoft.com/office/officeart/2018/2/layout/IconCircleList"/>
    <dgm:cxn modelId="{64C12A8A-2E4F-4E81-9333-F914EF548F79}" type="presParOf" srcId="{667B0C72-A251-4EB6-87CB-67AA954195E3}" destId="{82935C6C-9334-4EE4-831D-BCAAC3CBE56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981DA-97F9-4733-8CA0-C4D4C2CF6F3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0D7B5BC4-2F0F-4594-89D0-DB7E0C3C29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Accuracy</a:t>
          </a:r>
        </a:p>
      </dgm:t>
    </dgm:pt>
    <dgm:pt modelId="{48C0AA7A-3BB8-4A30-9B93-13357F2B5F71}" type="parTrans" cxnId="{9036F8A1-5F94-42F8-907A-D3D336C8B2F9}">
      <dgm:prSet/>
      <dgm:spPr/>
      <dgm:t>
        <a:bodyPr/>
        <a:lstStyle/>
        <a:p>
          <a:endParaRPr lang="en-US"/>
        </a:p>
      </dgm:t>
    </dgm:pt>
    <dgm:pt modelId="{6804B057-5EEE-4D1C-86D3-F3845860EB10}" type="sibTrans" cxnId="{9036F8A1-5F94-42F8-907A-D3D336C8B2F9}">
      <dgm:prSet/>
      <dgm:spPr/>
      <dgm:t>
        <a:bodyPr/>
        <a:lstStyle/>
        <a:p>
          <a:endParaRPr lang="en-US"/>
        </a:p>
      </dgm:t>
    </dgm:pt>
    <dgm:pt modelId="{0BD56CB9-51AA-4841-A8A3-86D220E3134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Precision</a:t>
          </a:r>
        </a:p>
      </dgm:t>
    </dgm:pt>
    <dgm:pt modelId="{BE6A0B9D-885E-4046-B4BF-8512B0FD0C4A}" type="parTrans" cxnId="{C7DEED9A-9AC7-42D6-9FDA-20CD086CA5D1}">
      <dgm:prSet/>
      <dgm:spPr/>
      <dgm:t>
        <a:bodyPr/>
        <a:lstStyle/>
        <a:p>
          <a:endParaRPr lang="en-US"/>
        </a:p>
      </dgm:t>
    </dgm:pt>
    <dgm:pt modelId="{D942C98F-5AA4-4B61-A606-1C4982DCA924}" type="sibTrans" cxnId="{C7DEED9A-9AC7-42D6-9FDA-20CD086CA5D1}">
      <dgm:prSet/>
      <dgm:spPr/>
      <dgm:t>
        <a:bodyPr/>
        <a:lstStyle/>
        <a:p>
          <a:endParaRPr lang="en-US"/>
        </a:p>
      </dgm:t>
    </dgm:pt>
    <dgm:pt modelId="{1BB07508-24F7-4EA2-8E42-E375DE1708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Recall</a:t>
          </a:r>
        </a:p>
      </dgm:t>
    </dgm:pt>
    <dgm:pt modelId="{133445DD-0342-43E8-8AE8-A5A7AB414E67}" type="parTrans" cxnId="{F818CDEA-139C-4820-BFEF-508A0EE6FB7A}">
      <dgm:prSet/>
      <dgm:spPr/>
      <dgm:t>
        <a:bodyPr/>
        <a:lstStyle/>
        <a:p>
          <a:endParaRPr lang="en-US"/>
        </a:p>
      </dgm:t>
    </dgm:pt>
    <dgm:pt modelId="{662DBC19-8272-4324-9A21-3673E6924D2C}" type="sibTrans" cxnId="{F818CDEA-139C-4820-BFEF-508A0EE6FB7A}">
      <dgm:prSet/>
      <dgm:spPr/>
      <dgm:t>
        <a:bodyPr/>
        <a:lstStyle/>
        <a:p>
          <a:endParaRPr lang="en-US"/>
        </a:p>
      </dgm:t>
    </dgm:pt>
    <dgm:pt modelId="{B639AC12-5CA8-4370-92E2-3A40CB465F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F1-Score</a:t>
          </a:r>
        </a:p>
      </dgm:t>
    </dgm:pt>
    <dgm:pt modelId="{1FDD61AC-DCE3-42C7-8E31-6C4E922C4C63}" type="parTrans" cxnId="{8A30B0B8-79D9-4DE8-B0A4-9F614F6AFE08}">
      <dgm:prSet/>
      <dgm:spPr/>
      <dgm:t>
        <a:bodyPr/>
        <a:lstStyle/>
        <a:p>
          <a:endParaRPr lang="en-US"/>
        </a:p>
      </dgm:t>
    </dgm:pt>
    <dgm:pt modelId="{CBE37380-121A-4AB7-B670-5AFDBC25617C}" type="sibTrans" cxnId="{8A30B0B8-79D9-4DE8-B0A4-9F614F6AFE08}">
      <dgm:prSet/>
      <dgm:spPr/>
      <dgm:t>
        <a:bodyPr/>
        <a:lstStyle/>
        <a:p>
          <a:endParaRPr lang="en-US"/>
        </a:p>
      </dgm:t>
    </dgm:pt>
    <dgm:pt modelId="{453EF0D0-4E10-449C-B195-F8E5C0C4F6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Confusion Matrix</a:t>
          </a:r>
        </a:p>
      </dgm:t>
    </dgm:pt>
    <dgm:pt modelId="{52EA219A-1024-4868-96FC-B6FD943508A3}" type="parTrans" cxnId="{3C05D736-5997-44E7-933D-B92A2C23DC7C}">
      <dgm:prSet/>
      <dgm:spPr/>
      <dgm:t>
        <a:bodyPr/>
        <a:lstStyle/>
        <a:p>
          <a:endParaRPr lang="en-US"/>
        </a:p>
      </dgm:t>
    </dgm:pt>
    <dgm:pt modelId="{3C8C9F52-DD36-4E50-A13A-3FF8DEA38CD2}" type="sibTrans" cxnId="{3C05D736-5997-44E7-933D-B92A2C23DC7C}">
      <dgm:prSet/>
      <dgm:spPr/>
      <dgm:t>
        <a:bodyPr/>
        <a:lstStyle/>
        <a:p>
          <a:endParaRPr lang="en-US"/>
        </a:p>
      </dgm:t>
    </dgm:pt>
    <dgm:pt modelId="{4CE4A91B-D258-495B-B1F3-6C24E99D2118}" type="pres">
      <dgm:prSet presAssocID="{EA4981DA-97F9-4733-8CA0-C4D4C2CF6F36}" presName="root" presStyleCnt="0">
        <dgm:presLayoutVars>
          <dgm:dir/>
          <dgm:resizeHandles val="exact"/>
        </dgm:presLayoutVars>
      </dgm:prSet>
      <dgm:spPr/>
    </dgm:pt>
    <dgm:pt modelId="{137D5879-BDBF-4179-A517-EB1F527ACD1F}" type="pres">
      <dgm:prSet presAssocID="{0D7B5BC4-2F0F-4594-89D0-DB7E0C3C2932}" presName="compNode" presStyleCnt="0"/>
      <dgm:spPr/>
    </dgm:pt>
    <dgm:pt modelId="{7F07B729-C8B2-44D2-89CF-C20D65DD1D8C}" type="pres">
      <dgm:prSet presAssocID="{0D7B5BC4-2F0F-4594-89D0-DB7E0C3C2932}" presName="iconBgRect" presStyleLbl="bgShp" presStyleIdx="0" presStyleCnt="5"/>
      <dgm:spPr/>
    </dgm:pt>
    <dgm:pt modelId="{A168E7B9-1F5A-41EF-ACF2-C6255C20A7C0}" type="pres">
      <dgm:prSet presAssocID="{0D7B5BC4-2F0F-4594-89D0-DB7E0C3C293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A6BE3D0-C3EC-4328-8C8D-3E4CF0C0CA60}" type="pres">
      <dgm:prSet presAssocID="{0D7B5BC4-2F0F-4594-89D0-DB7E0C3C2932}" presName="spaceRect" presStyleCnt="0"/>
      <dgm:spPr/>
    </dgm:pt>
    <dgm:pt modelId="{D996DABF-541C-4C79-817E-2B2AAACADB11}" type="pres">
      <dgm:prSet presAssocID="{0D7B5BC4-2F0F-4594-89D0-DB7E0C3C2932}" presName="textRect" presStyleLbl="revTx" presStyleIdx="0" presStyleCnt="5">
        <dgm:presLayoutVars>
          <dgm:chMax val="1"/>
          <dgm:chPref val="1"/>
        </dgm:presLayoutVars>
      </dgm:prSet>
      <dgm:spPr/>
    </dgm:pt>
    <dgm:pt modelId="{B162D2E2-429F-4AB4-81B8-1D7DC60EA1DE}" type="pres">
      <dgm:prSet presAssocID="{6804B057-5EEE-4D1C-86D3-F3845860EB10}" presName="sibTrans" presStyleCnt="0"/>
      <dgm:spPr/>
    </dgm:pt>
    <dgm:pt modelId="{62FB4B88-17AB-4C78-8426-0EBD30742E74}" type="pres">
      <dgm:prSet presAssocID="{0BD56CB9-51AA-4841-A8A3-86D220E3134B}" presName="compNode" presStyleCnt="0"/>
      <dgm:spPr/>
    </dgm:pt>
    <dgm:pt modelId="{71513628-BD10-4A29-B88A-100E67D525FE}" type="pres">
      <dgm:prSet presAssocID="{0BD56CB9-51AA-4841-A8A3-86D220E3134B}" presName="iconBgRect" presStyleLbl="bgShp" presStyleIdx="1" presStyleCnt="5"/>
      <dgm:spPr/>
    </dgm:pt>
    <dgm:pt modelId="{2CC1ECEC-5B1E-49DB-98D2-18CB0D246155}" type="pres">
      <dgm:prSet presAssocID="{0BD56CB9-51AA-4841-A8A3-86D220E3134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8793FF39-5EB6-467A-A55A-D2DCFA552CEC}" type="pres">
      <dgm:prSet presAssocID="{0BD56CB9-51AA-4841-A8A3-86D220E3134B}" presName="spaceRect" presStyleCnt="0"/>
      <dgm:spPr/>
    </dgm:pt>
    <dgm:pt modelId="{1C7326A8-BF00-4ABA-817F-F056D6EDC136}" type="pres">
      <dgm:prSet presAssocID="{0BD56CB9-51AA-4841-A8A3-86D220E3134B}" presName="textRect" presStyleLbl="revTx" presStyleIdx="1" presStyleCnt="5">
        <dgm:presLayoutVars>
          <dgm:chMax val="1"/>
          <dgm:chPref val="1"/>
        </dgm:presLayoutVars>
      </dgm:prSet>
      <dgm:spPr/>
    </dgm:pt>
    <dgm:pt modelId="{B89750E7-D510-41ED-851B-E09AB6249937}" type="pres">
      <dgm:prSet presAssocID="{D942C98F-5AA4-4B61-A606-1C4982DCA924}" presName="sibTrans" presStyleCnt="0"/>
      <dgm:spPr/>
    </dgm:pt>
    <dgm:pt modelId="{3DEC98F9-AB7D-49F1-8726-A412FE60B678}" type="pres">
      <dgm:prSet presAssocID="{1BB07508-24F7-4EA2-8E42-E375DE170869}" presName="compNode" presStyleCnt="0"/>
      <dgm:spPr/>
    </dgm:pt>
    <dgm:pt modelId="{C3D45879-74E5-44D4-9A2C-FBF2BD973AB7}" type="pres">
      <dgm:prSet presAssocID="{1BB07508-24F7-4EA2-8E42-E375DE170869}" presName="iconBgRect" presStyleLbl="bgShp" presStyleIdx="2" presStyleCnt="5"/>
      <dgm:spPr/>
    </dgm:pt>
    <dgm:pt modelId="{4663D12B-8A24-441F-BC01-80C6EE0522A4}" type="pres">
      <dgm:prSet presAssocID="{1BB07508-24F7-4EA2-8E42-E375DE17086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D7EE1EBF-AA69-4787-9A76-05A77A38CAC8}" type="pres">
      <dgm:prSet presAssocID="{1BB07508-24F7-4EA2-8E42-E375DE170869}" presName="spaceRect" presStyleCnt="0"/>
      <dgm:spPr/>
    </dgm:pt>
    <dgm:pt modelId="{90519545-B0F3-4179-BB4D-4E728BF5C694}" type="pres">
      <dgm:prSet presAssocID="{1BB07508-24F7-4EA2-8E42-E375DE170869}" presName="textRect" presStyleLbl="revTx" presStyleIdx="2" presStyleCnt="5">
        <dgm:presLayoutVars>
          <dgm:chMax val="1"/>
          <dgm:chPref val="1"/>
        </dgm:presLayoutVars>
      </dgm:prSet>
      <dgm:spPr/>
    </dgm:pt>
    <dgm:pt modelId="{977EDF6D-0D47-4815-87D0-025627C04196}" type="pres">
      <dgm:prSet presAssocID="{662DBC19-8272-4324-9A21-3673E6924D2C}" presName="sibTrans" presStyleCnt="0"/>
      <dgm:spPr/>
    </dgm:pt>
    <dgm:pt modelId="{38F88C45-E8EF-4105-988C-9640EBAC213D}" type="pres">
      <dgm:prSet presAssocID="{B639AC12-5CA8-4370-92E2-3A40CB465F68}" presName="compNode" presStyleCnt="0"/>
      <dgm:spPr/>
    </dgm:pt>
    <dgm:pt modelId="{5B2572EC-7CE7-4811-B2CE-86E389D42076}" type="pres">
      <dgm:prSet presAssocID="{B639AC12-5CA8-4370-92E2-3A40CB465F68}" presName="iconBgRect" presStyleLbl="bgShp" presStyleIdx="3" presStyleCnt="5"/>
      <dgm:spPr/>
    </dgm:pt>
    <dgm:pt modelId="{A01A2BD9-525A-49EE-A6E4-27142E83BFFF}" type="pres">
      <dgm:prSet presAssocID="{B639AC12-5CA8-4370-92E2-3A40CB465F6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DC2F75E-E651-40D7-9929-CCF60191A343}" type="pres">
      <dgm:prSet presAssocID="{B639AC12-5CA8-4370-92E2-3A40CB465F68}" presName="spaceRect" presStyleCnt="0"/>
      <dgm:spPr/>
    </dgm:pt>
    <dgm:pt modelId="{F1D21584-7E86-4F1C-A323-5B68476353BF}" type="pres">
      <dgm:prSet presAssocID="{B639AC12-5CA8-4370-92E2-3A40CB465F68}" presName="textRect" presStyleLbl="revTx" presStyleIdx="3" presStyleCnt="5">
        <dgm:presLayoutVars>
          <dgm:chMax val="1"/>
          <dgm:chPref val="1"/>
        </dgm:presLayoutVars>
      </dgm:prSet>
      <dgm:spPr/>
    </dgm:pt>
    <dgm:pt modelId="{36F9014B-A041-45C8-9251-C32EE5BACBF2}" type="pres">
      <dgm:prSet presAssocID="{CBE37380-121A-4AB7-B670-5AFDBC25617C}" presName="sibTrans" presStyleCnt="0"/>
      <dgm:spPr/>
    </dgm:pt>
    <dgm:pt modelId="{6BBAE491-B47A-4F22-A533-95C829C7370E}" type="pres">
      <dgm:prSet presAssocID="{453EF0D0-4E10-449C-B195-F8E5C0C4F66A}" presName="compNode" presStyleCnt="0"/>
      <dgm:spPr/>
    </dgm:pt>
    <dgm:pt modelId="{9212A5A5-C89B-40A0-8B10-3A875ACC8819}" type="pres">
      <dgm:prSet presAssocID="{453EF0D0-4E10-449C-B195-F8E5C0C4F66A}" presName="iconBgRect" presStyleLbl="bgShp" presStyleIdx="4" presStyleCnt="5"/>
      <dgm:spPr/>
    </dgm:pt>
    <dgm:pt modelId="{D723F8D6-4929-429B-A853-F73B49694369}" type="pres">
      <dgm:prSet presAssocID="{453EF0D0-4E10-449C-B195-F8E5C0C4F6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8811AADA-50DF-4F20-BADB-60796EE0B202}" type="pres">
      <dgm:prSet presAssocID="{453EF0D0-4E10-449C-B195-F8E5C0C4F66A}" presName="spaceRect" presStyleCnt="0"/>
      <dgm:spPr/>
    </dgm:pt>
    <dgm:pt modelId="{2CCF00DC-8BF3-4959-B550-726E922D50F8}" type="pres">
      <dgm:prSet presAssocID="{453EF0D0-4E10-449C-B195-F8E5C0C4F66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1E1420A-3946-4003-AE0B-D9092DCB5EC1}" type="presOf" srcId="{0BD56CB9-51AA-4841-A8A3-86D220E3134B}" destId="{1C7326A8-BF00-4ABA-817F-F056D6EDC136}" srcOrd="0" destOrd="0" presId="urn:microsoft.com/office/officeart/2018/5/layout/IconCircleLabelList"/>
    <dgm:cxn modelId="{9D22C833-1F05-475E-B2D7-A9BEFBF0085A}" type="presOf" srcId="{1BB07508-24F7-4EA2-8E42-E375DE170869}" destId="{90519545-B0F3-4179-BB4D-4E728BF5C694}" srcOrd="0" destOrd="0" presId="urn:microsoft.com/office/officeart/2018/5/layout/IconCircleLabelList"/>
    <dgm:cxn modelId="{3C05D736-5997-44E7-933D-B92A2C23DC7C}" srcId="{EA4981DA-97F9-4733-8CA0-C4D4C2CF6F36}" destId="{453EF0D0-4E10-449C-B195-F8E5C0C4F66A}" srcOrd="4" destOrd="0" parTransId="{52EA219A-1024-4868-96FC-B6FD943508A3}" sibTransId="{3C8C9F52-DD36-4E50-A13A-3FF8DEA38CD2}"/>
    <dgm:cxn modelId="{9B2FF683-CF9A-4FE1-90DE-BFBC2EDE2982}" type="presOf" srcId="{B639AC12-5CA8-4370-92E2-3A40CB465F68}" destId="{F1D21584-7E86-4F1C-A323-5B68476353BF}" srcOrd="0" destOrd="0" presId="urn:microsoft.com/office/officeart/2018/5/layout/IconCircleLabelList"/>
    <dgm:cxn modelId="{62206F87-3845-41DD-A172-B64895E3EE2E}" type="presOf" srcId="{0D7B5BC4-2F0F-4594-89D0-DB7E0C3C2932}" destId="{D996DABF-541C-4C79-817E-2B2AAACADB11}" srcOrd="0" destOrd="0" presId="urn:microsoft.com/office/officeart/2018/5/layout/IconCircleLabelList"/>
    <dgm:cxn modelId="{C7DEED9A-9AC7-42D6-9FDA-20CD086CA5D1}" srcId="{EA4981DA-97F9-4733-8CA0-C4D4C2CF6F36}" destId="{0BD56CB9-51AA-4841-A8A3-86D220E3134B}" srcOrd="1" destOrd="0" parTransId="{BE6A0B9D-885E-4046-B4BF-8512B0FD0C4A}" sibTransId="{D942C98F-5AA4-4B61-A606-1C4982DCA924}"/>
    <dgm:cxn modelId="{9036F8A1-5F94-42F8-907A-D3D336C8B2F9}" srcId="{EA4981DA-97F9-4733-8CA0-C4D4C2CF6F36}" destId="{0D7B5BC4-2F0F-4594-89D0-DB7E0C3C2932}" srcOrd="0" destOrd="0" parTransId="{48C0AA7A-3BB8-4A30-9B93-13357F2B5F71}" sibTransId="{6804B057-5EEE-4D1C-86D3-F3845860EB10}"/>
    <dgm:cxn modelId="{91A722B1-EBA4-42DC-91BE-D8864C298E2E}" type="presOf" srcId="{EA4981DA-97F9-4733-8CA0-C4D4C2CF6F36}" destId="{4CE4A91B-D258-495B-B1F3-6C24E99D2118}" srcOrd="0" destOrd="0" presId="urn:microsoft.com/office/officeart/2018/5/layout/IconCircleLabelList"/>
    <dgm:cxn modelId="{8A30B0B8-79D9-4DE8-B0A4-9F614F6AFE08}" srcId="{EA4981DA-97F9-4733-8CA0-C4D4C2CF6F36}" destId="{B639AC12-5CA8-4370-92E2-3A40CB465F68}" srcOrd="3" destOrd="0" parTransId="{1FDD61AC-DCE3-42C7-8E31-6C4E922C4C63}" sibTransId="{CBE37380-121A-4AB7-B670-5AFDBC25617C}"/>
    <dgm:cxn modelId="{703B72C0-871A-4547-898A-9EE7BF3A82A3}" type="presOf" srcId="{453EF0D0-4E10-449C-B195-F8E5C0C4F66A}" destId="{2CCF00DC-8BF3-4959-B550-726E922D50F8}" srcOrd="0" destOrd="0" presId="urn:microsoft.com/office/officeart/2018/5/layout/IconCircleLabelList"/>
    <dgm:cxn modelId="{F818CDEA-139C-4820-BFEF-508A0EE6FB7A}" srcId="{EA4981DA-97F9-4733-8CA0-C4D4C2CF6F36}" destId="{1BB07508-24F7-4EA2-8E42-E375DE170869}" srcOrd="2" destOrd="0" parTransId="{133445DD-0342-43E8-8AE8-A5A7AB414E67}" sibTransId="{662DBC19-8272-4324-9A21-3673E6924D2C}"/>
    <dgm:cxn modelId="{4BA045A1-26EE-4855-B761-438178BD4939}" type="presParOf" srcId="{4CE4A91B-D258-495B-B1F3-6C24E99D2118}" destId="{137D5879-BDBF-4179-A517-EB1F527ACD1F}" srcOrd="0" destOrd="0" presId="urn:microsoft.com/office/officeart/2018/5/layout/IconCircleLabelList"/>
    <dgm:cxn modelId="{5EE57FAD-89A5-4F03-B874-880E6DD71404}" type="presParOf" srcId="{137D5879-BDBF-4179-A517-EB1F527ACD1F}" destId="{7F07B729-C8B2-44D2-89CF-C20D65DD1D8C}" srcOrd="0" destOrd="0" presId="urn:microsoft.com/office/officeart/2018/5/layout/IconCircleLabelList"/>
    <dgm:cxn modelId="{A5D5D2A0-2EAA-4568-94DD-CE4D080D9A40}" type="presParOf" srcId="{137D5879-BDBF-4179-A517-EB1F527ACD1F}" destId="{A168E7B9-1F5A-41EF-ACF2-C6255C20A7C0}" srcOrd="1" destOrd="0" presId="urn:microsoft.com/office/officeart/2018/5/layout/IconCircleLabelList"/>
    <dgm:cxn modelId="{374EA53F-FDC8-44E3-9283-66B139143240}" type="presParOf" srcId="{137D5879-BDBF-4179-A517-EB1F527ACD1F}" destId="{AA6BE3D0-C3EC-4328-8C8D-3E4CF0C0CA60}" srcOrd="2" destOrd="0" presId="urn:microsoft.com/office/officeart/2018/5/layout/IconCircleLabelList"/>
    <dgm:cxn modelId="{3E655CF0-982A-4CA3-A443-322553EBEAAB}" type="presParOf" srcId="{137D5879-BDBF-4179-A517-EB1F527ACD1F}" destId="{D996DABF-541C-4C79-817E-2B2AAACADB11}" srcOrd="3" destOrd="0" presId="urn:microsoft.com/office/officeart/2018/5/layout/IconCircleLabelList"/>
    <dgm:cxn modelId="{6547DE36-919E-4889-B5F3-306B4A56C633}" type="presParOf" srcId="{4CE4A91B-D258-495B-B1F3-6C24E99D2118}" destId="{B162D2E2-429F-4AB4-81B8-1D7DC60EA1DE}" srcOrd="1" destOrd="0" presId="urn:microsoft.com/office/officeart/2018/5/layout/IconCircleLabelList"/>
    <dgm:cxn modelId="{C1D1983E-EB6C-4655-9FB8-C26CC8A91BA9}" type="presParOf" srcId="{4CE4A91B-D258-495B-B1F3-6C24E99D2118}" destId="{62FB4B88-17AB-4C78-8426-0EBD30742E74}" srcOrd="2" destOrd="0" presId="urn:microsoft.com/office/officeart/2018/5/layout/IconCircleLabelList"/>
    <dgm:cxn modelId="{746092BA-323E-44F1-924E-2BACB65BF3B2}" type="presParOf" srcId="{62FB4B88-17AB-4C78-8426-0EBD30742E74}" destId="{71513628-BD10-4A29-B88A-100E67D525FE}" srcOrd="0" destOrd="0" presId="urn:microsoft.com/office/officeart/2018/5/layout/IconCircleLabelList"/>
    <dgm:cxn modelId="{CC493F0C-6058-4D59-9409-D877B4A6AC13}" type="presParOf" srcId="{62FB4B88-17AB-4C78-8426-0EBD30742E74}" destId="{2CC1ECEC-5B1E-49DB-98D2-18CB0D246155}" srcOrd="1" destOrd="0" presId="urn:microsoft.com/office/officeart/2018/5/layout/IconCircleLabelList"/>
    <dgm:cxn modelId="{08B25E51-3E0D-437E-8C79-1F5B53EC25E8}" type="presParOf" srcId="{62FB4B88-17AB-4C78-8426-0EBD30742E74}" destId="{8793FF39-5EB6-467A-A55A-D2DCFA552CEC}" srcOrd="2" destOrd="0" presId="urn:microsoft.com/office/officeart/2018/5/layout/IconCircleLabelList"/>
    <dgm:cxn modelId="{9DF6AF9F-33AE-45EB-ADA3-7C3C8E8C9596}" type="presParOf" srcId="{62FB4B88-17AB-4C78-8426-0EBD30742E74}" destId="{1C7326A8-BF00-4ABA-817F-F056D6EDC136}" srcOrd="3" destOrd="0" presId="urn:microsoft.com/office/officeart/2018/5/layout/IconCircleLabelList"/>
    <dgm:cxn modelId="{E7C69B73-E9CB-46F9-BCA4-C9FD280225A5}" type="presParOf" srcId="{4CE4A91B-D258-495B-B1F3-6C24E99D2118}" destId="{B89750E7-D510-41ED-851B-E09AB6249937}" srcOrd="3" destOrd="0" presId="urn:microsoft.com/office/officeart/2018/5/layout/IconCircleLabelList"/>
    <dgm:cxn modelId="{56CC6B47-46F3-4888-9ED8-C23F7249E31A}" type="presParOf" srcId="{4CE4A91B-D258-495B-B1F3-6C24E99D2118}" destId="{3DEC98F9-AB7D-49F1-8726-A412FE60B678}" srcOrd="4" destOrd="0" presId="urn:microsoft.com/office/officeart/2018/5/layout/IconCircleLabelList"/>
    <dgm:cxn modelId="{5F4FBF2A-CDA4-4B74-B56A-7FA924C5772E}" type="presParOf" srcId="{3DEC98F9-AB7D-49F1-8726-A412FE60B678}" destId="{C3D45879-74E5-44D4-9A2C-FBF2BD973AB7}" srcOrd="0" destOrd="0" presId="urn:microsoft.com/office/officeart/2018/5/layout/IconCircleLabelList"/>
    <dgm:cxn modelId="{7076679F-CB4E-424F-8A94-D4AEA72A0190}" type="presParOf" srcId="{3DEC98F9-AB7D-49F1-8726-A412FE60B678}" destId="{4663D12B-8A24-441F-BC01-80C6EE0522A4}" srcOrd="1" destOrd="0" presId="urn:microsoft.com/office/officeart/2018/5/layout/IconCircleLabelList"/>
    <dgm:cxn modelId="{EE04C82D-3E07-47C7-AAA4-EBCAB606854D}" type="presParOf" srcId="{3DEC98F9-AB7D-49F1-8726-A412FE60B678}" destId="{D7EE1EBF-AA69-4787-9A76-05A77A38CAC8}" srcOrd="2" destOrd="0" presId="urn:microsoft.com/office/officeart/2018/5/layout/IconCircleLabelList"/>
    <dgm:cxn modelId="{C3B13CF0-C4EB-4F58-8CF4-203C0BE639C6}" type="presParOf" srcId="{3DEC98F9-AB7D-49F1-8726-A412FE60B678}" destId="{90519545-B0F3-4179-BB4D-4E728BF5C694}" srcOrd="3" destOrd="0" presId="urn:microsoft.com/office/officeart/2018/5/layout/IconCircleLabelList"/>
    <dgm:cxn modelId="{F9DC2E9D-5A7C-43E1-9E83-9B9D60B6232E}" type="presParOf" srcId="{4CE4A91B-D258-495B-B1F3-6C24E99D2118}" destId="{977EDF6D-0D47-4815-87D0-025627C04196}" srcOrd="5" destOrd="0" presId="urn:microsoft.com/office/officeart/2018/5/layout/IconCircleLabelList"/>
    <dgm:cxn modelId="{3850B6E7-2447-4B8F-A5FD-B752A63705DB}" type="presParOf" srcId="{4CE4A91B-D258-495B-B1F3-6C24E99D2118}" destId="{38F88C45-E8EF-4105-988C-9640EBAC213D}" srcOrd="6" destOrd="0" presId="urn:microsoft.com/office/officeart/2018/5/layout/IconCircleLabelList"/>
    <dgm:cxn modelId="{E744C5F1-0882-4679-BFEA-1E9A20E59AC1}" type="presParOf" srcId="{38F88C45-E8EF-4105-988C-9640EBAC213D}" destId="{5B2572EC-7CE7-4811-B2CE-86E389D42076}" srcOrd="0" destOrd="0" presId="urn:microsoft.com/office/officeart/2018/5/layout/IconCircleLabelList"/>
    <dgm:cxn modelId="{D0C9E6DB-F3D9-4170-8F5A-57AA937D0516}" type="presParOf" srcId="{38F88C45-E8EF-4105-988C-9640EBAC213D}" destId="{A01A2BD9-525A-49EE-A6E4-27142E83BFFF}" srcOrd="1" destOrd="0" presId="urn:microsoft.com/office/officeart/2018/5/layout/IconCircleLabelList"/>
    <dgm:cxn modelId="{890542FB-201E-42CD-A1E2-7EE706F91EFB}" type="presParOf" srcId="{38F88C45-E8EF-4105-988C-9640EBAC213D}" destId="{0DC2F75E-E651-40D7-9929-CCF60191A343}" srcOrd="2" destOrd="0" presId="urn:microsoft.com/office/officeart/2018/5/layout/IconCircleLabelList"/>
    <dgm:cxn modelId="{52FDFCE0-9CA5-41C1-B84A-20A164A8822E}" type="presParOf" srcId="{38F88C45-E8EF-4105-988C-9640EBAC213D}" destId="{F1D21584-7E86-4F1C-A323-5B68476353BF}" srcOrd="3" destOrd="0" presId="urn:microsoft.com/office/officeart/2018/5/layout/IconCircleLabelList"/>
    <dgm:cxn modelId="{107FA5BA-0984-47E2-9D2F-EE67A9B755CB}" type="presParOf" srcId="{4CE4A91B-D258-495B-B1F3-6C24E99D2118}" destId="{36F9014B-A041-45C8-9251-C32EE5BACBF2}" srcOrd="7" destOrd="0" presId="urn:microsoft.com/office/officeart/2018/5/layout/IconCircleLabelList"/>
    <dgm:cxn modelId="{E6DD2A18-8C5B-47E3-8C96-A6CB8738DE60}" type="presParOf" srcId="{4CE4A91B-D258-495B-B1F3-6C24E99D2118}" destId="{6BBAE491-B47A-4F22-A533-95C829C7370E}" srcOrd="8" destOrd="0" presId="urn:microsoft.com/office/officeart/2018/5/layout/IconCircleLabelList"/>
    <dgm:cxn modelId="{0337D4E3-56D8-45B9-BF82-6B3B21D9569A}" type="presParOf" srcId="{6BBAE491-B47A-4F22-A533-95C829C7370E}" destId="{9212A5A5-C89B-40A0-8B10-3A875ACC8819}" srcOrd="0" destOrd="0" presId="urn:microsoft.com/office/officeart/2018/5/layout/IconCircleLabelList"/>
    <dgm:cxn modelId="{C449EA12-F6A2-405E-96F8-5A5A851B8A73}" type="presParOf" srcId="{6BBAE491-B47A-4F22-A533-95C829C7370E}" destId="{D723F8D6-4929-429B-A853-F73B49694369}" srcOrd="1" destOrd="0" presId="urn:microsoft.com/office/officeart/2018/5/layout/IconCircleLabelList"/>
    <dgm:cxn modelId="{1C7B2755-A1F4-4608-9E08-5E5DAF08EF8F}" type="presParOf" srcId="{6BBAE491-B47A-4F22-A533-95C829C7370E}" destId="{8811AADA-50DF-4F20-BADB-60796EE0B202}" srcOrd="2" destOrd="0" presId="urn:microsoft.com/office/officeart/2018/5/layout/IconCircleLabelList"/>
    <dgm:cxn modelId="{36475A09-DAA3-4991-89E2-9C88E94DE9F5}" type="presParOf" srcId="{6BBAE491-B47A-4F22-A533-95C829C7370E}" destId="{2CCF00DC-8BF3-4959-B550-726E922D50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525C2-033E-40F6-825A-85667CB1D50A}">
      <dsp:nvSpPr>
        <dsp:cNvPr id="0" name=""/>
        <dsp:cNvSpPr/>
      </dsp:nvSpPr>
      <dsp:spPr>
        <a:xfrm>
          <a:off x="165930" y="453578"/>
          <a:ext cx="654908" cy="6549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D6F16-2C28-4238-A470-BAA2F2A3CCDB}">
      <dsp:nvSpPr>
        <dsp:cNvPr id="0" name=""/>
        <dsp:cNvSpPr/>
      </dsp:nvSpPr>
      <dsp:spPr>
        <a:xfrm>
          <a:off x="303461" y="591109"/>
          <a:ext cx="379847" cy="379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22181-5A0C-48D0-B2D8-597DB0E1EB0F}">
      <dsp:nvSpPr>
        <dsp:cNvPr id="0" name=""/>
        <dsp:cNvSpPr/>
      </dsp:nvSpPr>
      <dsp:spPr>
        <a:xfrm>
          <a:off x="961176" y="453578"/>
          <a:ext cx="1543713" cy="65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Step 1: Import Libraries</a:t>
          </a:r>
        </a:p>
      </dsp:txBody>
      <dsp:txXfrm>
        <a:off x="961176" y="453578"/>
        <a:ext cx="1543713" cy="654908"/>
      </dsp:txXfrm>
    </dsp:sp>
    <dsp:sp modelId="{0808088A-2B9C-4CC8-A1B3-2C60864C62AE}">
      <dsp:nvSpPr>
        <dsp:cNvPr id="0" name=""/>
        <dsp:cNvSpPr/>
      </dsp:nvSpPr>
      <dsp:spPr>
        <a:xfrm>
          <a:off x="2773870" y="453578"/>
          <a:ext cx="654908" cy="6549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1608D-36CD-4A43-9CDD-1744C98BC248}">
      <dsp:nvSpPr>
        <dsp:cNvPr id="0" name=""/>
        <dsp:cNvSpPr/>
      </dsp:nvSpPr>
      <dsp:spPr>
        <a:xfrm>
          <a:off x="2911401" y="591109"/>
          <a:ext cx="379847" cy="379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1E326-AA75-40C9-AB5D-8E6B42976706}">
      <dsp:nvSpPr>
        <dsp:cNvPr id="0" name=""/>
        <dsp:cNvSpPr/>
      </dsp:nvSpPr>
      <dsp:spPr>
        <a:xfrm>
          <a:off x="3569116" y="453578"/>
          <a:ext cx="1543713" cy="65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Step 2: Load and Visualize Raw Data</a:t>
          </a:r>
        </a:p>
      </dsp:txBody>
      <dsp:txXfrm>
        <a:off x="3569116" y="453578"/>
        <a:ext cx="1543713" cy="654908"/>
      </dsp:txXfrm>
    </dsp:sp>
    <dsp:sp modelId="{34473A6D-51DE-46AA-91E1-2A09A5973234}">
      <dsp:nvSpPr>
        <dsp:cNvPr id="0" name=""/>
        <dsp:cNvSpPr/>
      </dsp:nvSpPr>
      <dsp:spPr>
        <a:xfrm>
          <a:off x="5381810" y="453578"/>
          <a:ext cx="654908" cy="6549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BB48E-4326-446B-BCD1-B7EADE8FBA4E}">
      <dsp:nvSpPr>
        <dsp:cNvPr id="0" name=""/>
        <dsp:cNvSpPr/>
      </dsp:nvSpPr>
      <dsp:spPr>
        <a:xfrm>
          <a:off x="5519340" y="591109"/>
          <a:ext cx="379847" cy="3798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2E43B-630B-4B5C-A764-2F9E5F5289AB}">
      <dsp:nvSpPr>
        <dsp:cNvPr id="0" name=""/>
        <dsp:cNvSpPr/>
      </dsp:nvSpPr>
      <dsp:spPr>
        <a:xfrm>
          <a:off x="6177056" y="453578"/>
          <a:ext cx="1543713" cy="65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Step 3: Data Cleaning &amp; Preprocessing</a:t>
          </a:r>
        </a:p>
      </dsp:txBody>
      <dsp:txXfrm>
        <a:off x="6177056" y="453578"/>
        <a:ext cx="1543713" cy="654908"/>
      </dsp:txXfrm>
    </dsp:sp>
    <dsp:sp modelId="{AAA05799-6B9D-4883-83B2-1DE753BB7890}">
      <dsp:nvSpPr>
        <dsp:cNvPr id="0" name=""/>
        <dsp:cNvSpPr/>
      </dsp:nvSpPr>
      <dsp:spPr>
        <a:xfrm>
          <a:off x="165930" y="1848214"/>
          <a:ext cx="654908" cy="6549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1547D-7308-4206-A307-317072C5A0AB}">
      <dsp:nvSpPr>
        <dsp:cNvPr id="0" name=""/>
        <dsp:cNvSpPr/>
      </dsp:nvSpPr>
      <dsp:spPr>
        <a:xfrm>
          <a:off x="303461" y="1985745"/>
          <a:ext cx="379847" cy="3798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4E826-43DC-491E-9C24-190445B0E98B}">
      <dsp:nvSpPr>
        <dsp:cNvPr id="0" name=""/>
        <dsp:cNvSpPr/>
      </dsp:nvSpPr>
      <dsp:spPr>
        <a:xfrm>
          <a:off x="961176" y="1848214"/>
          <a:ext cx="1543713" cy="65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Step 4: Handle Missing Values</a:t>
          </a:r>
        </a:p>
      </dsp:txBody>
      <dsp:txXfrm>
        <a:off x="961176" y="1848214"/>
        <a:ext cx="1543713" cy="654908"/>
      </dsp:txXfrm>
    </dsp:sp>
    <dsp:sp modelId="{122878F5-E5AB-4D65-B710-35943493C731}">
      <dsp:nvSpPr>
        <dsp:cNvPr id="0" name=""/>
        <dsp:cNvSpPr/>
      </dsp:nvSpPr>
      <dsp:spPr>
        <a:xfrm>
          <a:off x="2773870" y="1848214"/>
          <a:ext cx="654908" cy="65490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A7339-54B6-4BB1-B4EA-D7F2311FE0C4}">
      <dsp:nvSpPr>
        <dsp:cNvPr id="0" name=""/>
        <dsp:cNvSpPr/>
      </dsp:nvSpPr>
      <dsp:spPr>
        <a:xfrm>
          <a:off x="2911401" y="1985745"/>
          <a:ext cx="379847" cy="3798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89172-49AB-4210-88AF-07F77E143237}">
      <dsp:nvSpPr>
        <dsp:cNvPr id="0" name=""/>
        <dsp:cNvSpPr/>
      </dsp:nvSpPr>
      <dsp:spPr>
        <a:xfrm>
          <a:off x="3569116" y="1848214"/>
          <a:ext cx="1543713" cy="65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Step 5: Feature Scaling &amp; Train-Test Split</a:t>
          </a:r>
        </a:p>
      </dsp:txBody>
      <dsp:txXfrm>
        <a:off x="3569116" y="1848214"/>
        <a:ext cx="1543713" cy="654908"/>
      </dsp:txXfrm>
    </dsp:sp>
    <dsp:sp modelId="{56C52722-9E03-4841-B08F-01C63580A87E}">
      <dsp:nvSpPr>
        <dsp:cNvPr id="0" name=""/>
        <dsp:cNvSpPr/>
      </dsp:nvSpPr>
      <dsp:spPr>
        <a:xfrm>
          <a:off x="5381810" y="1848214"/>
          <a:ext cx="654908" cy="6549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151DE-3ECF-4AF7-A6CB-FE03396634C2}">
      <dsp:nvSpPr>
        <dsp:cNvPr id="0" name=""/>
        <dsp:cNvSpPr/>
      </dsp:nvSpPr>
      <dsp:spPr>
        <a:xfrm>
          <a:off x="5519340" y="1985745"/>
          <a:ext cx="379847" cy="3798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0F72A-FDCE-424E-B612-8FA94469B209}">
      <dsp:nvSpPr>
        <dsp:cNvPr id="0" name=""/>
        <dsp:cNvSpPr/>
      </dsp:nvSpPr>
      <dsp:spPr>
        <a:xfrm>
          <a:off x="6177056" y="1848214"/>
          <a:ext cx="1543713" cy="65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Step 6: Train Multiple Models</a:t>
          </a:r>
        </a:p>
      </dsp:txBody>
      <dsp:txXfrm>
        <a:off x="6177056" y="1848214"/>
        <a:ext cx="1543713" cy="654908"/>
      </dsp:txXfrm>
    </dsp:sp>
    <dsp:sp modelId="{21833A4D-AC76-4A49-ADB5-710887DFE8F4}">
      <dsp:nvSpPr>
        <dsp:cNvPr id="0" name=""/>
        <dsp:cNvSpPr/>
      </dsp:nvSpPr>
      <dsp:spPr>
        <a:xfrm>
          <a:off x="165930" y="3242850"/>
          <a:ext cx="654908" cy="6549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AFEB8-3DED-4A5B-879A-EC9CA3294C27}">
      <dsp:nvSpPr>
        <dsp:cNvPr id="0" name=""/>
        <dsp:cNvSpPr/>
      </dsp:nvSpPr>
      <dsp:spPr>
        <a:xfrm>
          <a:off x="303461" y="3380381"/>
          <a:ext cx="379847" cy="37984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30082-EAA3-4A8E-81B8-5F72BE226061}">
      <dsp:nvSpPr>
        <dsp:cNvPr id="0" name=""/>
        <dsp:cNvSpPr/>
      </dsp:nvSpPr>
      <dsp:spPr>
        <a:xfrm>
          <a:off x="961176" y="3242850"/>
          <a:ext cx="1543713" cy="65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Step 7: Make Predictions</a:t>
          </a:r>
        </a:p>
      </dsp:txBody>
      <dsp:txXfrm>
        <a:off x="961176" y="3242850"/>
        <a:ext cx="1543713" cy="654908"/>
      </dsp:txXfrm>
    </dsp:sp>
    <dsp:sp modelId="{703B2DE2-51C7-42D7-AC4E-DFAEA78644D2}">
      <dsp:nvSpPr>
        <dsp:cNvPr id="0" name=""/>
        <dsp:cNvSpPr/>
      </dsp:nvSpPr>
      <dsp:spPr>
        <a:xfrm>
          <a:off x="2773870" y="3242850"/>
          <a:ext cx="654908" cy="6549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F61EF-2A99-4966-806B-26D70523B71A}">
      <dsp:nvSpPr>
        <dsp:cNvPr id="0" name=""/>
        <dsp:cNvSpPr/>
      </dsp:nvSpPr>
      <dsp:spPr>
        <a:xfrm>
          <a:off x="2911401" y="3380381"/>
          <a:ext cx="379847" cy="37984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35C6C-9334-4EE4-831D-BCAAC3CBE561}">
      <dsp:nvSpPr>
        <dsp:cNvPr id="0" name=""/>
        <dsp:cNvSpPr/>
      </dsp:nvSpPr>
      <dsp:spPr>
        <a:xfrm>
          <a:off x="3569116" y="3242850"/>
          <a:ext cx="1543713" cy="65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Step 8: Evaluate Models &amp; Display Confusion Matrices</a:t>
          </a:r>
        </a:p>
      </dsp:txBody>
      <dsp:txXfrm>
        <a:off x="3569116" y="3242850"/>
        <a:ext cx="1543713" cy="654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7B729-C8B2-44D2-89CF-C20D65DD1D8C}">
      <dsp:nvSpPr>
        <dsp:cNvPr id="0" name=""/>
        <dsp:cNvSpPr/>
      </dsp:nvSpPr>
      <dsp:spPr>
        <a:xfrm>
          <a:off x="548934" y="288"/>
          <a:ext cx="1001496" cy="1001496"/>
        </a:xfrm>
        <a:prstGeom prst="ellipse">
          <a:avLst/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8E7B9-1F5A-41EF-ACF2-C6255C20A7C0}">
      <dsp:nvSpPr>
        <dsp:cNvPr id="0" name=""/>
        <dsp:cNvSpPr/>
      </dsp:nvSpPr>
      <dsp:spPr>
        <a:xfrm>
          <a:off x="76236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6DABF-541C-4C79-817E-2B2AAACADB11}">
      <dsp:nvSpPr>
        <dsp:cNvPr id="0" name=""/>
        <dsp:cNvSpPr/>
      </dsp:nvSpPr>
      <dsp:spPr>
        <a:xfrm>
          <a:off x="22878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Accuracy</a:t>
          </a:r>
        </a:p>
      </dsp:txBody>
      <dsp:txXfrm>
        <a:off x="228784" y="1313725"/>
        <a:ext cx="1641796" cy="656718"/>
      </dsp:txXfrm>
    </dsp:sp>
    <dsp:sp modelId="{71513628-BD10-4A29-B88A-100E67D525FE}">
      <dsp:nvSpPr>
        <dsp:cNvPr id="0" name=""/>
        <dsp:cNvSpPr/>
      </dsp:nvSpPr>
      <dsp:spPr>
        <a:xfrm>
          <a:off x="2478046" y="288"/>
          <a:ext cx="1001496" cy="1001496"/>
        </a:xfrm>
        <a:prstGeom prst="ellipse">
          <a:avLst/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1ECEC-5B1E-49DB-98D2-18CB0D246155}">
      <dsp:nvSpPr>
        <dsp:cNvPr id="0" name=""/>
        <dsp:cNvSpPr/>
      </dsp:nvSpPr>
      <dsp:spPr>
        <a:xfrm>
          <a:off x="269147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326A8-BF00-4ABA-817F-F056D6EDC136}">
      <dsp:nvSpPr>
        <dsp:cNvPr id="0" name=""/>
        <dsp:cNvSpPr/>
      </dsp:nvSpPr>
      <dsp:spPr>
        <a:xfrm>
          <a:off x="215789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Precision</a:t>
          </a:r>
        </a:p>
      </dsp:txBody>
      <dsp:txXfrm>
        <a:off x="2157895" y="1313725"/>
        <a:ext cx="1641796" cy="656718"/>
      </dsp:txXfrm>
    </dsp:sp>
    <dsp:sp modelId="{C3D45879-74E5-44D4-9A2C-FBF2BD973AB7}">
      <dsp:nvSpPr>
        <dsp:cNvPr id="0" name=""/>
        <dsp:cNvSpPr/>
      </dsp:nvSpPr>
      <dsp:spPr>
        <a:xfrm>
          <a:off x="4407157" y="288"/>
          <a:ext cx="1001496" cy="1001496"/>
        </a:xfrm>
        <a:prstGeom prst="ellipse">
          <a:avLst/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3D12B-8A24-441F-BC01-80C6EE0522A4}">
      <dsp:nvSpPr>
        <dsp:cNvPr id="0" name=""/>
        <dsp:cNvSpPr/>
      </dsp:nvSpPr>
      <dsp:spPr>
        <a:xfrm>
          <a:off x="462059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19545-B0F3-4179-BB4D-4E728BF5C694}">
      <dsp:nvSpPr>
        <dsp:cNvPr id="0" name=""/>
        <dsp:cNvSpPr/>
      </dsp:nvSpPr>
      <dsp:spPr>
        <a:xfrm>
          <a:off x="408700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Recall</a:t>
          </a:r>
        </a:p>
      </dsp:txBody>
      <dsp:txXfrm>
        <a:off x="4087007" y="1313725"/>
        <a:ext cx="1641796" cy="656718"/>
      </dsp:txXfrm>
    </dsp:sp>
    <dsp:sp modelId="{5B2572EC-7CE7-4811-B2CE-86E389D42076}">
      <dsp:nvSpPr>
        <dsp:cNvPr id="0" name=""/>
        <dsp:cNvSpPr/>
      </dsp:nvSpPr>
      <dsp:spPr>
        <a:xfrm>
          <a:off x="6336268" y="288"/>
          <a:ext cx="1001496" cy="1001496"/>
        </a:xfrm>
        <a:prstGeom prst="ellipse">
          <a:avLst/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A2BD9-525A-49EE-A6E4-27142E83BFFF}">
      <dsp:nvSpPr>
        <dsp:cNvPr id="0" name=""/>
        <dsp:cNvSpPr/>
      </dsp:nvSpPr>
      <dsp:spPr>
        <a:xfrm>
          <a:off x="654970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21584-7E86-4F1C-A323-5B68476353BF}">
      <dsp:nvSpPr>
        <dsp:cNvPr id="0" name=""/>
        <dsp:cNvSpPr/>
      </dsp:nvSpPr>
      <dsp:spPr>
        <a:xfrm>
          <a:off x="601611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F1-Score</a:t>
          </a:r>
        </a:p>
      </dsp:txBody>
      <dsp:txXfrm>
        <a:off x="6016118" y="1313725"/>
        <a:ext cx="1641796" cy="656718"/>
      </dsp:txXfrm>
    </dsp:sp>
    <dsp:sp modelId="{9212A5A5-C89B-40A0-8B10-3A875ACC8819}">
      <dsp:nvSpPr>
        <dsp:cNvPr id="0" name=""/>
        <dsp:cNvSpPr/>
      </dsp:nvSpPr>
      <dsp:spPr>
        <a:xfrm>
          <a:off x="3442601" y="2380893"/>
          <a:ext cx="1001496" cy="1001496"/>
        </a:xfrm>
        <a:prstGeom prst="ellipse">
          <a:avLst/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3F8D6-4929-429B-A853-F73B49694369}">
      <dsp:nvSpPr>
        <dsp:cNvPr id="0" name=""/>
        <dsp:cNvSpPr/>
      </dsp:nvSpPr>
      <dsp:spPr>
        <a:xfrm>
          <a:off x="365603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F00DC-8BF3-4959-B550-726E922D50F8}">
      <dsp:nvSpPr>
        <dsp:cNvPr id="0" name=""/>
        <dsp:cNvSpPr/>
      </dsp:nvSpPr>
      <dsp:spPr>
        <a:xfrm>
          <a:off x="312245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Confusion Matrix</a:t>
          </a:r>
        </a:p>
      </dsp:txBody>
      <dsp:txXfrm>
        <a:off x="3122451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ed blood cells suspended in mid-air">
            <a:extLst>
              <a:ext uri="{FF2B5EF4-FFF2-40B4-BE49-F238E27FC236}">
                <a16:creationId xmlns:a16="http://schemas.microsoft.com/office/drawing/2014/main" id="{BBA7D2A1-9FA2-7B44-064E-94309F003F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2569" r="14100" b="4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600427"/>
            <a:ext cx="7406640" cy="2243348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7100">
                <a:solidFill>
                  <a:srgbClr val="FFFFFF"/>
                </a:solidFill>
              </a:rPr>
              <a:t>Chronic Kidney Disease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47" y="3073121"/>
            <a:ext cx="7406640" cy="278787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rgbClr val="FFFFFF"/>
                </a:solidFill>
              </a:rPr>
              <a:t>Machine Learning Approach</a:t>
            </a:r>
            <a:endParaRPr lang="en-US" sz="2400" b="1" dirty="0">
              <a:solidFill>
                <a:srgbClr val="FFFFFF"/>
              </a:solidFill>
              <a:ea typeface="Calibri"/>
              <a:cs typeface="Calibri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rgbClr val="FFFFFF"/>
                </a:solidFill>
              </a:rPr>
              <a:t>Problem Statement 7 (PS-7)</a:t>
            </a:r>
            <a:endParaRPr lang="en-US" sz="2400" b="1" dirty="0">
              <a:solidFill>
                <a:srgbClr val="FFFFFF"/>
              </a:solidFill>
              <a:ea typeface="Calibri"/>
              <a:cs typeface="Calibri"/>
            </a:endParaRP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rgbClr val="FFFFFF"/>
                </a:solidFill>
                <a:ea typeface="Calibri"/>
                <a:cs typeface="Calibri"/>
              </a:rPr>
              <a:t>Team mates: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  <a:ea typeface="Calibri"/>
                <a:cs typeface="Calibri"/>
              </a:rPr>
              <a:t>CB.EN.U4EEE22039 - Priyen S I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  <a:ea typeface="Calibri"/>
                <a:cs typeface="Calibri"/>
              </a:rPr>
              <a:t>CB.EN.U4EEE22059 - Akshit </a:t>
            </a:r>
            <a:r>
              <a:rPr lang="en-US" sz="2400" err="1">
                <a:solidFill>
                  <a:srgbClr val="FFFFFF"/>
                </a:solidFill>
                <a:ea typeface="Calibri"/>
                <a:cs typeface="Calibri"/>
              </a:rPr>
              <a:t>Ghunawat</a:t>
            </a:r>
            <a:endParaRPr lang="en-US" sz="2400">
              <a:solidFill>
                <a:srgbClr val="FFFFFF"/>
              </a:solidFill>
              <a:ea typeface="Calibri"/>
              <a:cs typeface="Calibri"/>
            </a:endParaRP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  <a:ea typeface="Calibri"/>
                <a:cs typeface="Calibri"/>
              </a:rPr>
              <a:t>CB.EN.U4EEE22160 - </a:t>
            </a:r>
            <a:r>
              <a:rPr lang="en-US" sz="2400" err="1">
                <a:solidFill>
                  <a:srgbClr val="FFFFFF"/>
                </a:solidFill>
                <a:ea typeface="Calibri"/>
                <a:cs typeface="Calibri"/>
              </a:rPr>
              <a:t>Lingeswar</a:t>
            </a:r>
            <a:r>
              <a:rPr lang="en-US" sz="2400" dirty="0">
                <a:solidFill>
                  <a:srgbClr val="FFFFFF"/>
                </a:solidFill>
                <a:ea typeface="Calibri"/>
                <a:cs typeface="Calibri"/>
              </a:rPr>
              <a:t> S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  <a:ea typeface="Calibri"/>
                <a:cs typeface="Calibri"/>
              </a:rPr>
              <a:t>CB.EN.U4EEE22165 - Mitun T S</a:t>
            </a:r>
            <a:endParaRPr lang="en-US" sz="240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59469-E6E5-CB19-5CD3-19C3E55A1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Gradient Boosting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C2F8C5-16AD-83C3-28B6-C0E9AB4D9C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325468"/>
            <a:ext cx="4040188" cy="365010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989DE-EB7B-534C-BD38-13277453B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Random Forest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637FEA-1A8A-1DFC-BC51-3F961626089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324751"/>
            <a:ext cx="4041775" cy="3651535"/>
          </a:xfrm>
        </p:spPr>
      </p:pic>
    </p:spTree>
    <p:extLst>
      <p:ext uri="{BB962C8B-B14F-4D97-AF65-F5344CB8AC3E}">
        <p14:creationId xmlns:p14="http://schemas.microsoft.com/office/powerpoint/2010/main" val="136169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/>
              <a:t>Machine Learning can help in early detection of CKD.</a:t>
            </a:r>
          </a:p>
          <a:p>
            <a:r>
              <a:rPr lang="en-US" sz="2100"/>
              <a:t>Random Forest with hyperparameter tuning performed best.</a:t>
            </a:r>
            <a:endParaRPr lang="en-US" sz="2100">
              <a:ea typeface="Calibri"/>
              <a:cs typeface="Calibri"/>
            </a:endParaRPr>
          </a:p>
          <a:p>
            <a:r>
              <a:rPr lang="en-US" sz="2100"/>
              <a:t>Precision, Recall, and Specificity were maximized.</a:t>
            </a:r>
            <a:endParaRPr lang="en-US" sz="2100">
              <a:ea typeface="Calibri"/>
              <a:cs typeface="Calibri"/>
            </a:endParaRPr>
          </a:p>
          <a:p>
            <a:r>
              <a:rPr lang="en-US" sz="2100"/>
              <a:t>Future work: Deploy as a clinical decision support system.</a:t>
            </a:r>
            <a:endParaRPr lang="en-US" sz="2100"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Maze">
            <a:extLst>
              <a:ext uri="{FF2B5EF4-FFF2-40B4-BE49-F238E27FC236}">
                <a16:creationId xmlns:a16="http://schemas.microsoft.com/office/drawing/2014/main" id="{C78C59C6-304D-9E14-5FC0-B01F43686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Chronic Kidney Disease (CKD) is a life-threatening condition.</a:t>
            </a:r>
          </a:p>
          <a:p>
            <a:r>
              <a:rPr lang="en-US" sz="1700">
                <a:solidFill>
                  <a:schemeClr val="bg1"/>
                </a:solidFill>
              </a:rPr>
              <a:t>Leads to the decline of Glomerular Filtration Rate (GFR) over 3+ months.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1700">
                <a:solidFill>
                  <a:schemeClr val="bg1"/>
                </a:solidFill>
              </a:rPr>
              <a:t>Early detection can help slow disease progression.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1700">
                <a:solidFill>
                  <a:schemeClr val="bg1"/>
                </a:solidFill>
              </a:rPr>
              <a:t>Machine Learning (ML) can aid in classification and early diagnosis.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Problem Statement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CKD often goes undiagnosed until later stages.</a:t>
            </a:r>
          </a:p>
          <a:p>
            <a:r>
              <a:rPr lang="en-US" sz="1700">
                <a:solidFill>
                  <a:schemeClr val="bg1"/>
                </a:solidFill>
              </a:rPr>
              <a:t>Symptoms are subtle: fatigue, swelling, decreased urine output.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1700">
                <a:solidFill>
                  <a:schemeClr val="bg1"/>
                </a:solidFill>
              </a:rPr>
              <a:t>Early detection can help prevent complications.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1700">
                <a:solidFill>
                  <a:schemeClr val="bg1"/>
                </a:solidFill>
              </a:rPr>
              <a:t>Goal: Use ML models to classify whether CKD is present or not.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40" y="1261138"/>
            <a:ext cx="6719920" cy="88836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Dataset from UC Irvine Machine Learning Repository.</a:t>
            </a:r>
          </a:p>
          <a:p>
            <a:r>
              <a:rPr lang="en-US" sz="1700">
                <a:solidFill>
                  <a:schemeClr val="bg1"/>
                </a:solidFill>
              </a:rPr>
              <a:t>Features: Age, Blood Pressure, Specific Gravity, Albumin, Sugar, etc.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1700">
                <a:solidFill>
                  <a:schemeClr val="bg1"/>
                </a:solidFill>
              </a:rPr>
              <a:t>Target: Presence or Absence of CKD.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1700">
                <a:solidFill>
                  <a:schemeClr val="bg1"/>
                </a:solidFill>
              </a:rPr>
              <a:t>Includes numerical and categorical attributes.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F7816A-B5C1-E737-95A8-C6863AB099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5757" r="11133" b="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7D6D40-0722-0891-D6F3-933B69A3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77A8E4-9E22-FCDD-9225-35D13CAA1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55225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1723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>
                <a:solidFill>
                  <a:schemeClr val="bg1"/>
                </a:solidFill>
              </a:rPr>
              <a:t>Machine Learning Models Used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Logistic Regression</a:t>
            </a:r>
          </a:p>
          <a:p>
            <a:r>
              <a:rPr lang="en-US" sz="1700">
                <a:solidFill>
                  <a:schemeClr val="bg1"/>
                </a:solidFill>
              </a:rPr>
              <a:t>Support Vector Machine (SVM)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1700">
                <a:solidFill>
                  <a:schemeClr val="bg1"/>
                </a:solidFill>
              </a:rPr>
              <a:t>Random Forest (Tuned with Grid Search)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1700">
                <a:solidFill>
                  <a:schemeClr val="bg1"/>
                </a:solidFill>
              </a:rPr>
              <a:t>Gradient Boosting Classifier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17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30578C-765E-38E1-6A8F-2D22AE518F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381" r="10013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Performance Metrics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F42260B-564E-6071-35EB-1E918C297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30438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05" y="1450655"/>
            <a:ext cx="2949023" cy="395669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Results and Comparison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1450655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5408571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08061"/>
            <a:ext cx="3756675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Random Forest (Tuned) achieved the highest performance.</a:t>
            </a:r>
          </a:p>
          <a:p>
            <a:r>
              <a:rPr lang="en-US" sz="1700">
                <a:solidFill>
                  <a:schemeClr val="bg1"/>
                </a:solidFill>
              </a:rPr>
              <a:t>F1-Score and Specificity were considered for model selection.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1700">
                <a:solidFill>
                  <a:schemeClr val="bg1"/>
                </a:solidFill>
              </a:rPr>
              <a:t>Confusion Matrix analysis to assess misclassifications.</a:t>
            </a: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0D02-DA0E-7BA8-68FD-F3798D2E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Comparison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1758B-46E8-9C39-7087-E776E976F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Logistic Regression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578601-1152-81DC-1F04-803D08E894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325468"/>
            <a:ext cx="4040188" cy="365010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B49EA-C930-FD6D-65A0-3BC136909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Support Vector Machine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F9CD65-F0E6-0175-4D46-3BFCD84746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324751"/>
            <a:ext cx="4041775" cy="3651535"/>
          </a:xfrm>
        </p:spPr>
      </p:pic>
    </p:spTree>
    <p:extLst>
      <p:ext uri="{BB962C8B-B14F-4D97-AF65-F5344CB8AC3E}">
        <p14:creationId xmlns:p14="http://schemas.microsoft.com/office/powerpoint/2010/main" val="140450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Chronic Kidney Disease Classification</vt:lpstr>
      <vt:lpstr>Introduction</vt:lpstr>
      <vt:lpstr>Problem Statement</vt:lpstr>
      <vt:lpstr>Dataset</vt:lpstr>
      <vt:lpstr>Methodology</vt:lpstr>
      <vt:lpstr>Machine Learning Models Used</vt:lpstr>
      <vt:lpstr>Performance Metrics</vt:lpstr>
      <vt:lpstr>Results and Comparison</vt:lpstr>
      <vt:lpstr>Comparison 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104</cp:revision>
  <dcterms:created xsi:type="dcterms:W3CDTF">2013-01-27T09:14:16Z</dcterms:created>
  <dcterms:modified xsi:type="dcterms:W3CDTF">2025-03-29T09:13:59Z</dcterms:modified>
  <cp:category/>
</cp:coreProperties>
</file>