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4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3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93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5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81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5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0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4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9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9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DE93-5FDC-4D90-B7BA-C764366F81D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9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645C-0593-48A5-90EC-574D58291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66677"/>
            <a:ext cx="7766936" cy="1646302"/>
          </a:xfrm>
        </p:spPr>
        <p:txBody>
          <a:bodyPr/>
          <a:lstStyle/>
          <a:p>
            <a:r>
              <a:rPr lang="zh-CN" altLang="en-US" dirty="0"/>
              <a:t>测试文档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61549-3542-4D7A-82AC-6115DED44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6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CBE42-8DA4-468E-9AFB-D0F4589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77619-E3F3-4EEB-B2AB-502570DE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asdcfg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6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CBE42-8DA4-468E-9AFB-D0F4589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77619-E3F3-4EEB-B2AB-502570DE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asdcfg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4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CBE42-8DA4-468E-9AFB-D0F4589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77619-E3F3-4EEB-B2AB-502570DE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 err="1"/>
              <a:t>asdcfg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8756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20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测试文档</vt:lpstr>
      <vt:lpstr>标题1</vt:lpstr>
      <vt:lpstr>标题1</vt:lpstr>
      <vt:lpstr>标题1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测试文档</dc:title>
  <dc:creator>Chen Jun</dc:creator>
  <cp:lastModifiedBy>Chen Jun</cp:lastModifiedBy>
  <cp:revision>2</cp:revision>
  <dcterms:created xsi:type="dcterms:W3CDTF">2020-05-09T14:49:24Z</dcterms:created>
  <dcterms:modified xsi:type="dcterms:W3CDTF">2020-05-09T15:01:36Z</dcterms:modified>
</cp:coreProperties>
</file>