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4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633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937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85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811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55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604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04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0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49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4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29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147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89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4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DE93-5FDC-4D90-B7BA-C764366F81D9}" type="datetimeFigureOut">
              <a:rPr lang="zh-CN" altLang="en-US" smtClean="0"/>
              <a:t>2020/5/10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E2E0FD-EBA7-4007-8B00-D1DCE6C3CA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391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6645C-0593-48A5-90EC-574D58291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66677"/>
            <a:ext cx="7766936" cy="1646302"/>
          </a:xfrm>
        </p:spPr>
        <p:txBody>
          <a:bodyPr/>
          <a:lstStyle/>
          <a:p>
            <a:r>
              <a:rPr lang="zh-CN" altLang="en-US" dirty="0"/>
              <a:t>测试文档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061549-3542-4D7A-82AC-6115DED444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56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CBE42-8DA4-468E-9AFB-D0F4589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复苏的春雨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77619-E3F3-4EEB-B2AB-502570DE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 err="1"/>
              <a:t>asdcfg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56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CBE42-8DA4-468E-9AFB-D0F4589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宁静的夏夜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77619-E3F3-4EEB-B2AB-502570DE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 err="1"/>
              <a:t>asdcfg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40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CBE42-8DA4-468E-9AFB-D0F45895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秋冬时节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77619-E3F3-4EEB-B2AB-502570DE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 err="1"/>
              <a:t>asdcfg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87560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22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平面</vt:lpstr>
      <vt:lpstr>测试文档</vt:lpstr>
      <vt:lpstr>复苏的春雨</vt:lpstr>
      <vt:lpstr>宁静的夏夜</vt:lpstr>
      <vt:lpstr>秋冬时节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测试文档</dc:title>
  <dc:creator>Chen Jun</dc:creator>
  <cp:lastModifiedBy>Chen Jun</cp:lastModifiedBy>
  <cp:revision>3</cp:revision>
  <dcterms:created xsi:type="dcterms:W3CDTF">2020-05-09T14:49:24Z</dcterms:created>
  <dcterms:modified xsi:type="dcterms:W3CDTF">2020-05-10T08:14:13Z</dcterms:modified>
</cp:coreProperties>
</file>