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5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81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5188" y="1732934"/>
            <a:ext cx="8008376" cy="171081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3428999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09368"/>
            <a:ext cx="8246070" cy="3569107"/>
          </a:xfrm>
        </p:spPr>
        <p:txBody>
          <a:bodyPr/>
          <a:lstStyle>
            <a:lvl1pPr algn="l">
              <a:defRPr sz="2800">
                <a:solidFill>
                  <a:srgbClr val="003635"/>
                </a:solidFill>
              </a:defRPr>
            </a:lvl1pPr>
            <a:lvl2pPr algn="l">
              <a:defRPr>
                <a:solidFill>
                  <a:srgbClr val="003635"/>
                </a:solidFill>
              </a:defRPr>
            </a:lvl2pPr>
            <a:lvl3pPr algn="l">
              <a:defRPr>
                <a:solidFill>
                  <a:srgbClr val="003635"/>
                </a:solidFill>
              </a:defRPr>
            </a:lvl3pPr>
            <a:lvl4pPr algn="l">
              <a:defRPr>
                <a:solidFill>
                  <a:srgbClr val="003635"/>
                </a:solidFill>
              </a:defRPr>
            </a:lvl4pPr>
            <a:lvl5pPr algn="l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57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1265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30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0255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30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255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193" y="0"/>
            <a:ext cx="8067368" cy="5014452"/>
          </a:xfrm>
        </p:spPr>
        <p:txBody>
          <a:bodyPr>
            <a:normAutofit/>
          </a:bodyPr>
          <a:lstStyle/>
          <a:p>
            <a:r>
              <a:rPr lang="en-US" dirty="0"/>
              <a:t>Welcome to my presentation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Name: Tinny </a:t>
            </a:r>
            <a:r>
              <a:rPr lang="en-US" sz="2000" dirty="0" err="1"/>
              <a:t>Rani</a:t>
            </a:r>
            <a:r>
              <a:rPr lang="en-US" sz="2000" dirty="0"/>
              <a:t> </a:t>
            </a:r>
            <a:r>
              <a:rPr lang="en-US" sz="2000" dirty="0" err="1"/>
              <a:t>Nath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Registrantion</a:t>
            </a:r>
            <a:r>
              <a:rPr lang="en-US" sz="2000" dirty="0"/>
              <a:t>: 2020236022</a:t>
            </a:r>
            <a:br>
              <a:rPr lang="en-US" sz="2000" dirty="0"/>
            </a:br>
            <a:r>
              <a:rPr lang="en-US" sz="2000" dirty="0"/>
              <a:t>	Department of English</a:t>
            </a:r>
            <a:br>
              <a:rPr lang="en-US" sz="2000" dirty="0"/>
            </a:br>
            <a:r>
              <a:rPr lang="en-US" sz="2000" dirty="0"/>
              <a:t>	First year Second Semester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92" y="0"/>
            <a:ext cx="6805594" cy="723013"/>
          </a:xfrm>
        </p:spPr>
        <p:txBody>
          <a:bodyPr>
            <a:normAutofit/>
          </a:bodyPr>
          <a:lstStyle/>
          <a:p>
            <a:r>
              <a:rPr lang="en-US" dirty="0"/>
              <a:t>	Environment Declaration</a:t>
            </a:r>
          </a:p>
        </p:txBody>
      </p:sp>
      <p:pic>
        <p:nvPicPr>
          <p:cNvPr id="4" name="Content Placeholder 3" descr="img_01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700" y="691116"/>
            <a:ext cx="3668232" cy="426365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A healthy ecosystems provides clean water, purify air, maintain soil, regular the climate, recycle nutrients and provide good food. </a:t>
            </a:r>
          </a:p>
          <a:p>
            <a:pPr>
              <a:buNone/>
            </a:pPr>
            <a:r>
              <a:rPr lang="en-US" dirty="0"/>
              <a:t>	Biodiversity is the key indicator of the health of an ecosystem. </a:t>
            </a:r>
          </a:p>
          <a:p>
            <a:pPr>
              <a:buNone/>
            </a:pPr>
            <a:r>
              <a:rPr lang="en-US" dirty="0"/>
              <a:t>	                  </a:t>
            </a:r>
            <a:r>
              <a:rPr lang="en-US" b="1" i="1" dirty="0">
                <a:solidFill>
                  <a:schemeClr val="accent6"/>
                </a:solidFill>
              </a:rPr>
              <a:t>Save the environment </a:t>
            </a:r>
          </a:p>
          <a:p>
            <a:pPr>
              <a:buNone/>
            </a:pPr>
            <a:r>
              <a:rPr lang="en-US" b="1" i="1" dirty="0">
                <a:solidFill>
                  <a:schemeClr val="accent6"/>
                </a:solidFill>
              </a:rPr>
              <a:t>			         Save the life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2E49A1-8CB7-6C41-1342-F7CBE86E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dirty="0">
                <a:solidFill>
                  <a:schemeClr val="accent6"/>
                </a:solidFill>
              </a:rPr>
              <a:t>Conclusion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E4A5-2654-EF6B-3B5E-462F7E4D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9738-6783-8232-605C-904AB06E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accent6"/>
                </a:solidFill>
              </a:rPr>
              <a:t>                </a:t>
            </a:r>
          </a:p>
          <a:p>
            <a:pPr marL="0" indent="0" algn="ctr">
              <a:buNone/>
            </a:pPr>
            <a:r>
              <a:rPr lang="en-US" sz="4400">
                <a:solidFill>
                  <a:schemeClr val="accent6"/>
                </a:solidFill>
              </a:rPr>
              <a:t>Thank you</a:t>
            </a:r>
            <a:endParaRPr lang="en-US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3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0" y="1319981"/>
            <a:ext cx="6805594" cy="718931"/>
          </a:xfrm>
        </p:spPr>
        <p:txBody>
          <a:bodyPr/>
          <a:lstStyle/>
          <a:p>
            <a:r>
              <a:rPr lang="en-US" dirty="0"/>
              <a:t>		 Topic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72" y="2175387"/>
            <a:ext cx="6828503" cy="1452716"/>
          </a:xfrm>
        </p:spPr>
        <p:txBody>
          <a:bodyPr/>
          <a:lstStyle/>
          <a:p>
            <a:pPr>
              <a:buNone/>
            </a:pPr>
            <a:r>
              <a:rPr lang="en-US" dirty="0"/>
              <a:t>Saving the environment: My suggestions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E5C9-EBFB-1D02-5E6B-5B5E4DBC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Outlines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FEAB-564F-B561-FC9D-F81E07B0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happening in recent years?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Consequences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 suggestions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Environment declaration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What is happening?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In recent years, Scientist have been carefully examining the ways we affect the environment. </a:t>
            </a:r>
          </a:p>
          <a:p>
            <a:pPr>
              <a:buNone/>
            </a:pPr>
            <a:r>
              <a:rPr lang="en-US" dirty="0"/>
              <a:t>	They found air pollution, deforestation, acid rain and other problems that are dangerous both to earth and our self.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775" y="383458"/>
            <a:ext cx="1917290" cy="1590958"/>
          </a:xfrm>
        </p:spPr>
      </p:pic>
      <p:pic>
        <p:nvPicPr>
          <p:cNvPr id="5" name="Picture 4" descr="istockphoto-1326231182-612x6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71" y="2750573"/>
            <a:ext cx="1906083" cy="1575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3420" y="833283"/>
            <a:ext cx="44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Burning fossil fuels, such as coal, oil and gas, releases carbon dioxide into the atmosphere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01297" y="3045543"/>
            <a:ext cx="5501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call this The Greenhouse Effect, </a:t>
            </a:r>
          </a:p>
          <a:p>
            <a:r>
              <a:rPr lang="en-US" dirty="0">
                <a:solidFill>
                  <a:schemeClr val="bg1"/>
                </a:solidFill>
              </a:rPr>
              <a:t>because it is similar to how a greenhouse works </a:t>
            </a:r>
          </a:p>
          <a:p>
            <a:r>
              <a:rPr lang="en-US" dirty="0">
                <a:solidFill>
                  <a:schemeClr val="bg1"/>
                </a:solidFill>
              </a:rPr>
              <a:t>by trapping the heat from the sun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6" y="715295"/>
            <a:ext cx="7573295" cy="442820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	Here are some suggestions how to save environment: </a:t>
            </a:r>
          </a:p>
          <a:p>
            <a:r>
              <a:rPr lang="en-US" dirty="0"/>
              <a:t>Reduce, reuse and recycle</a:t>
            </a:r>
          </a:p>
          <a:p>
            <a:r>
              <a:rPr lang="en-US" dirty="0"/>
              <a:t>Reduce the use of chemical fertilizer</a:t>
            </a:r>
          </a:p>
          <a:p>
            <a:r>
              <a:rPr lang="en-US" dirty="0"/>
              <a:t>Conserve water</a:t>
            </a:r>
          </a:p>
          <a:p>
            <a:r>
              <a:rPr lang="en-US" dirty="0"/>
              <a:t>Use less fossil fuel </a:t>
            </a:r>
          </a:p>
          <a:p>
            <a:r>
              <a:rPr lang="en-US" dirty="0"/>
              <a:t>Creating awareness</a:t>
            </a:r>
          </a:p>
          <a:p>
            <a:r>
              <a:rPr lang="en-US" dirty="0"/>
              <a:t>Plant more trees</a:t>
            </a:r>
          </a:p>
          <a:p>
            <a:r>
              <a:rPr lang="en-US" dirty="0"/>
              <a:t>Reduce pollution</a:t>
            </a:r>
          </a:p>
          <a:p>
            <a:r>
              <a:rPr lang="en-US" dirty="0"/>
              <a:t>Reduce the use of plastics</a:t>
            </a:r>
          </a:p>
          <a:p>
            <a:r>
              <a:rPr lang="en-US" dirty="0"/>
              <a:t>Use LED bulbs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D99F6C-8190-230B-A174-BEECCE6C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2" y="0"/>
            <a:ext cx="6805594" cy="725349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6"/>
                </a:solidFill>
              </a:rPr>
              <a:t>Suggestions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)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32" y="345359"/>
            <a:ext cx="2013155" cy="1909918"/>
          </a:xfrm>
        </p:spPr>
      </p:pic>
      <p:sp>
        <p:nvSpPr>
          <p:cNvPr id="5" name="TextBox 4"/>
          <p:cNvSpPr txBox="1"/>
          <p:nvPr/>
        </p:nvSpPr>
        <p:spPr>
          <a:xfrm>
            <a:off x="2485104" y="805631"/>
            <a:ext cx="5080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Reuse: </a:t>
            </a:r>
            <a:r>
              <a:rPr lang="en-US" dirty="0">
                <a:solidFill>
                  <a:schemeClr val="bg1"/>
                </a:solidFill>
              </a:rPr>
              <a:t>We should  reuse things when we can. </a:t>
            </a:r>
          </a:p>
          <a:p>
            <a:r>
              <a:rPr lang="en-US" dirty="0">
                <a:solidFill>
                  <a:schemeClr val="bg1"/>
                </a:solidFill>
              </a:rPr>
              <a:t>Don’t use disposable shopping bags. </a:t>
            </a:r>
          </a:p>
          <a:p>
            <a:r>
              <a:rPr lang="en-US" dirty="0">
                <a:solidFill>
                  <a:schemeClr val="bg1"/>
                </a:solidFill>
              </a:rPr>
              <a:t>Instead take a reusable bag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2784" y="3036633"/>
            <a:ext cx="5119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Reduce: </a:t>
            </a:r>
            <a:r>
              <a:rPr lang="en-US" dirty="0">
                <a:solidFill>
                  <a:schemeClr val="bg1"/>
                </a:solidFill>
              </a:rPr>
              <a:t>It would be better for the environment </a:t>
            </a:r>
          </a:p>
          <a:p>
            <a:r>
              <a:rPr lang="en-US" dirty="0">
                <a:solidFill>
                  <a:schemeClr val="bg1"/>
                </a:solidFill>
              </a:rPr>
              <a:t>if we reduced the amount of things we buy and use. </a:t>
            </a:r>
          </a:p>
          <a:p>
            <a:r>
              <a:rPr lang="en-US" dirty="0">
                <a:solidFill>
                  <a:schemeClr val="bg1"/>
                </a:solidFill>
              </a:rPr>
              <a:t>It would also save us money</a:t>
            </a:r>
          </a:p>
        </p:txBody>
      </p:sp>
      <p:pic>
        <p:nvPicPr>
          <p:cNvPr id="8" name="Picture 7" descr="what-can-be-recyc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743" y="2588034"/>
            <a:ext cx="1995395" cy="19762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8709" y="199102"/>
            <a:ext cx="2027904" cy="2013157"/>
          </a:xfrm>
        </p:spPr>
      </p:pic>
      <p:pic>
        <p:nvPicPr>
          <p:cNvPr id="5" name="Picture 4" descr="household-recycl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" y="2603090"/>
            <a:ext cx="2072148" cy="19689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9851" y="1054509"/>
            <a:ext cx="518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Recycle: </a:t>
            </a:r>
            <a:r>
              <a:rPr lang="en-US" dirty="0">
                <a:solidFill>
                  <a:schemeClr val="bg1"/>
                </a:solidFill>
              </a:rPr>
              <a:t>Help the environment by recycle your waste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5716" y="3259395"/>
            <a:ext cx="5445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Recyclable materials include many kinds of glass, paper, </a:t>
            </a:r>
          </a:p>
          <a:p>
            <a:r>
              <a:rPr lang="en-US" dirty="0">
                <a:solidFill>
                  <a:schemeClr val="bg1"/>
                </a:solidFill>
              </a:rPr>
              <a:t>metal, plastic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yundai-elantra-le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03" y="2580969"/>
            <a:ext cx="2315496" cy="1659194"/>
          </a:xfrm>
        </p:spPr>
      </p:pic>
      <p:pic>
        <p:nvPicPr>
          <p:cNvPr id="6" name="Picture 5" descr="images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481626"/>
            <a:ext cx="2297215" cy="1538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5038" y="966019"/>
            <a:ext cx="39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should use energy saving light bulbs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781" y="3222523"/>
            <a:ext cx="370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we can drive more efficient cars.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(16:9)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Welcome to my presentation  Name: Tinny Rani Nath  Registrantion: 2020236022  Department of English  First year Second Semester</vt:lpstr>
      <vt:lpstr>   Topic Name</vt:lpstr>
      <vt:lpstr>Outlines </vt:lpstr>
      <vt:lpstr> What is happening?</vt:lpstr>
      <vt:lpstr>PowerPoint Presentation</vt:lpstr>
      <vt:lpstr>Suggestions </vt:lpstr>
      <vt:lpstr>PowerPoint Presentation</vt:lpstr>
      <vt:lpstr>PowerPoint Presentation</vt:lpstr>
      <vt:lpstr>PowerPoint Presentation</vt:lpstr>
      <vt:lpstr> Environment Declaration</vt:lpstr>
      <vt:lpstr>                      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  Name: Tinny Rani Nath  Registrantion: 2020236022  Department of English  First year Second Semester</dc:title>
  <dc:creator/>
  <cp:lastModifiedBy>8801722756640</cp:lastModifiedBy>
  <cp:revision>5</cp:revision>
  <dcterms:created xsi:type="dcterms:W3CDTF">2017-08-01T15:40:51Z</dcterms:created>
  <dcterms:modified xsi:type="dcterms:W3CDTF">2022-12-04T02:40:54Z</dcterms:modified>
</cp:coreProperties>
</file>