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83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0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43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1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44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39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3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2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E7BF92-842D-45C4-9050-C125A4AFF42C}" type="datetimeFigureOut">
              <a:rPr lang="en-CA" smtClean="0"/>
              <a:t>2025-04-19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B8CDF4-4040-4882-AC06-D1F641AEF00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582A-5A10-FE6B-C181-F2072C8D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Flashcard Web App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193DB-2D7C-CFEB-2FD4-9D24A885E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CA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Adv. Front-End Programming</a:t>
            </a:r>
          </a:p>
          <a:p>
            <a:pPr algn="l"/>
            <a:r>
              <a:rPr lang="en-CA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CPAN144-0NG</a:t>
            </a:r>
          </a:p>
          <a:p>
            <a:pPr algn="r"/>
            <a:r>
              <a:rPr lang="en-CA" sz="1200" dirty="0">
                <a:solidFill>
                  <a:srgbClr val="262626"/>
                </a:solidFill>
                <a:latin typeface="Open Sans" panose="020B0606030504020204" pitchFamily="34" charset="0"/>
              </a:rPr>
              <a:t>Liang Yu Tze, </a:t>
            </a:r>
            <a:r>
              <a:rPr lang="en-CA" sz="120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Ibrahim Sanni, Laurentino Martinez Iii</a:t>
            </a:r>
          </a:p>
          <a:p>
            <a:pPr algn="r"/>
            <a:r>
              <a:rPr lang="en-CA" sz="105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n01680521</a:t>
            </a:r>
            <a:r>
              <a:rPr lang="en-CA" sz="1200" dirty="0">
                <a:solidFill>
                  <a:srgbClr val="262626"/>
                </a:solidFill>
                <a:latin typeface="Open Sans" panose="020B0606030504020204" pitchFamily="34" charset="0"/>
              </a:rPr>
              <a:t>, </a:t>
            </a:r>
            <a:r>
              <a:rPr lang="en-CA" sz="105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n01704732</a:t>
            </a:r>
            <a:r>
              <a:rPr lang="en-CA" sz="1200" dirty="0">
                <a:solidFill>
                  <a:srgbClr val="262626"/>
                </a:solidFill>
                <a:latin typeface="Open Sans" panose="020B0606030504020204" pitchFamily="34" charset="0"/>
              </a:rPr>
              <a:t>,</a:t>
            </a:r>
            <a:r>
              <a:rPr lang="en-CA" sz="105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n01695662, 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3862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6257-DA02-63FE-7776-FC201B32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Takeaways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EDDB-AE0B-C275-1595-D39C85C4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Successfully built a flashcard app using React.</a:t>
            </a:r>
          </a:p>
          <a:p>
            <a:r>
              <a:rPr lang="en-US" dirty="0"/>
              <a:t>- Learned key skills: state management, component reuse, and storage.</a:t>
            </a:r>
          </a:p>
          <a:p>
            <a:r>
              <a:rPr lang="en-US" dirty="0"/>
              <a:t>- Solved UI/UX issues through trial, error, and improvement.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2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3FF0-D371-0EB6-ED5E-76FAF42E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CCE6-2C50-9036-E0F3-8B3CCEDE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 To create an interactive flashcard web app that helps users study and memorize information effectively.</a:t>
            </a:r>
          </a:p>
          <a:p>
            <a:r>
              <a:rPr lang="en-US" sz="2800" dirty="0"/>
              <a:t>- Allow users to create, view, and delete custom flashcards.</a:t>
            </a:r>
          </a:p>
          <a:p>
            <a:r>
              <a:rPr lang="en-US" sz="2800" dirty="0"/>
              <a:t>- Serve as a lightweight, easy-to-use learning aid for students.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9070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04F0-6AAC-4BB7-A5C7-8450F05B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CD3F-6E42-F6A9-E525-EF4C4279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Create Cards: Add custom question-answer pairs.</a:t>
            </a:r>
          </a:p>
          <a:p>
            <a:r>
              <a:rPr lang="en-US" dirty="0"/>
              <a:t>- View Cards: Flip cards to test knowledge.</a:t>
            </a:r>
          </a:p>
          <a:p>
            <a:r>
              <a:rPr lang="en-US" dirty="0"/>
              <a:t>- Delete Cards: Remove cards you no longer need.</a:t>
            </a:r>
          </a:p>
          <a:p>
            <a:r>
              <a:rPr lang="en-US" dirty="0"/>
              <a:t>- Persistent Storage: Cards saved locally using </a:t>
            </a:r>
            <a:r>
              <a:rPr lang="en-US" dirty="0" err="1"/>
              <a:t>localStorage</a:t>
            </a:r>
            <a:r>
              <a:rPr lang="en-US" dirty="0"/>
              <a:t>.</a:t>
            </a:r>
          </a:p>
          <a:p>
            <a:r>
              <a:rPr lang="en-US" dirty="0"/>
              <a:t>- Responsive Design: Works on both desktop and mobile screens.</a:t>
            </a:r>
          </a:p>
          <a:p>
            <a:r>
              <a:rPr lang="en-US" dirty="0"/>
              <a:t>- Simple UI: Clean interface built with React components.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3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7978-29F1-07A5-7265-96251C53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 and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E708-F043-E3D1-BF93-5A60E112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Flashcard Layout Issue</a:t>
            </a:r>
          </a:p>
          <a:p>
            <a:r>
              <a:rPr lang="en-US" dirty="0"/>
              <a:t>- Problem: Button stacked on top of cards.</a:t>
            </a:r>
          </a:p>
          <a:p>
            <a:r>
              <a:rPr lang="en-US" dirty="0"/>
              <a:t>- Solution: Used CSS Flexbox (display: flex; align-items: center;) to fix layout.</a:t>
            </a:r>
          </a:p>
          <a:p>
            <a:endParaRPr lang="en-US" dirty="0"/>
          </a:p>
          <a:p>
            <a:r>
              <a:rPr lang="en-US" dirty="0"/>
              <a:t>2. Data Persistence</a:t>
            </a:r>
          </a:p>
          <a:p>
            <a:r>
              <a:rPr lang="en-US" dirty="0"/>
              <a:t>- Problem: Flashcards disappeared on reload.</a:t>
            </a:r>
          </a:p>
          <a:p>
            <a:r>
              <a:rPr lang="en-US" dirty="0"/>
              <a:t>- Solution: Implemented </a:t>
            </a:r>
            <a:r>
              <a:rPr lang="en-US" dirty="0" err="1"/>
              <a:t>localStorage</a:t>
            </a:r>
            <a:r>
              <a:rPr lang="en-US" dirty="0"/>
              <a:t> to save and load cards.</a:t>
            </a:r>
          </a:p>
          <a:p>
            <a:endParaRPr lang="en-US" dirty="0"/>
          </a:p>
          <a:p>
            <a:r>
              <a:rPr lang="en-US" dirty="0"/>
              <a:t>3. Centering Buttons</a:t>
            </a:r>
          </a:p>
          <a:p>
            <a:r>
              <a:rPr lang="en-US" dirty="0"/>
              <a:t>- Problem: “Delete” button alignment was off.</a:t>
            </a:r>
          </a:p>
          <a:p>
            <a:r>
              <a:rPr lang="en-US" dirty="0"/>
              <a:t>- Solution: Wrapped button in a div and used justify-content: center.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181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29EA7-E87A-3BE9-C0D4-89CE0C57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 of the Application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11A903-9D8F-6324-E414-13FF1DE1D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5" b="6285"/>
          <a:stretch/>
        </p:blipFill>
        <p:spPr>
          <a:xfrm>
            <a:off x="250270" y="1369689"/>
            <a:ext cx="7744727" cy="38781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41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98D2-7885-5304-96D4-B0162A53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en-CA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E0BA57-17E6-1057-34EE-13F419D7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7" b="5393"/>
          <a:stretch/>
        </p:blipFill>
        <p:spPr>
          <a:xfrm>
            <a:off x="1952996" y="1908314"/>
            <a:ext cx="8411746" cy="4260574"/>
          </a:xfrm>
        </p:spPr>
      </p:pic>
    </p:spTree>
    <p:extLst>
      <p:ext uri="{BB962C8B-B14F-4D97-AF65-F5344CB8AC3E}">
        <p14:creationId xmlns:p14="http://schemas.microsoft.com/office/powerpoint/2010/main" val="56465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D062-D1ED-CC2C-40DE-354B80C8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Flashcard</a:t>
            </a:r>
            <a:endParaRPr lang="en-CA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A324DB-48EC-1DF7-DDE6-63B4E2F2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7" b="6051"/>
          <a:stretch/>
        </p:blipFill>
        <p:spPr>
          <a:xfrm>
            <a:off x="1997925" y="1934817"/>
            <a:ext cx="8177340" cy="4108174"/>
          </a:xfrm>
        </p:spPr>
      </p:pic>
    </p:spTree>
    <p:extLst>
      <p:ext uri="{BB962C8B-B14F-4D97-AF65-F5344CB8AC3E}">
        <p14:creationId xmlns:p14="http://schemas.microsoft.com/office/powerpoint/2010/main" val="5159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2ABFE-ECCB-0362-3A12-0E8B79F8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Practice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BD0D18-6097-110B-9B1D-8003BB477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9" b="5926"/>
          <a:stretch/>
        </p:blipFill>
        <p:spPr>
          <a:xfrm>
            <a:off x="633999" y="1239078"/>
            <a:ext cx="7213852" cy="40861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96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506485-62D8-03DB-DE50-B4E44968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4979"/>
          <a:stretch/>
        </p:blipFill>
        <p:spPr>
          <a:xfrm>
            <a:off x="226405" y="1769165"/>
            <a:ext cx="7109854" cy="36443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DCDA0-45EA-29F6-B004-377E2183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Flipped Flashcard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795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274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Open Sans</vt:lpstr>
      <vt:lpstr>Retrospect</vt:lpstr>
      <vt:lpstr>Flashcard Web App</vt:lpstr>
      <vt:lpstr>Purpose</vt:lpstr>
      <vt:lpstr>Main Features and Functionality</vt:lpstr>
      <vt:lpstr>Challenges Encountered and Solutions</vt:lpstr>
      <vt:lpstr>Demonstration of the Application</vt:lpstr>
      <vt:lpstr>Create</vt:lpstr>
      <vt:lpstr>Flipped Flashcard</vt:lpstr>
      <vt:lpstr>Practice</vt:lpstr>
      <vt:lpstr>Flipped Flashcard</vt:lpstr>
      <vt:lpstr>Summary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liang</dc:creator>
  <cp:lastModifiedBy>TINO Martinez Iii</cp:lastModifiedBy>
  <cp:revision>11</cp:revision>
  <dcterms:created xsi:type="dcterms:W3CDTF">2025-04-18T20:55:55Z</dcterms:created>
  <dcterms:modified xsi:type="dcterms:W3CDTF">2025-04-20T02:26:21Z</dcterms:modified>
</cp:coreProperties>
</file>