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8BA9-37B5-4D39-9578-2A7AAFB6BE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00208-ADAC-41BC-85C7-22D00814A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22766-7A5F-4AAE-B1E2-C450C8EB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1F2B62-EC80-4970-B1BF-0F461423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6512-F297-44F0-9BE9-54C53CB0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8394-8F08-426A-9208-C9685F43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E611E-ED7C-4454-AC44-67785F05D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1909-0934-4B19-8098-82C726D47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B612A-9080-4646-84D9-4688039E8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E075-E33E-45A0-8774-5BCABA56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4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07D2A-320E-4159-AFFA-4764704D4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594A7-C0B5-44CE-9604-9C68E37A5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8C8C6-A147-44B0-8111-3DA2E0D3B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A355-956C-4C2D-B07F-3F7D66CCF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775C-4A68-41E3-B1FC-48A40E874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2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BA54-71DA-4B5D-AED5-35467FFCD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DE17-BF9A-4C6C-A28F-5BF273D87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1381E-BE92-4C2D-BE69-312078CCA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B4F9-B6B1-4291-A7B5-D5C3E3C0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021B8-47B1-4D5F-BB72-7FEF6305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92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1041-6573-4D62-A9E0-820711465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6B66-D621-4926-9DF2-8E5CE4469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0ECE7-5F3F-4F37-A4C1-9A19F11C9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09439-AE68-4339-A9A9-0C6056C9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DB5CC-4363-4DB3-92F8-33888B54D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5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0200-0994-4250-8CFC-419E8769D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CD27D-6D14-4132-86DA-5259A582D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6FDC7-F2DA-4D32-B3AE-0559440C73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13B0A-1871-4475-A275-B7BBE5C3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04BC7-DA1B-4EE2-8902-16E35E82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3FBF9-9671-46E9-9C61-B05B4B9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2336-C9EC-4534-990E-D8F2DF70A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87EBA-B382-4874-B066-912BD1EB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278BF-B7AA-4062-9169-151D4E897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56140-0183-4366-B81B-760395219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AF91F-B4F9-41FA-AB77-F584B797D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100B68-7F64-4D53-B94D-78FE1AA9D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ED5D1-FFA0-46A0-8C9D-DDFF5F0D3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27054-F59A-416C-B760-A4E5F6F4E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9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F87B-CD99-4852-97EF-F75F18A78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E3523-AD9C-44AD-84BB-05A006DE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4FF4B-3572-46E2-B89D-EDBEF83C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FEF7B-32ED-424B-8029-D7646CD4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0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673FC-C8DA-4C35-9A41-92482E79E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B41288-C4E5-4DE0-BF74-5A62574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8985F-1F45-4A49-8A5D-28FC4EB5C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6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C6AD-5861-45AD-BC80-529F814F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9F23A-60E5-427F-A606-B3C634568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4AB6-E1ED-4F36-A8A9-40D538A3E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422D7-EC43-44E5-A82A-BEE75F98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3C017-DC43-40AF-B159-B92FC9487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E0BCF-576D-44DE-9949-EADE0051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B06C-1A0C-4419-9D8A-E6D4802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3F45C-0D27-40EB-B08E-E6F36B54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71ECD-93FE-4FF8-AF47-806BF17D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02A99-54AD-4A7A-8096-E65DC7B50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09E37-0B52-4535-8C70-69B565B4A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71155-3BD4-4303-884A-688FE21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87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A21F9F-7104-43F3-8BEF-E50A7994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C1509-D49A-4D7F-A23B-023A03671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F6C18-26F0-42B7-A13F-26EFA7C783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68ED9-1B17-47E2-8373-7BF51FB04146}" type="datetimeFigureOut">
              <a:rPr lang="en-US" smtClean="0"/>
              <a:t>2020-07-27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9EBA4-6E63-41FE-830B-DFA467398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356B-E4C7-4524-87DA-C00E0C5D74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FF28-647F-4074-A007-0C5FF36A8D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7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noDidriksen/Trans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91610-9519-41AE-9B75-CA669A6E6E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Transfuse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520117-2FC5-4466-9CC4-3492E2F51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example </a:t>
            </a:r>
            <a:r>
              <a:rPr lang="en-US" b="1" dirty="0"/>
              <a:t>presentation</a:t>
            </a:r>
            <a:r>
              <a:rPr lang="en-US" dirty="0"/>
              <a:t> to show how </a:t>
            </a:r>
            <a:r>
              <a:rPr lang="en-US" i="1" dirty="0"/>
              <a:t>Transfuse</a:t>
            </a:r>
            <a:r>
              <a:rPr lang="en-US" dirty="0"/>
              <a:t> handles </a:t>
            </a:r>
            <a:r>
              <a:rPr lang="en-US" dirty="0">
                <a:hlinkClick r:id="rId2"/>
              </a:rPr>
              <a:t>multiple</a:t>
            </a:r>
            <a:r>
              <a:rPr lang="en-US" dirty="0"/>
              <a:t> slides</a:t>
            </a:r>
          </a:p>
        </p:txBody>
      </p:sp>
    </p:spTree>
    <p:extLst>
      <p:ext uri="{BB962C8B-B14F-4D97-AF65-F5344CB8AC3E}">
        <p14:creationId xmlns:p14="http://schemas.microsoft.com/office/powerpoint/2010/main" val="105946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9440F-7789-46E1-8B5E-AD064F43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BC7D-5A49-4E2D-A417-0CE688DD8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65274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C0451-0121-46CF-83BD-5FD36F00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C6F61-2F1D-489F-A234-6B641A8CF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 to add even more text</a:t>
            </a:r>
          </a:p>
        </p:txBody>
      </p:sp>
    </p:spTree>
    <p:extLst>
      <p:ext uri="{BB962C8B-B14F-4D97-AF65-F5344CB8AC3E}">
        <p14:creationId xmlns:p14="http://schemas.microsoft.com/office/powerpoint/2010/main" val="1795856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Transfuse example</vt:lpstr>
      <vt:lpstr>First slide</vt:lpstr>
      <vt:lpstr>Second slide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Transfuse example</dc:title>
  <dc:creator>Tino Didriksen</dc:creator>
  <cp:lastModifiedBy>Tino Didriksen</cp:lastModifiedBy>
  <cp:revision>4</cp:revision>
  <dcterms:created xsi:type="dcterms:W3CDTF">2020-07-18T13:57:37Z</dcterms:created>
  <dcterms:modified xsi:type="dcterms:W3CDTF">2020-07-27T11:58:47Z</dcterms:modified>
</cp:coreProperties>
</file>