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1141" r:id="rId2"/>
    <p:sldId id="1142" r:id="rId3"/>
    <p:sldId id="1143" r:id="rId4"/>
    <p:sldId id="1144" r:id="rId5"/>
    <p:sldId id="1145" r:id="rId6"/>
    <p:sldId id="1146" r:id="rId7"/>
    <p:sldId id="1149" r:id="rId8"/>
    <p:sldId id="1147" r:id="rId9"/>
    <p:sldId id="1148" r:id="rId1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00"/>
    <a:srgbClr val="0000FF"/>
    <a:srgbClr val="008000"/>
    <a:srgbClr val="FFE2DB"/>
    <a:srgbClr val="D4D4F4"/>
    <a:srgbClr val="ECECFA"/>
    <a:srgbClr val="6699FF"/>
    <a:srgbClr val="91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E395E9B8-BD83-4BE8-93E3-2F1E6C6AC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36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CAB992E0-DB34-4D0C-98B0-A15F7751E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09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F2DA5CA3-C335-4159-923F-FF81B4D3B9B9}" type="slidenum">
              <a:rPr lang="en-US" altLang="zh-TW" sz="1300" smtClean="0">
                <a:latin typeface="Tahoma" pitchFamily="34" charset="0"/>
              </a:rPr>
              <a:pPr/>
              <a:t>1</a:t>
            </a:fld>
            <a:endParaRPr lang="en-US" altLang="zh-TW" sz="13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54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752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88FA8-1B97-4C06-BB3F-49F52A4F0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7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4DED-F779-4087-B555-EA0A8854C9F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1240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21413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96E-2EA7-4AA8-8A36-C35D8833BDD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42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70BE-853D-4E68-A305-83A9D004699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94E-5253-4435-B523-D6A091FC63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1550" y="1371600"/>
            <a:ext cx="41735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54D1A-2210-465E-BF40-8178ABA8BE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3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B2-7713-4A8F-B1FC-B923B4FC5A2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5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823-6D6A-48FC-B572-868EEF36C90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77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  <a:fld id="{184CBEFD-AB42-4DFF-A6E3-33086FE2A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5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A263-0D4F-4072-AE75-268553090B2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594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A903-A0B7-4474-A2D3-42EA2DAB09B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8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97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6091C30-F929-4AA6-A5B7-47F98F9BA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8" r:id="rId2"/>
    <p:sldLayoutId id="2147484152" r:id="rId3"/>
    <p:sldLayoutId id="2147484149" r:id="rId4"/>
    <p:sldLayoutId id="2147484153" r:id="rId5"/>
    <p:sldLayoutId id="2147484150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200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rgbClr val="CC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smtClean="0"/>
              <a:t> HW#2 Review</a:t>
            </a:r>
            <a:endParaRPr lang="en-US" altLang="zh-TW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20000" cy="2286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Wen-Yen </a:t>
            </a:r>
            <a:r>
              <a:rPr lang="en-US" altLang="zh-TW" sz="2800" dirty="0" smtClean="0">
                <a:solidFill>
                  <a:schemeClr val="folHlink"/>
                </a:solidFill>
              </a:rPr>
              <a:t>Hsu</a:t>
            </a:r>
            <a:endParaRPr lang="en-US" altLang="zh-TW" sz="28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800" dirty="0" err="1" smtClean="0">
                <a:solidFill>
                  <a:schemeClr val="folHlink"/>
                </a:solidFill>
              </a:rPr>
              <a:t>Dept</a:t>
            </a:r>
            <a:r>
              <a:rPr lang="en-US" altLang="zh-TW" sz="2800" dirty="0" smtClean="0">
                <a:solidFill>
                  <a:schemeClr val="folHlink"/>
                </a:solidFill>
              </a:rPr>
              <a:t> Electrical Engineering</a:t>
            </a:r>
          </a:p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Chang Gung University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smtClean="0">
                <a:solidFill>
                  <a:schemeClr val="folHlink"/>
                </a:solidFill>
              </a:rPr>
              <a:t>Taiwan</a:t>
            </a:r>
            <a:endParaRPr lang="zh-TW" altLang="af-ZA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pic>
        <p:nvPicPr>
          <p:cNvPr id="5" name="內容版面配置區 4" descr="Q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4411" y="1371600"/>
            <a:ext cx="7903465" cy="48768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TP, TN, FP, FN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352928" cy="3693319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800" b="1" dirty="0" smtClean="0">
                <a:solidFill>
                  <a:srgbClr val="07364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def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decision_measure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(prediction, label, method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for_if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):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num_fp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method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for_if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...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method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mat_operat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...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acc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sz="18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sz="18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sz="18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num_fp</a:t>
            </a:r>
            <a:r>
              <a:rPr lang="en-US" altLang="zh-TW" sz="18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pre = </a:t>
            </a:r>
            <a:r>
              <a:rPr lang="en-US" altLang="zh-TW" sz="18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sz="18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/(</a:t>
            </a:r>
            <a:r>
              <a:rPr lang="en-US" altLang="zh-TW" sz="18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num_tp+num_fp</a:t>
            </a:r>
            <a:r>
              <a:rPr lang="en-US" altLang="zh-TW" sz="18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...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return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num_fp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acc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== '</a:t>
            </a:r>
            <a:r>
              <a:rPr lang="en-US" altLang="zh-TW" dirty="0" err="1" smtClean="0"/>
              <a:t>for_if</a:t>
            </a:r>
            <a:r>
              <a:rPr lang="en-US" altLang="zh-TW" dirty="0" smtClean="0"/>
              <a:t>'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16832"/>
            <a:ext cx="8352928" cy="3785652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method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for_if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range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]):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label[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prediction[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prediction[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label[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prediction[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prediction[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== '</a:t>
            </a:r>
            <a:r>
              <a:rPr lang="en-US" altLang="zh-TW" dirty="0" err="1" smtClean="0"/>
              <a:t>mat_operat</a:t>
            </a:r>
            <a:r>
              <a:rPr lang="en-US" altLang="zh-TW" dirty="0" smtClean="0"/>
              <a:t>'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16832"/>
            <a:ext cx="8352928" cy="3170099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method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mat_operat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comparison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np.concatenate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label.reshape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],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prediction.reshape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],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)), axis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variety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np.array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([[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], 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result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np.dot(comparison, variety)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num_fn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label.shape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11560" y="1916832"/>
            <a:ext cx="8352928" cy="440120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ada1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AdalineGD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n_iter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13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eta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0.0001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ada1.fit(X, y)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ada1.predict(X)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print(y)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</a:t>
            </a:r>
            <a:r>
              <a:rPr lang="en-US" altLang="zh-TW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#Q1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fn, acc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decision_measure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y, method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for_if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'TP='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'FN='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fn)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'TN='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'FP='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'ACC='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acc)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CB4B16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\n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Confusion Matrix 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352928" cy="1631216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from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sklearn.metrics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cmfn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y_true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y_pred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).ravel()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confmat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TN FP FN TP ='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cmtn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cmfp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cmfn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cmtp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CB4B16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\n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K-fold cross-validation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16832"/>
            <a:ext cx="8352928" cy="2800767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b="1" dirty="0" smtClean="0">
                <a:solidFill>
                  <a:srgbClr val="07364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def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k_fold_CV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(X, y,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num_iter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time_kfCV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):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order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np.arange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half_test_len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time_kfCV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order[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half_test_len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: (num_iter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half_test_len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post_test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order[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half_test_len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:  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(num_iter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half_test_len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test_ord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np.concatenate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post_test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</a:t>
            </a:r>
            <a:r>
              <a:rPr lang="en-US" altLang="zh-TW" sz="16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test_ord</a:t>
            </a:r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train_ord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np.delete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(order, [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test_ord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</a:t>
            </a:r>
            <a:r>
              <a:rPr lang="en-US" altLang="zh-TW" sz="16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train_ord</a:t>
            </a:r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return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train_ord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test_ord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352928" cy="452431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time_kfCV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kf_iter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range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time_kfCV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):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'K='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kf_iter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train_fold_order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test_fold_order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k_fold_CV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(X, y,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kf_iter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time_kfCV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train_fold_order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y[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train_fold_order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test_fold_order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y[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test_fold_order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ada2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AdalineGD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16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eta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0.0001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ada2.fit(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ada2.predict(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fn, acc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decision_measure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method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mat_operat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'TP='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'FN='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fn)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'TN='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'FP='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</a:t>
            </a:r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'ACC='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acc)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38908</TotalTime>
  <Words>571</Words>
  <Application>Microsoft Office PowerPoint</Application>
  <PresentationFormat>如螢幕大小 (4:3)</PresentationFormat>
  <Paragraphs>98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Consolas</vt:lpstr>
      <vt:lpstr>Tahoma</vt:lpstr>
      <vt:lpstr>Times New Roman</vt:lpstr>
      <vt:lpstr>Wingdings</vt:lpstr>
      <vt:lpstr>Blends</vt:lpstr>
      <vt:lpstr> HW#2 Review</vt:lpstr>
      <vt:lpstr>Exercise</vt:lpstr>
      <vt:lpstr>TP, TN, FP, FN</vt:lpstr>
      <vt:lpstr>method == 'for_if'</vt:lpstr>
      <vt:lpstr>method == 'mat_operat'</vt:lpstr>
      <vt:lpstr>Usage</vt:lpstr>
      <vt:lpstr>Confusion Matrix (sklearn)</vt:lpstr>
      <vt:lpstr>K-fold cross-validation</vt:lpstr>
      <vt:lpstr>Usage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Embedded computing platform</dc:title>
  <dc:creator>Chan</dc:creator>
  <cp:lastModifiedBy>CGU</cp:lastModifiedBy>
  <cp:revision>1541</cp:revision>
  <cp:lastPrinted>2018-09-11T13:01:50Z</cp:lastPrinted>
  <dcterms:created xsi:type="dcterms:W3CDTF">2002-11-04T14:21:00Z</dcterms:created>
  <dcterms:modified xsi:type="dcterms:W3CDTF">2020-04-14T03:52:57Z</dcterms:modified>
</cp:coreProperties>
</file>