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1141" r:id="rId2"/>
    <p:sldId id="1142" r:id="rId3"/>
    <p:sldId id="1148" r:id="rId4"/>
    <p:sldId id="1143" r:id="rId5"/>
    <p:sldId id="1144" r:id="rId6"/>
    <p:sldId id="1145" r:id="rId7"/>
    <p:sldId id="1146" r:id="rId8"/>
    <p:sldId id="1147" r:id="rId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000"/>
    <a:srgbClr val="0000FF"/>
    <a:srgbClr val="008000"/>
    <a:srgbClr val="FFE2DB"/>
    <a:srgbClr val="D4D4F4"/>
    <a:srgbClr val="ECECFA"/>
    <a:srgbClr val="6699FF"/>
    <a:srgbClr val="91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E395E9B8-BD83-4BE8-93E3-2F1E6C6ACC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436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1080" units="cm"/>
        </inkml:traceFormat>
        <inkml:channelProperties>
          <inkml:channelProperty channel="X" name="resolution" value="60.70826" units="1/cm"/>
          <inkml:channelProperty channel="Y" name="resolution" value="29.18919" units="1/cm"/>
        </inkml:channelProperties>
      </inkml:inkSource>
      <inkml:timestamp xml:id="ts0" timeString="2019-04-15T05:32:59.4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10289 1801,'-18'0,"18"0,0 0,-18 0,0 0,18 0,-18 0,0 0,0 19,-1-19,19 0,-18 0,0 0,0 0,0 0,0 0,0 0,-1 18,19-18,-18 0,0 0,0 0,-55 0,37 36,18-36,0 0,0 0,0 0,-1 0,1 0,18 0,0 0,-18 0,18 0,-18 0,0 0,0 0,0 0,-1 0,1 0,18 0,-36 0,36 0,-18 0,18 0,-18 0,0 0,-1 0,1 0,0 0,18 0,-18 0,0 0,18-18,-18 18,-19 0,19 0,0 0,0-18,18 36,0-18,0 0,-36 0,18-18,-19 18,19 0,0 0,0 0,0 0,18 0,-18 0,-19-18,19 18,0 0,0 0,0 0,-55 0,55-19,0 19,0 0,18 0,0 0,-18-18,-1 18,-17 0,18 0,0 0,0 0,18-18,-18 18,-1 0,1 0,0 0,0 0,18 0,-18 0,0-18,18 18,-18 0,-1 0,-17 0,18 0,0 0,0 0,0 0,-1 0,1 0,0 0,0 0,-36 0,35-18,19 18,0 0,-18 0,0-18,0 18,18 0,-18 0,0 0,0 0,-1 0,-17 0,18-18,0 18,0 0,18-19,-18 1,-1 18,-17-18,0 18,18 0,18 0,-18 0,-1-18,1 18,18 0,-18 0,18 0,-18 0,0 0,0 0,0 0,-1 0,1 0,18-18,0 18,0-18,-18 18,0 0,0 0,0 0,0 0,-1 0,1 0,18-18,0 18,-18 0,0 0,18-19,-18 19,0 0,0 0,-1 0,19-18,-18 18,18-18,-18 18,18-18,-18 18,0 0,0 0,0 0,18 0,-19 0,19-18,-18 18,18 0,0 0,0-18,-18 18,0 0,0 0,0 0,18-18,-18 18,-1 0,19-19,-18 19,18 0,-36-18,36 0,-18 18,0 0,18-18,-18 18,18 0,-19 0,1 0,18-18,-18 18,18-18,-18 18,18-18,-18-1,0 19,0 0,18-18,0 0,-19 18,19-18,0 18,-18 0,0 0,18-18,0 18,-18-18,0 0,18-1,-18 19,0 0,-1-18,19 0,0 0,-18 18,18 0,0-18,0 18,-18-18,0-37,18 37,0 18,-18 0,18-18,0 0,0 0,0 0,-18 18,18 0,0-19,0 1,-18 18,18-18,0 0,-19 18,19-18,0 18,0-18,0 0,-18 18,18 0,0-19,0 1,0 0,0 0,0 0,18 0,-18 0,0 18,0-19,0 1,0 0,0 0,19 18,-19-18,0 0,36 0,-36 18,0-19,0 1,0 0,18 18,-18-18,0 0,0 0,0 0,18 18,0 0,0 0,-18-19,19 19,-19-18,18 18,-18-18,18 0,0 0,-18 0,0 18,0-18,18 18,0 0,-18 0,18 0,1 0,-1-19,0 19,0-18,-18 0,0 18,18 0,-18-18,18 0,0 18,1 0,-19-18,18 18,0 0,-18-18,18 18,-18 0,18 0,0 0,-18-19,18 19,1 0,-1 0,0 0,0-18,-18 18,18 0,0 0,0 0,1-36,-1 36,0 0,0 0,0 0,-18-18,18 18,0 0,1-18,-1 18,0 0,0 0,-18 0,18 0,0 0,0 0,1 0,-1-18,-18-1,18 19,0 0,-18 0,18 0,0 0,0 0,1 0,-1 0,0 0,0 0,-18 0,18 0,0 0,0 0,1-18,-1 18,0 0,0 0,-18 0,18 0,0 0,0 0,1 0,17 0,-18 0,0 0,-18 0,18 0,0 0,1 0,-1 0,0 0,0 0,0 0,-18 0,18 0,0 0,1 0,-1 0,0 0,18 0,-18 0,-18 0,18 0,1 0,-1 0,0 0,0 0,-18 0,18 0,0 0,-18 0,18 0,-18 0,19 0,-19 18,18-18,0 0,0 0,0 0,0 0,-18 0,18 0,1 0,-19 19,18-19,0 0,-18 18,36-18,-18 0,0 0,19 18,-1-18,-18 0,-18 18,0-18,18 18,-18-18,18 0,1 0,-1 0,-18 18,18-18,0 0,0 0,-18 0,0 0,18 0,0 0,-18 18,0 1,19-19,-1 0,0 0,18 18,-36 0,18-18,-18 0,0 0,18 0,-18 18,19-18,-19 18,18-18,0 0,0 0,0 18,-18-18,0 0,18 0,-18 0,0 0,18 18,1-18,-19 19,18-19,0 0,0 0,0 0,0 0,-18 0,0 0,0 18,0-18,18 0,-18 18,19-18,-19 18,18-18,0 0,0 0,0 0,0 0,-18 0,0 18,0 0,0-18,18 0,1 0,-1 0,-18 18,18-18,-18 19,18-19,0 0,-18 18,18-18,-18 0,0 18,0 0,0 0,18-18,-18 18,0-18,19 0,-19 18,18-18,-18 19,18-19,-18 18,0 0,18-18,-18 18,0 0,0 0,18-18,0 0,-18 0,0 0,0 18,18-18,-18 19,19-19,-19 18,18-18,-18 0,0 18,0-18,0 18,18-18,0 0,-18 18,0 0,18-18,-18 0,18 0,-18 0,0 0,0 0,0 18,18-18,1 0,-1 0,-18 19,0-1,18-18,-18 18,18-18,0 0,-18 18,0 0,0 0,0-18,18 0,-18 18,0-18,0 19,0-1,0-18,0 18,18-18,-18 18,0-18,0 18,19-18,-19 18,0 0,18-18,-18 19,0-1,0 0,18-18,-18 18,0-18,0 0,18 0,-18 18,18-18,-18 18,0 19,0-19,0 0,0 0,0 0,18-18,-18 0,0 0,0 18,18-18,-18 18,0 1,0-1,19-18,-19 0,0 18,0 0,0 0,18-18,0 0,-18 18,18-18,-18 18,0 1,0-1,0 0,18-18,-18 0,0 18,0 0,0 0,0 0,0 1,18-19,-18 18,0-18,0 0,0 18,0-18,0 0,18 0,-18 18,0 0,0-18,19 18,-19 0,0 1,0-1,0 0,0-18,0 18,0 0,0 0,0 0,0-18,0 19,-19-19,19 18,0-18,-18 36,18-36,0 18,-18-18,18 0,-18 0,18 18,-18-18,18 18,-18-18,-19 37,19-37,0 0,0 18,18 0,0-18,-18 0,0 0,0 0,-1 18,1-18,0 0,0 0,18 18,0-18,-18 0,0 0,0 0,-1 0,19-18,-18 18,0 0,0 0,18 0,0-18,-18 18,0 0,0 0,-1 0,19 0,0 0,-18 0,18-18,-18 18,0 0,18 0,0-18,-18 18,18-18,-18 18,18 0</inkml:trace>
  <inkml:trace contextRef="#ctx0" brushRef="#br0" timeOffset="3880">18454 1783,'-18'0,"-1"0,1 0,0 0,-18 0,0 0,-1 0,19 0,0 0,0 0,18 0,-18 0,18 18,-18-18,-1 0,1 0,0 0,0 0,0 0,18 0,-18 0,0 0,-1 0,1 0,0 0,0 0,0 0,18 0,-18 0,0 0,-1 0,1 0,0 0,0 0,0 0,18 0,-18 0,0 0,-1 0,1 0,0 0,0 0,0 19,18-19,-109 0,73 0,18 18,18-18,-19 0,1 0,0 0,0 0,0 0,0 0,0 0,18 0,-19 0,1 0,0 0,0 0,18-18,-18 18,0 0,0 0,18 0,-19 0,1 0,0 0,0 0,0 0,0 0,0 0,18 0,-19 0,1 0,0 0,0 0,0 0,0 0,0 0,18 0,-19 0,1 0,0 0,0 0,0 0,0 0,0 0,18 0,-19 0,1 0,0 0,0 0,0 0,0 0,0 0,18 0,-19 0,1 0,0 0,0 0,0 0,0 0,0 0,18 0,0-19,-19 19,1 0,0 0,0 0,0 0,-55 0,73-18,-18 18,18 0,-18 0,18 0,0 0,-18 0,18-18,-18 18,0 0,18 0,-19 0,19-18,-18 18,0 0,0 0,18 0,-18 0,0 0,0 0,-1 0,1 0,18-18,-18 18,-18 0,36 0,-18 0,0 0,-1 0,1 0,0 0,0 0,0 0,18 0,-18 0,0 0,-1 0,1 0,0 0,0 0,0 0,18-18,0 18,-18 0,18 0,-18 0,-1 0,1 0,0 0,0 0,0 0,18 0,-18 0,0 0,-1 0,1 0,18-18,-36 18,18 0,0 0,0 0,-1 0,19 0,-18 0,0 0,0 0,0 0,0 0,0 0,18 0,-19 0,1 0,0 0,18 0,-18 0,0 0,0 0,0 0,18 0,0 0,-19 0,1 0,0 0,0 0,18 0,-18 0,18 0,-18 0,0 0,18-19,0 19,-19 0,19 0,-18 0,0 0,18-18,-18 18,0 0,-18 0,-1 0,37-18,-18 18,0 0,0 0,0 0,0 0,18-18,-19 18,1 0,18 0,0-18,-18 18,0 0,0 0,0 0,0 0,-1 0,1 0,18 0,-18 0,0 0,0-18,0 18,0 0,-1 0,1 0,18 0,-18 0,0 0,0 0,0 0,0 0,-1 0,1 0,18 0,-18 0,0 0,0 0,0 0,0 0,18 0,0 0,-19 0,19-18,-18 18,18 0,-18 0,0 0,0 0,0 0,0 0,-1 0,1 0,18-19,0 19,-18 0,-18 0,-19 0,1-18,36 18,0 0,18-18,-18 18,-1 0,1 0,0 0,0 0,0 0,18-18,0 18,-18 0,0 0,18-18,-19 18,1 0,0 0,0 0,36 0,-18-18,0 18,-18 0,18-18,0 18,-18 0,0 0,0 0,-1 0,1 0,0 0,0 0,18 0,0 0,-18 0,18-19,-18 19,0 0,-19-18,19 18,0 0,0 0,0-18,18 18,-18 0,-1 0,1 0,0 0,0 0,18-18,-18 18,18 0,-18 0,18-18,-18 18,-1 0,19-18,-18 18,0 0,0 0,18-18,-18 18,18 0,-18 0,0 0,-1 0,1 0,18-19,-18 19,0 0,0 0,18 0,0 0,-18 0,0 0,-1 0,1 0,0 0,0 0,0-18,18 18,-18 0,0 0,-1 0,1 0,0 0,0 0,18-18,-18 18,18 0,-18 0,0 0,-19 0,37 0,0-18,0 18,-18 0,18-18,-36 18,18 0,0 0,-1 0,-53-36,54 36,0 0,18 0,0-19,-19 19,1 0,0 0,0 0,18-18,-18 18,0 0,0 0,18-18,0 18,-19 0,19-18,-18 18,0 0,0 0,18-18,-18 18,0 0,18 0,-18 0,18 0,-19 0,1 0,18-18,-18 18,0 0,0 0,0 0,18-18,-18 18,18 0,0-19,0 19,0-18,0 18,0 0,0-18,-19 18,19-18,-18 18,0 0,18-36,0 36,0-18,0-1,0 1,0 0,0 0,0 0,0-18,0 36,0-19,18 19,-18-18,18-18,-18 18,0 0,19 18,-19-18,0-1,0 1,36 18,-36 0,0-18,18 18,-18-18,36 0,-18 18,-18-18,19-19,-19 19,18 18,-18-18,36 0,-36 0,18 18,0 0,-18 0,18 0,1-18,-1 0,-18-1,18 19,-18-18,18 18,0-18,-18 0,18 18,0 0,-18-18,19 18,-1 0,0 0,0 0,-18-18,36 0,-18 18,1 0,-19 0,18 0,0 0,0-19,0 19,18-36,-17 36,-1 0,0 0,-18 0,18 0,0-18,0 18,0 0,1-36,-1 36,0 0,0 0,-18 0,0-18,18 18,0 0,0 0,1 0,-1 0,0 0,-18 0,0 0,18 0,0 0,0 0,0 0,1 0,-1 0,0 0,-18 0,0 0,18 0,0 0,0 0,0 0,1 0,-1 0,0 0,-18 0,18 0,0 0,0 0,0 0,1 0,-1 0,0 0,-18 0,18 0,0 0,0 0,0 0,1 0,-1 0,0 0,-18 0,18 0,0 0,0-19,0 19,1 0,17 0,-18 0,-18 0,18 0,0 0,0 0,19 0,-1 0,-18 0,0 0,-18 0,18 0,1 0,17 0,0 0,-18 0,0 0,1 0,-1 0,-18 0,36 0,0 0,-18 0,1 0,-1 0,0 0,0 0,0 0,-18 0,18 19,0-19,1 0,-1 0,0 0,0 0,-18 0,18 0,0 0,0 0,1 0,-1 0,0 0,0 0,-18 0,0 0,18 18,0-18,-18 0,18 0,1 0,-19 0,0 0,18 0,0 0,0 0,-18 0,18 0,-18 0,18 0,0 0,-18 18,19-18,-1 0,0 0,0 0,-18 18,18-18,0 0,0 0,1 0,-1 0,0 0,0 0,0 18,-18-18,18 0,0 0,1 0,17 0,-18 0,0 0,0 0,-18 0,18 0,1 0,-1 0,18 18,-18-18,0 0,0 0,-18 0,37 0,-1 18,-18-18,0 0,0 0,1 0,17 0,-18 0,36 0,-54 0,19 0,-1 0,0 0,18 0,-18 19,19-19,-19 0,-18 0,18 0,0 0,0 0,0 0,0 0,1 0,-1 0,-18 0,0 18,18-18,0 0,-18 18,18-18,0 0,0 0,1 0,-19 0,18 0,-18 18,0-18,18 0,-18 18,0-36,18 18,-18 0,18 0,0 0,-18 18,18-18,1 0,-1 0,-18 0,0 18,0-18,18 0,0 0,0 0,-18 0,18 0,0 0,1 0,-1 0,-18 0,18 0,0 0,0 0,-18 18,18-18,0 0,1 0,-19 0,18 0,0 0,0 0,-18 19,0-19,18 0,0 0,0 0,-18-19,19 19,-19 0,18 0,-18 19,18-19,0 0,0 0,0 0,0 0,1 0,-19 0,18 0,0 0,0 0,-18 18,18-18,0 0,0 0,1 0,-19 0,18 0,0 0,0 0,0 0,0 0,0 0,1 0,-19 0,18 0,0 0,-18 0,18 0,0 0,-18 18,18-18,0 0,1 0,-19 0,0 0,0 18,18-18,0 0,0 0,0 0,0 0,0 0,1 0,-19 0,0 18,18-18,0 0,0 0,-18 18,18-18,0 0,0 0,-18 0,0 0,19 0,-1 0,-18 18,0-18,36 0,-18 0,-18 19,18-19,-18 18,18-18,1 0,-19 18,18-18,0 0,-18 0,0 18,0-18,18 0,0 0,-18 18,18-18,-18 0,18 0,-18 18,0-18,19 0,-19 0,18 0,-18 18,18-18,-18 19,0-19,18 0,-18 0,18 0,-18 18,18-18,-18 18,18-18,1 0,-1 0,-18 18,18-18,-18 0,0 18,18-18,0 0,0 0,-18 0,0 18,18-18,1 0,-19 18,18-18,0 0,-18 0,18 0,-18 19,18-19,-18 18,18-18,0 0,-18 18,0 0,19-18,-19 18,18-18,0 0,0 0,-18 0,0 0,0 18,0-18,0 18,18-18,-18 19,0-19,18 0,0 18,-18 0,0 0,0 0,0-18,19 0,-19 18,0 0,0 1,0-1,0-18,0 0,0 18,18-18,-18 18,18-18,-18 18,0-18,0 18,0 0,0-18,0 19,18-19,-18 18,0 0,0 0,0 0,0-18,0 18,0 0,0 1,0-1,0 0,0 0,0 0,0-18,0 18,-18-18,18 18,0 19,-18-37,18 18,0 0,0 0,-18-18,18 18,0-18,0 18,0 1,-19-1,19-18,0 0,0 18,0 0,-18-18,18 18,-18-18,18 18,0-18,0 0,-18 0,18 18,0 1,-18-19,18 18,-18 0,18 0,0 0,0 0,-18-18,18 0,-19 0,1 37,0-37,18 0,-18 0,18 0,0 18,-18-18,18 18,0 0,-18-18,0 0,-1 0,19 18,-18 0,0-18,0 18,18-18,0 0,-18 0,0 0,0 0,-1 0,1 0,-18 19,36-19,0 0,-18 0,18 0,-18 18,0-18,-1 0,1 18,0-18,0 0,0 18,18-18,-18 0,0 0,-1 0,1 0,0 0,0 0,0 0,18 18,-18-18,0 0,-1 0,19 0,0 0,-18 0,0 0,18 0,-18 0,0 0,18 0,-18 0,0 0,-1 0,1 0,0 0,0 0,0 0,18 0,-18 0,0 0,-1 0,1 0,0 0,0 0,0 0,18 18,-18-18,0 0,-1 0,1 0,0 0,0 0,0 0,18 0,-18 18,0-18,18 0,0-18,0 0</inkml:trace>
  <inkml:trace contextRef="#ctx0" brushRef="#br0" timeOffset="7017">3794 3362,'0'0,"0"0,-18 0,0 0,0 0,0 0,0 0,18 18,-19-18,19 0,-18 0,18 18,0-18,0 0,-18 0,0 0,0 18,0-18,0 0,18 0,0 0,-19 0,19 0,-18 0,0 0,0 0,0 18,0-18,0 0,-1 0,1 0,-54 0,-73 0,145 0,0-18,-19 18,1 0,0 0,18 0,0 0,-18 0,0 0,0 0,18 0,-18 0,-1 0,19 18,-18-18,0 0,0 0,18 0,-18 0,0 0,18 0,0 0,0 0,-18 0,18-18,-19 18,1 0,0 0,0 0,0 18,0-18,0 0,18 0,0 0,0-18,-19 18,1 0,0 0,0 0,18 18,-18-18,0 0,0 0,18 0,0 0,0-18,-19 18,1 0,0 0,0 0,18 0,-18 0,0 0,0 0,18 18,-19-18,19 0,-18 0,0-18,0 18,0 0,0 0,0 0,18-18,-19 18,1 0,0 0,0 0,18 0,-18 0,0 0,18 0,-18 0,18 0,0 0,-19 0,1 0,0 0,0 0,0 0,0 0,0 0,18 0,-19-18,1 18,0 0,0 0,0 0,18 0,0 0,-18 0,0 0,18-18,0 18,-19 0,19 0,-18 0,0 0,18-18,-18 18,0 0,0 0,0 0,18 0,0 0,0 0,-19 0,1 0,0 0,0 0,0 0,0 0,18 0,-18 0,-1 0,19 0,-18 0,0 0,18-19,-18 19,0 0,0 0,18 0,-18 0,-1 0,1 0,0 0,18-18,-18 18,0 0,0 0,18 0,0-18,-18 18,-19 0,19 0,0 0,18-18,-18 18,0 0,18 0,-18 0,18 0,-19 0,1 0,0 0,0 0,18-18,-18 18,0 0,18-18,-18 18,18 0,-19 0,19-18,-18 18,18 0,-18 0,0 0,18-19,-18 19,0 0,0 0,18 0,0-18,-19 18,-17 0,18 0,0 0,18-18,-18 18,0 0,-1 0,19 0,0-18,-18 18,0 0,18 0,-18 0,18 0,-18 0,0 0,0 0,-1 0,19-18,0 18,-18 0,-36 0,54-18,-18 18,18 0,-18 0,18 0,-19 0,19-18,-18 18,0 0,18-19,-18 19,18 0,0 0,-18 0,18-18,-18 18,0 0,18-18,-37 18,37-18,-36 18,18 0,18 0,0-18,-18 18,18 0,-18 0,-1 0,19-18,-18 18,18-18,-18 18,0 0,0 0,18-37,0 37,0-18,0 0,0 18,0-18,-18 18,0 0,-1 0,19-18,0 18,-18 0,0 0,0-18,18 18,-18 0,18-19,0 19,0-18,-18 18,0 0,18-18,-19 18,1 0,18-18,-18 18,18 0,0-18,-36 0,36 0,0 18,-18 0,18-19,-18 19,18-18,0 18,0-18,0 0,-19 18,1 0,18-18,-18 18,18-18,-18 18,18-18,-18 18,18 0,-18 0,18-19,0 1,0 0,-18 18,18-18,0 0,0 18,0-18,0 0,0 18,-19 0,19-19,0 1,0 0,0 0,0 0,0 0,0 0,0 18,0-19,0 1,37-18,-19 36,-18-18,0 0,18 18,-18-18,18-19,0 37,-18-18,18 18,1 0,-1 0,-18 0,36-36,-36 36,18 0,0-36,19 36,-19 0,0 0,-18-19,18 19,0-18,0 18,-18-18,18 18,-18-18,19 18,-1 0,0 0,0 0,0 0,0 0,0 0,37-18,-19 18,-36 0,18 0,19-18,-19 18,0-37,0 37,0 0,0 0,-18 0,0 0,18 0,-18 0,19-18,-1 18,18 0,-18 0,0 0,0 0,1 0,-19 0,18 0,0 0,0 0,0 0,0 0,0 0,-18 0,0 0,19 0,-1 0,-18 0,18 0,-18 0,18 0,0 0,0 0,0 0,-18 0,19 0,-19 0,18 0,0 0,-18 0,18 0,0 0,-18 0,18 0,0 0,-18 0,0 0,19 0,-1 0,-18 18,18-18,-18 0,18 0,0 0,0 0,0 0,-18 19,19-19,-19 0,18 0,0 0,0 0,0 0,0 0,0 0,-18 0,19 0,-1 0,0 0,0 0,0 0,0 0,0 18,1-18,-1 0,-18 0,18 0,0 18,0-18,18 0,-17 0,-19 18,18-18,-18 0,18 0,0 0,0 0,-18-18,18 18,0 0,1 0,-19 18,18-18,-18 0,18 0,0 0,0 0,0 0,0 0,1 0,-19 0,18 0,-18 0,0 0,18 0,0 0,0 0,-18 18,18-18,0 0,1 0,-19 0,18 0,-18 18,0-18,18 0,0 0,0 0,-18 18,0-18,18 0,0 0,1 0,-19 0,18 0,-18 19,0-19,0 18,18-18,0 0,0 0,0 0,0 0,1 18,-1-18,-18 0,18 0,0 0,0 0,0 0,0 0,1 0,-19 18,18-18,-18 0,0 0,0 0,0 18,18-18,0 0,0 0,0 0,0 0,1 0,-19 0,18 0,-18 0,0 18,18-18,0 0,0 0,-18 18,18-18,-18 0,0 0,0 19,18-19,1 0,-19 18,18-18,-18 0,18 0,-18 0,18 0,0 0,0 0,-18 18,18-18,1 0,-19 0,18 0,-18 18,0-18,0 0,36 0,-18 0,0 0,-18 0,18 0,1 0,-19 18,18-18,0 0,-18 0,18 18,-18-18,18 0,0 0,-18 0,18 0,1 0,-19 18,18-18,0 0,-18 0,18 0,0 0,-18 19,18-19,-18 18,18-18,1 0,-1 0,-18 18,18-18,-18 0,0 18,0-18,18 0,0 0,-18 18,0-18,18 0,0 0,-18 18,19-18,-19 18,18-18,-18 0,0 19,18-19,0 0,-18 18,0-18,0 0,0 0,18 18,0-18,-18 0,0 18,18-36,1 18,-1 0,-18 0,18 18,0 0,-18-18,0 18,18-18,0 0,-18 0,0 0,0 18,18-18,-18 19,19-19,-1 0,0 0,-18 0,0 18,18-18,0 18,0-18,-18 18,0 0,0 0,0 0,0-18,0 19,18-19,-36 0,18 18,0-18,0 18,18-18,-18 18,0 0,0 0,0 0,0-18,0 19,0-19,0 18,0-18,0 18,0 0,19-18,-19 18,0-18,0 18,0 0,-19-18,1 0,18 19,-18-19,18 0,-18 0,18 0,-36 0,18 0,-1 18,19 0,-18-18,0 0,-18 36,36-36,-18 0,0 0,-1 0,1 18,0-18,-18 37,18-37,0 0,18 0,-19 0,1 0,0 18,0 18,-18-36,18 18,-1-18,19 18,-18-18,-18 18,36-18,-18 0,18 0,0 0,-18 0,0 0,-1 0,19 19,-18-19,0 0,0 18,18 0,-18-18,-37 18,74-18,-19 0,-19 0,1 0,0 0,0 0,18 0,0 0,-18 0,0 0,0 0,18 0,-19 0,19 0,-18 0,18-18</inkml:trace>
  <inkml:trace contextRef="#ctx0" brushRef="#br0" timeOffset="9221">6298 2709,'-18'0,"18"0,-18 0,-19 0,37 0,-18 0,0 0,0 0,18 0,0 0,-18 0,0 0,18 0,-18 0,-1 0,1 0,0 0,0 0,18 0,-18 0,0 0,0 0,-1 0,1 0,0 0,0 0,18 0,-18 0,18 0,-36 0,17 0,1 0,0 0,0 0,0 0,18 0,0 0,-18 0,18-19,-18 19,-1 0,1 0,0 0,0 0,0 0,18 0,-18 0,0 0,-1 0,19-18,-18 18,0 0,0 0,18 0,-18 0,18 0,-18 0,0 0,-1 0,19-18,-18 18,18-18,-18 18,-73 0,91-18,-18 18,0 0,0 0,0 0,18 0,-18 0,0 0,-1 0,19-18,-18 18,0 0,0 0,0 0,18-18,0 18,0 0,-18 0,-19 0,-17 0,0-37,54 37,-19 0,19 0,0 0,0-18,-18 18,0 0,0 0,0 0,0 0,0 0,-1 0,19 0,0-18,-18 18,0 0,0 0,0 0,0 0,18 0,-18 0,18 0,0-18,0 18,0-18,-19 18,19 0,0-18,0 18,-18 0,0 0,18 0,-18 0,0 0,18-19,-18 19,0 0,-1 0,19 0,-18 0,0 0,0 0,18-18,-18 18,0 0,18 0,-18 0,18-18,-19 18,19-18,-18 18,18 0,-18 0,18 0,0 0,0-18,-18 18,0-18,18 0,-18 18,18 0,-18 0,18-19,0 1,-19 18,19-18,19 18,-19-18,0 18,0-18,36 18,-18 0,-36 0,18-18,0 0,36-1,-54 19,18 0,18 0,-18 0,18 0,-18-18,18 18,-18-18,19 18,-1 0,0-18,0 18,0 0,0 0,-18-18,55-18,-73 36,18 0,0 0,0 0,18 0,-18-37,18 37,0 0,0 0,0 0,0 0,-18 0,19 0,-1 0,18-18,-18 18,0 0,-18-18,18 18,1 0,-19 0,18 0,0 0,-18 0,0 0,18 0,0 0,0 0,0 0,1 0,-19 0,18 0,0 0,0 0,0 0,0 0,0 0,1 0,-19 0,18 0,0 0,0 0,0 0,0 0,0 0,1 0,-19 0,0 0,18 0,-18 18,18-18,0 0,0 0,18 0,-17 0,-1 0,-18 0,18 0,0 0,0 0,0 0,0 0,1 0,-1 0,-18 0,18 0,0 0,0 0,0 0,0 0,1 0,-1 0,-18 0,18 0,0 0,0 0,0 0,0 0,1 0,-1 0,-18 0,0 0,18 0,0 0,0 0,0 0,0 0,-18 18,19-18,-19 0,18 0,-18 0,18 0,0 0,0 0,0 0,0 0,1 0,-1 0,-18 0,18 0,-18 18,18-18,0 0,0 0,-18 0,18 0,1 0,-19 0,18 0,-18 0,0 19,18-19,-18 0,18 0,-18 0,18 0,0 0,0 0,1 0,-1 0,-18 0,18 0,0 0,0 0,-18 18,18-18,0 0,1 0,-1 0,-18 0,18 0,0 0,0 0,0 0,-18 18,0 0,18-18,1 0,-19 18,18-18,-18 0,18 0,0 0,0 0,0 0,0 0,1 0,-1 0,-18 18,0-18,18 0,0 0,0 0,0 0,-18 0,18 0,-18 18,19-18,-19 19,18-19,-18 0,0 0,18 0,-18 0,18 0,0 0,0 0,0 0,-18 0,19 0,-19 18,0-18,18 0,0 0,-18 18,18-18,-18 18,0-18,18 0,0 0,-18 0,18 0,-18 18,19-18,-19 0,0 18,18-18,-18 18,0 1,0-19,0 18,0 0,18-18,-18 18,0-18,0 0,0 18,18-18,-18 18,18-18,-18 18,0 1,0-19,0 18,0 0,0 0,0 0,18-18,-18 0,18 0,-18 0,19 0,-19 18,0 0,0-18,0 0,0 19,0-19,0 18,0 0,18-18,-36 18,36-18,-18 18,0 0,18-18,-18 18,18-18,-18 19,0-19,-36 36,36-36,-18 18,-1-18,1 0,18 0,0 0,-18 0,0 0,0 18,0-18,0 0,-1 18,1-18,18 0,-18 18,0 1,0-19,0 0,0 0,-1 18,1-18,18 0,-18 18,0-18,18 18,-18-18,-18 0,17 0,1 0,0 0,18 0,-18 0,0 18,0-18,0 0,-1 0,1 0,0 0,18 18,0-18,-18 0,0 0,18-18,-18 18,18 0,-18 0,-1 0,1 0,18 0,0 0,-18 0,18 0,0 0,-18 0,0 0,-37 0,1-36,36 36,0 0,0 0,-1 0,1 0,0 0,0 0,18 0,-18 0,0 0,18-18,-18 18,-19 0,19 0,0 0,18-18,-36 18,36 0,-37 0,19-19,0 19,0 0,0 0,0 0,18 0,0 0,-18 0,-1 0,19 0,0 0,0-18,-18 18,18 0,0 0,0-18,18 18,-18-18,0 0,19 18,-1 0,18-18,-36 0,18 18,0 0,0 0,-18 0,55-37,-55 19,18 18,-18 0,0-18,36-18,-18 18,1-19,-1 19,0 18,-18-18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CAB992E0-DB34-4D0C-98B0-A15F7751E5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2097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fld id="{F2DA5CA3-C335-4159-923F-FF81B4D3B9B9}" type="slidenum">
              <a:rPr lang="en-US" altLang="zh-TW" sz="1300" smtClean="0">
                <a:latin typeface="Tahoma" pitchFamily="34" charset="0"/>
              </a:rPr>
              <a:pPr/>
              <a:t>1</a:t>
            </a:fld>
            <a:endParaRPr lang="en-US" altLang="zh-TW" sz="1300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543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752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620000" cy="2514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D88FA8-1B97-4C06-BB3F-49F52A4F0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7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4DED-F779-4087-B555-EA0A8854C9F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69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124075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21413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D196E-2EA7-4AA8-8A36-C35D8833BDD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42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70BE-853D-4E68-A305-83A9D004699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3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EA94E-5253-4435-B523-D6A091FC63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1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719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1550" y="1371600"/>
            <a:ext cx="41735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54D1A-2210-465E-BF40-8178ABA8BEC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39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4FB2-7713-4A8F-B1FC-B923B4FC5A2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55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F823-6D6A-48FC-B572-868EEF36C90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77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  <a:fld id="{184CBEFD-AB42-4DFF-A6E3-33086FE2AD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59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A263-0D4F-4072-AE75-268553090B2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594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CA903-A0B7-4474-A2D3-42EA2DAB09B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8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978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86091C30-F929-4AA6-A5B7-47F98F9BA1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8" r:id="rId2"/>
    <p:sldLayoutId id="2147484152" r:id="rId3"/>
    <p:sldLayoutId id="2147484149" r:id="rId4"/>
    <p:sldLayoutId id="2147484153" r:id="rId5"/>
    <p:sldLayoutId id="2147484150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200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rgbClr val="CC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 smtClean="0"/>
              <a:t> HW#4 Review</a:t>
            </a:r>
            <a:endParaRPr lang="en-US" altLang="zh-TW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76600"/>
            <a:ext cx="7620000" cy="2286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folHlink"/>
                </a:solidFill>
              </a:rPr>
              <a:t>Wen-Yen </a:t>
            </a:r>
            <a:r>
              <a:rPr lang="en-US" altLang="zh-TW" sz="2800" dirty="0" smtClean="0">
                <a:solidFill>
                  <a:schemeClr val="folHlink"/>
                </a:solidFill>
              </a:rPr>
              <a:t>Hsu</a:t>
            </a:r>
          </a:p>
          <a:p>
            <a:pPr eaLnBrk="1" hangingPunct="1"/>
            <a:r>
              <a:rPr lang="en-US" altLang="zh-TW" sz="2800" dirty="0" err="1" smtClean="0">
                <a:solidFill>
                  <a:schemeClr val="folHlink"/>
                </a:solidFill>
              </a:rPr>
              <a:t>Dept</a:t>
            </a:r>
            <a:r>
              <a:rPr lang="en-US" altLang="zh-TW" sz="2800" dirty="0" smtClean="0">
                <a:solidFill>
                  <a:schemeClr val="folHlink"/>
                </a:solidFill>
              </a:rPr>
              <a:t> Electrical Engineering</a:t>
            </a:r>
          </a:p>
          <a:p>
            <a:pPr eaLnBrk="1" hangingPunct="1"/>
            <a:r>
              <a:rPr lang="en-US" altLang="zh-TW" sz="2800" dirty="0" smtClean="0">
                <a:solidFill>
                  <a:schemeClr val="folHlink"/>
                </a:solidFill>
              </a:rPr>
              <a:t>Chang </a:t>
            </a:r>
            <a:r>
              <a:rPr lang="en-US" altLang="zh-TW" sz="2800" dirty="0" smtClean="0">
                <a:solidFill>
                  <a:schemeClr val="folHlink"/>
                </a:solidFill>
              </a:rPr>
              <a:t>Gung University</a:t>
            </a:r>
            <a:r>
              <a:rPr lang="en-US" altLang="zh-TW" sz="2800" smtClean="0">
                <a:solidFill>
                  <a:schemeClr val="folHlink"/>
                </a:solidFill>
              </a:rPr>
              <a:t>, </a:t>
            </a:r>
            <a:r>
              <a:rPr lang="en-US" altLang="zh-TW" sz="2800" smtClean="0">
                <a:solidFill>
                  <a:schemeClr val="folHlink"/>
                </a:solidFill>
              </a:rPr>
              <a:t>Taiwan</a:t>
            </a:r>
            <a:endParaRPr lang="en-US" altLang="zh-TW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496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496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4850" y="3213100"/>
              <a:ext cx="6643688" cy="1235075"/>
            </p14:xfrm>
          </p:contentPart>
        </mc:Choice>
        <mc:Fallback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490" y="3203754"/>
                <a:ext cx="6662408" cy="125376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340768"/>
            <a:ext cx="8352928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df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pd.read_csv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'wine.csv'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header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dtype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{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"Alcohol"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Malic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acid"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"Ash"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Alcalinity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of ash"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"Magnesium"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"Total phenols"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Flavanoids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Nonflavanoid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phenols"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Proanthocyanins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"Color intensity"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"Hue"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"OD280/OD315 of diluted wines"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</a:t>
            </a:r>
            <a:r>
              <a:rPr lang="en-US" altLang="zh-TW" sz="1800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Proline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r>
              <a:rPr lang="en-US" altLang="zh-TW" sz="18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"float64"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})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df.iloc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 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].values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y.shape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df.iloc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[:, 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:].values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X.shape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y_train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train_test_split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X, y,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test_size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0.2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random_state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stratify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sc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StandardScaler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sc.fit(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X_train_std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sc.transform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X_test_std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sc.transform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8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</a:t>
            </a:r>
            <a:r>
              <a:rPr lang="en-US" altLang="zh-TW" sz="18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412776"/>
            <a:ext cx="8352928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from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sklearn.metrics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from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sklearn.metrics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precision_score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/>
            <a:endParaRPr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Linear SVM</a:t>
            </a:r>
            <a:endParaRPr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lvl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svm_lin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SVC(kernel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'linear'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C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10.0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random_state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svm_lin.fit(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X_train_std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y_train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y_hat_svm_lin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svm_lin.predict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X_test_std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svm_lin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cm'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y_hat_svm_lin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svm_lin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precision'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precision_score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y_hat_svm_lin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average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'micro'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382286"/>
            <a:ext cx="8352928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Kernel SVM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svm_k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SVC(kernel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rbf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random_state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gamma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0.10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C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10.0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svm_k.fit(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X_train_std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y_train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y_hat_svm_k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svm_k.predict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X_test_std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svm_k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cm'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y_hat_svm_k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svm_k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precision'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precision_score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y_hat_svm_k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average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'micro'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611560" y="1412775"/>
            <a:ext cx="835292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KNN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knn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KNeighborsClassifier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n_neighbors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    p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    metric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minkowski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knn.fit(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X_train_std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y_train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y_hat_knn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knn.predict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X_test_std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knn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cm'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y_hat_knn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knn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precision'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precision_score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y_hat_knn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average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'micro'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611560" y="1412775"/>
            <a:ext cx="828092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## Decision tree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tree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DecisionTreeClassifier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(criterion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err="1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gini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   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max_depth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4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                 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random_state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tree.fit(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X_train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y_train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y_hat_tree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tree.predict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X_test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'tree cm'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confusion_matrix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y_hat_tree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print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'tree precision'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precision_score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y_test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y_hat_tree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average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'micro'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4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41859</TotalTime>
  <Words>349</Words>
  <Application>Microsoft Office PowerPoint</Application>
  <PresentationFormat>如螢幕大小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Arial</vt:lpstr>
      <vt:lpstr>Consolas</vt:lpstr>
      <vt:lpstr>Tahoma</vt:lpstr>
      <vt:lpstr>Times New Roman</vt:lpstr>
      <vt:lpstr>Wingdings</vt:lpstr>
      <vt:lpstr>Blends</vt:lpstr>
      <vt:lpstr> HW#4 Review</vt:lpstr>
      <vt:lpstr>Question</vt:lpstr>
      <vt:lpstr>Question</vt:lpstr>
      <vt:lpstr>Preprocessing</vt:lpstr>
      <vt:lpstr>SVM</vt:lpstr>
      <vt:lpstr>KSVM</vt:lpstr>
      <vt:lpstr>KNN</vt:lpstr>
      <vt:lpstr>Tree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Embedded computing platform</dc:title>
  <dc:creator>Chan</dc:creator>
  <cp:lastModifiedBy>CGU</cp:lastModifiedBy>
  <cp:revision>1614</cp:revision>
  <cp:lastPrinted>2018-09-11T13:01:50Z</cp:lastPrinted>
  <dcterms:created xsi:type="dcterms:W3CDTF">2002-11-04T14:21:00Z</dcterms:created>
  <dcterms:modified xsi:type="dcterms:W3CDTF">2020-04-14T03:54:10Z</dcterms:modified>
</cp:coreProperties>
</file>