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 rtl="0">
      <a:defRPr lang="hr-h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6E42234-AF03-4AD3-AB08-A2381735CB10}" type="datetime1">
              <a:rPr lang="sr-Latn-RS" smtClean="0"/>
              <a:t>23.12.2024.</a:t>
            </a:fld>
            <a:endParaRPr lang="en-US" dirty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Rezervirano mjesto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11A8F1-52CA-47FF-86AB-5D0CD83B4605}" type="datetime1">
              <a:rPr lang="sr-Latn-RS" smtClean="0"/>
              <a:t>23.12.2024.</a:t>
            </a:fld>
            <a:endParaRPr lang="en-US" dirty="0"/>
          </a:p>
        </p:txBody>
      </p:sp>
      <p:sp>
        <p:nvSpPr>
          <p:cNvPr id="4" name="Rezervirano mjesto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Rezervirano mjesto za bilješk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r"/>
              <a:t>Kliknite da biste uredili stilove teksta matrice</a:t>
            </a:r>
            <a:endParaRPr lang="en-US"/>
          </a:p>
          <a:p>
            <a:pPr lvl="1" rtl="0"/>
            <a:r>
              <a:rPr lang="hr"/>
              <a:t>Druga razina</a:t>
            </a:r>
          </a:p>
          <a:p>
            <a:pPr lvl="2" rtl="0"/>
            <a:r>
              <a:rPr lang="hr"/>
              <a:t>Treća razina</a:t>
            </a:r>
          </a:p>
          <a:p>
            <a:pPr lvl="3" rtl="0"/>
            <a:r>
              <a:rPr lang="hr"/>
              <a:t>Četvrta razina</a:t>
            </a:r>
          </a:p>
          <a:p>
            <a:pPr lvl="4" rtl="0"/>
            <a:r>
              <a:rPr lang="hr"/>
              <a:t>Peta razina</a:t>
            </a:r>
            <a:endParaRPr lang="en-US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Pravokutni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Pravokutni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Pravokutni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Ravni poveznik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avni poveznik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avni poveznik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20" name="Rezervirano mjesto za datum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F98DCDA0-681C-45DD-B11C-2001CFB0D92F}" type="datetime1">
              <a:rPr lang="sr-Latn-RS" smtClean="0"/>
              <a:t>23.12.2024.</a:t>
            </a:fld>
            <a:endParaRPr lang="en-US" dirty="0"/>
          </a:p>
        </p:txBody>
      </p:sp>
      <p:sp>
        <p:nvSpPr>
          <p:cNvPr id="21" name="Rezervirano mjesto za podnožj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Rezervirano mjesto za broj slajd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F10157-D58A-4235-A735-1E4D28D153EB}" type="datetime1">
              <a:rPr lang="sr-Latn-RS" smtClean="0"/>
              <a:t>23.12.2024.</a:t>
            </a:fld>
            <a:endParaRPr lang="en-US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13640C-10C8-4195-9EA4-68F09743AE86}" type="datetime1">
              <a:rPr lang="sr-Latn-RS" smtClean="0"/>
              <a:t>23.12.2024.</a:t>
            </a:fld>
            <a:endParaRPr lang="en-US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1AA2E0-F4FE-4C09-9454-E5F1371F35A5}" type="datetime1">
              <a:rPr lang="sr-Latn-RS" smtClean="0"/>
              <a:t>23.12.2024.</a:t>
            </a:fld>
            <a:endParaRPr lang="en-US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avokutni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Pravokutni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Pravokutni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Pravokutni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grpSp>
        <p:nvGrpSpPr>
          <p:cNvPr id="16" name="Grupa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Ravni poveznik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avni poveznik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avni poveznik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D54AC2E-2131-4503-B1D5-41B840033FB9}" type="datetime1">
              <a:rPr lang="sr-Latn-RS" smtClean="0"/>
              <a:t>23.12.2024.</a:t>
            </a:fld>
            <a:endParaRPr lang="en-US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450C9-0016-41D3-83B3-4CCAEC0CCDD6}" type="datetime1">
              <a:rPr lang="sr-Latn-RS" smtClean="0"/>
              <a:t>23.12.2024.</a:t>
            </a:fld>
            <a:endParaRPr lang="en-US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"/>
          </a:p>
        </p:txBody>
      </p:sp>
      <p:sp>
        <p:nvSpPr>
          <p:cNvPr id="5" name="Rezervirano mjesto za teks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6" name="Rezervirano mjesto za sadržaj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"/>
          </a:p>
        </p:txBody>
      </p:sp>
      <p:sp>
        <p:nvSpPr>
          <p:cNvPr id="7" name="Rezervirano mjesto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4ACBAF-C710-461B-AB4A-15C985542F71}" type="datetime1">
              <a:rPr lang="sr-Latn-RS" smtClean="0"/>
              <a:t>23.12.2024.</a:t>
            </a:fld>
            <a:endParaRPr lang="en-US"/>
          </a:p>
        </p:txBody>
      </p:sp>
      <p:sp>
        <p:nvSpPr>
          <p:cNvPr id="8" name="Rezervirano mjesto za podnožj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Rezervirano mjesto za broj slajd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34138-26B2-4B2C-BB37-9AAD719A327D}" type="datetime1">
              <a:rPr lang="sr-Latn-RS" smtClean="0"/>
              <a:t>23.12.2024.</a:t>
            </a:fld>
            <a:endParaRPr lang="en-US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8E87D3-2D45-4B14-B104-1F1759BA1B47}" type="datetime1">
              <a:rPr lang="sr-Latn-RS" smtClean="0"/>
              <a:t>23.12.2024.</a:t>
            </a:fld>
            <a:endParaRPr lang="en-US"/>
          </a:p>
        </p:txBody>
      </p:sp>
      <p:sp>
        <p:nvSpPr>
          <p:cNvPr id="3" name="Rezervirano mjesto za podnožj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kutni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8" name="Rezervirano mjesto za datum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9C82CD20-EBD9-434C-AF9B-F9623145707C}" type="datetime1">
              <a:rPr lang="sr-Latn-RS" smtClean="0"/>
              <a:t>23.12.2024.</a:t>
            </a:fld>
            <a:endParaRPr lang="en-US"/>
          </a:p>
        </p:txBody>
      </p:sp>
      <p:sp>
        <p:nvSpPr>
          <p:cNvPr id="9" name="Rezervirano mjesto za podnožj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Rezervirano mjesto za broj slajd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kutni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zervirano mjesto za sliku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A00C9BE6-0D85-490D-A74E-EE9C8BE58D7C}" type="datetime1">
              <a:rPr lang="sr-Latn-RS" smtClean="0"/>
              <a:t>23.12.2024.</a:t>
            </a:fld>
            <a:endParaRPr lang="en-US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ravokutni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Pravokutni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Pravokutni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Rezervirano mjesto za naslov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r"/>
              <a:t>Kliknite da biste uredili stil naslova matrice</a:t>
            </a:r>
            <a:endParaRPr lang="en-US" dirty="0"/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r"/>
              <a:t>Kliknite da biste uredili stilove teksta matrice</a:t>
            </a:r>
          </a:p>
          <a:p>
            <a:pPr lvl="1" rtl="0"/>
            <a:r>
              <a:rPr lang="hr"/>
              <a:t>Druga razina</a:t>
            </a:r>
          </a:p>
          <a:p>
            <a:pPr lvl="2" rtl="0"/>
            <a:r>
              <a:rPr lang="hr"/>
              <a:t>Treća razina</a:t>
            </a:r>
          </a:p>
          <a:p>
            <a:pPr lvl="3" rtl="0"/>
            <a:r>
              <a:rPr lang="hr"/>
              <a:t>Četvrta razina</a:t>
            </a:r>
          </a:p>
          <a:p>
            <a:pPr lvl="4" rtl="0"/>
            <a:r>
              <a:rPr lang="hr"/>
              <a:t>Peta razina</a:t>
            </a:r>
            <a:endParaRPr lang="en-US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A498CD-EEBC-49DF-AB73-C155505DBC22}" type="datetime1">
              <a:rPr lang="sr-Latn-RS" smtClean="0"/>
              <a:t>23.12.2024.</a:t>
            </a:fld>
            <a:endParaRPr lang="en-US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 descr="Krupni plan logotipa&#10;&#10;Opis se generira automatski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Pravokutni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4" name="Pravokutni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hr-HR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hr" sz="4400" dirty="0">
                <a:solidFill>
                  <a:schemeClr val="tx1"/>
                </a:solidFill>
              </a:rPr>
              <a:t>CAN mreže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hr" dirty="0">
                <a:solidFill>
                  <a:schemeClr val="tx1"/>
                </a:solidFill>
              </a:rPr>
              <a:t>Tino Maretić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C6EB70-CD7A-D912-78F5-FE5B479E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CAN mreža u automobilima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F9EF334-782B-27DC-B3B3-DB798B31F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r-HR" sz="1800" dirty="0"/>
              <a:t>Korištenje više CAN mreža omogućava bolje upravljanje resursima, čime se smanjuje opterećenje i povećava efikasnost komunikacije, jer svaka mreža može imati optimiziran kapacitet i brzinu prijenosa prema potrebama određenog sustava. Također, odvajanje sustava na različite mreže omogućuje veću sigurnost jer smanjuje mogućnost da smetnje ili kvarovi u jednoj mreži utječu na funkcionalnost drugih sustava. Na primjer, kvar u sustavu </a:t>
            </a:r>
            <a:r>
              <a:rPr lang="hr-HR" sz="1800" dirty="0" err="1"/>
              <a:t>infotainmenta</a:t>
            </a:r>
            <a:r>
              <a:rPr lang="hr-HR" sz="1800" dirty="0"/>
              <a:t> neće ometati sustav zračnih jastuka. Više CAN mreža također omogućuje povećanje propusnosti i smanjenje kašnjenja, što je ključno za </a:t>
            </a:r>
            <a:r>
              <a:rPr lang="hr-HR" sz="1800" dirty="0" err="1"/>
              <a:t>real</a:t>
            </a:r>
            <a:r>
              <a:rPr lang="hr-HR" sz="1800" dirty="0"/>
              <a:t>-time aplikacije, kao što su sustavi za upravljanje motorom ili sustavi za autonomnu vožnju. Korištenjem više mreža, moderni automobili mogu obraditi velike količine podataka u stvarnom vremenu, čime se poboljšava opća funkcionalnost vozila, povećava pouzdanost i smanjuje rizik od sustavnih grešaka. Ovaj pristup također olakšava skalabilnost vozila, jer omogućuje jednostavno dodavanje novih sustava ili proširenje postojećih bez ometanja rada drugih sustava.</a:t>
            </a:r>
          </a:p>
        </p:txBody>
      </p:sp>
    </p:spTree>
    <p:extLst>
      <p:ext uri="{BB962C8B-B14F-4D97-AF65-F5344CB8AC3E}">
        <p14:creationId xmlns:p14="http://schemas.microsoft.com/office/powerpoint/2010/main" val="210608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51F2550-7DBD-821F-4FD7-2BEFA6A7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CAN protokol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13167D8-689A-6A3D-4AFF-89E65E430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/>
              <a:t>CAN (</a:t>
            </a:r>
            <a:r>
              <a:rPr lang="hr-HR" sz="2000" dirty="0" err="1"/>
              <a:t>Controller</a:t>
            </a:r>
            <a:r>
              <a:rPr lang="hr-HR" sz="2000" dirty="0"/>
              <a:t> </a:t>
            </a:r>
            <a:r>
              <a:rPr lang="hr-HR" sz="2000" dirty="0" err="1"/>
              <a:t>Area</a:t>
            </a:r>
            <a:r>
              <a:rPr lang="hr-HR" sz="2000" dirty="0"/>
              <a:t> Network) je komunikacijski protokol koji je razvijen za razmjenu podataka između elektroničkih uređaja u stvarnom vremenu, prvenstveno u automobilskoj industriji. Danas se koristi i u drugim područjima, poput industrijske automatizacije, medicinskih uređaja, robotike i slično.</a:t>
            </a:r>
          </a:p>
        </p:txBody>
      </p:sp>
    </p:spTree>
    <p:extLst>
      <p:ext uri="{BB962C8B-B14F-4D97-AF65-F5344CB8AC3E}">
        <p14:creationId xmlns:p14="http://schemas.microsoft.com/office/powerpoint/2010/main" val="382517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8B8F493-9078-F875-4876-34F65C1D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Kako radi?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B10EDD4-B573-6012-27F7-E5CB0BB50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/>
              <a:t>CAN prenosi podatke pomoću </a:t>
            </a:r>
            <a:r>
              <a:rPr lang="hr-HR" sz="2000" dirty="0" err="1"/>
              <a:t>frame</a:t>
            </a:r>
            <a:r>
              <a:rPr lang="hr-HR" sz="2000" dirty="0"/>
              <a:t>-ova poruka.</a:t>
            </a:r>
          </a:p>
          <a:p>
            <a:endParaRPr lang="hr-HR" sz="2000" dirty="0"/>
          </a:p>
          <a:p>
            <a:r>
              <a:rPr lang="hr-HR" sz="2000" dirty="0"/>
              <a:t>Prioritet svake poruke određen je njezinom jedinstvenom identifikacijom (ID).</a:t>
            </a:r>
          </a:p>
          <a:p>
            <a:r>
              <a:rPr lang="hr-HR" sz="2000" dirty="0"/>
              <a:t>Dok svaki uređaj na sabirnici prima svaku poruku, oni reagiraju samo na one koji su im relevantni.</a:t>
            </a:r>
          </a:p>
          <a:p>
            <a:endParaRPr lang="hr-HR" sz="2000" dirty="0"/>
          </a:p>
          <a:p>
            <a:r>
              <a:rPr lang="hr-HR" sz="2000" dirty="0"/>
              <a:t>Informacije se mogu brzo dijeliti budući da su poruke kratke i učinkovite (normalni okvir ne može sadržavati više od 8 bajtova podataka).</a:t>
            </a:r>
          </a:p>
        </p:txBody>
      </p:sp>
    </p:spTree>
    <p:extLst>
      <p:ext uri="{BB962C8B-B14F-4D97-AF65-F5344CB8AC3E}">
        <p14:creationId xmlns:p14="http://schemas.microsoft.com/office/powerpoint/2010/main" val="168678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60DF1E0-D021-7EA6-9066-CE8E598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Arbitraža i kolizija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8F862F5-9829-0F0E-00A5-88D6EC32D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/>
              <a:t>Arbitraža je proces kojim CAN mreža određuje koji uređaj dobiva pravo slanja podataka u situaciji kada više uređaja pokušava komunicirati istovremeno.</a:t>
            </a:r>
          </a:p>
          <a:p>
            <a:endParaRPr lang="hr-HR" sz="2000" dirty="0"/>
          </a:p>
          <a:p>
            <a:r>
              <a:rPr lang="hr-HR" sz="2000" dirty="0"/>
              <a:t>Kolizija se odnosi na situaciju kada dva ili više uređaja na sabirnici pokušavaju istovremeno poslati poruku bez mehanizma za arbitražu. U CAN protokolu, kolizije su spriječene zahvaljujući arbitraži.</a:t>
            </a:r>
          </a:p>
        </p:txBody>
      </p:sp>
    </p:spTree>
    <p:extLst>
      <p:ext uri="{BB962C8B-B14F-4D97-AF65-F5344CB8AC3E}">
        <p14:creationId xmlns:p14="http://schemas.microsoft.com/office/powerpoint/2010/main" val="222352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1A790D2-AF9D-0030-EBA4-EB14761E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Kako arbitraža funkcionira?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3A958CB-6CE8-7A21-6FD5-5AE799D80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/>
              <a:t>Svaki uređaj na mreži "sluša" sabirnicu dok šalje svoju poruku.</a:t>
            </a:r>
          </a:p>
          <a:p>
            <a:r>
              <a:rPr lang="hr-HR" sz="2000" dirty="0"/>
              <a:t>Poruka u CAN-u ima identifikator (ID) koji određuje njezin prioritet. </a:t>
            </a:r>
          </a:p>
          <a:p>
            <a:r>
              <a:rPr lang="hr-HR" sz="2000" dirty="0"/>
              <a:t>Manji broj ID-a znači veći prioritet. CAN koristi bit-dominantni i bit-recesivni mehanizam (Dominantni bit (0) nadjačava recesivni bit (1)).</a:t>
            </a:r>
          </a:p>
          <a:p>
            <a:r>
              <a:rPr lang="hr-HR" sz="2000" dirty="0"/>
              <a:t>Tijekom slanja poruke, uređaj stalno provjerava stanje sabirnice kako bi utvrdio dolazi li signal od drugih čvorova. Ako uređaj šalje dominantni bit, a istovremeno detektira recesivni bit na sabirnici, to znači da je izgubio arbitražu i prestaje slati podatke. U tom slučaju, uređaj s najnižim identifikatorom, koji ima najviši prioritet, preuzima kontrolu i nastavlja slati poruku na sabirnicu.</a:t>
            </a:r>
          </a:p>
        </p:txBody>
      </p:sp>
    </p:spTree>
    <p:extLst>
      <p:ext uri="{BB962C8B-B14F-4D97-AF65-F5344CB8AC3E}">
        <p14:creationId xmlns:p14="http://schemas.microsoft.com/office/powerpoint/2010/main" val="100005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D7985BC-9A3B-CB3A-6B76-5B07FCF5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Bitrate</a:t>
            </a:r>
            <a:r>
              <a:rPr lang="hr-HR" dirty="0"/>
              <a:t>-ovi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A710425-65C0-A61C-DE5D-0B45FC64F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/>
              <a:t>Niže brzine (125 </a:t>
            </a:r>
            <a:r>
              <a:rPr lang="hr-HR" sz="2000" dirty="0" err="1"/>
              <a:t>kbps</a:t>
            </a:r>
            <a:r>
              <a:rPr lang="hr-HR" sz="2000" dirty="0"/>
              <a:t>, 250 </a:t>
            </a:r>
            <a:r>
              <a:rPr lang="hr-HR" sz="2000" dirty="0" err="1"/>
              <a:t>kbps</a:t>
            </a:r>
            <a:r>
              <a:rPr lang="hr-HR" sz="2000" dirty="0"/>
              <a:t>) obično se koriste u sustavima gdje su važni stabilnost i pouzdanost, a manja brzina prijenosa dovoljna je za razmjenu podataka.</a:t>
            </a:r>
          </a:p>
          <a:p>
            <a:r>
              <a:rPr lang="hr-HR" sz="2000" dirty="0"/>
              <a:t>Više brzine (500 </a:t>
            </a:r>
            <a:r>
              <a:rPr lang="hr-HR" sz="2000" dirty="0" err="1"/>
              <a:t>kbps</a:t>
            </a:r>
            <a:r>
              <a:rPr lang="hr-HR" sz="2000" dirty="0"/>
              <a:t>, 1 Mbps) koriste se u sustavima gdje je potrebna veća propusnost, kao što su </a:t>
            </a:r>
            <a:r>
              <a:rPr lang="hr-HR" sz="2000" dirty="0" err="1"/>
              <a:t>infotainment</a:t>
            </a:r>
            <a:r>
              <a:rPr lang="hr-HR" sz="2000" dirty="0"/>
              <a:t> sustavi ili napredni sustavi vozačke pomoći u automobilima.</a:t>
            </a:r>
          </a:p>
          <a:p>
            <a:r>
              <a:rPr lang="hr-HR" sz="2000" dirty="0"/>
              <a:t>CAN FD omogućuje visoke brzine za aplikacije koje zahtijevaju veću količinu podataka i veću fleksibilnost.</a:t>
            </a:r>
          </a:p>
        </p:txBody>
      </p:sp>
    </p:spTree>
    <p:extLst>
      <p:ext uri="{BB962C8B-B14F-4D97-AF65-F5344CB8AC3E}">
        <p14:creationId xmlns:p14="http://schemas.microsoft.com/office/powerpoint/2010/main" val="127284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B13F277-49EE-B7B9-465C-E5049264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CAN mreža u automobilima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627D713-DDCA-5B0F-8CC8-3A6B2D911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/>
              <a:t>CAN mreža u automobilima omogućava učinkovitu i sigurnu komunikaciju između svih važnih sustava unutar vozila. Od osnovnih funkcija poput upravljanja motorom do naprednih sigurnosnih sustava, CAN mreža čini moderne automobile složenim, ali vrlo pouzdanim sustavima.</a:t>
            </a:r>
          </a:p>
        </p:txBody>
      </p:sp>
    </p:spTree>
    <p:extLst>
      <p:ext uri="{BB962C8B-B14F-4D97-AF65-F5344CB8AC3E}">
        <p14:creationId xmlns:p14="http://schemas.microsoft.com/office/powerpoint/2010/main" val="16551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6A0F40B-67BF-22F7-491A-2D0231EE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CAN mreža u automobilima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D8F668-3BD2-D3F3-CDBC-378669545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/>
              <a:t>Komunikacija između elektroničkih kontrolnih jedinica (ECU)</a:t>
            </a:r>
          </a:p>
          <a:p>
            <a:r>
              <a:rPr lang="hr-HR" sz="2000" dirty="0"/>
              <a:t>Sigurnosni sustavi</a:t>
            </a:r>
          </a:p>
          <a:p>
            <a:r>
              <a:rPr lang="hr-HR" sz="2000" dirty="0" err="1"/>
              <a:t>Infotainment</a:t>
            </a:r>
            <a:r>
              <a:rPr lang="hr-HR" sz="2000" dirty="0"/>
              <a:t> i </a:t>
            </a:r>
            <a:r>
              <a:rPr lang="hr-HR" sz="2000" dirty="0" err="1"/>
              <a:t>komfortni</a:t>
            </a:r>
            <a:r>
              <a:rPr lang="hr-HR" sz="2000" dirty="0"/>
              <a:t> sustavi</a:t>
            </a:r>
          </a:p>
          <a:p>
            <a:r>
              <a:rPr lang="hr-HR" sz="2000" dirty="0"/>
              <a:t>Dijagnostika i održavanje</a:t>
            </a:r>
          </a:p>
          <a:p>
            <a:r>
              <a:rPr lang="hr-HR" sz="2000" dirty="0"/>
              <a:t>Ušteda energije</a:t>
            </a:r>
          </a:p>
          <a:p>
            <a:r>
              <a:rPr lang="hr-HR" sz="2000" dirty="0"/>
              <a:t>Povezivanje s vanjskim uređajima</a:t>
            </a:r>
          </a:p>
        </p:txBody>
      </p:sp>
    </p:spTree>
    <p:extLst>
      <p:ext uri="{BB962C8B-B14F-4D97-AF65-F5344CB8AC3E}">
        <p14:creationId xmlns:p14="http://schemas.microsoft.com/office/powerpoint/2010/main" val="288508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535D584-68B2-D0A8-3719-6573EFF3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CAN mreža u automobilima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CFAA777-8901-DB2A-AB45-A32B1BB80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r-HR" sz="2000" dirty="0"/>
              <a:t>Moderni automobili koriste više CAN mreža kako bi zadovoljili rastuće zahtjeve za performansama, sigurnošću, pouzdanošću i kompleksnošću koje dolaze s naprednim tehnološkim sustavima i brojnim elektroničkim komponentama. Svaka CAN mreža unutar vozila osigurava specifičnu funkcionalnost i optimizira komunikaciju između određenih sustava. Na primjer, sigurnosni sustavi poput zračnih jastuka, sustava za kontrolu stabilnosti (ESC) i naprednih sustava za asistenciju vozaču (ADAS) često zahtijevaju visoku brzinu prijenosa podataka i vrlo nisku latenciju, pa su smješteni na odvojene mreže koje omogućuju trenutnu reakciju u kritičnim situacijama. S druge strane, sustavi za </a:t>
            </a:r>
            <a:r>
              <a:rPr lang="hr-HR" sz="2000" dirty="0" err="1"/>
              <a:t>infotainment</a:t>
            </a:r>
            <a:r>
              <a:rPr lang="hr-HR" sz="2000" dirty="0"/>
              <a:t> i klimatizaciju mogu raditi s nešto nižim brzinama prijenosa podataka, zbog čega se smještaju na zasebne CAN mreže koje omogućuju bolju učinkovitost u radu tih sustava bez ometanja kritičnih funkcija vozila.</a:t>
            </a:r>
          </a:p>
        </p:txBody>
      </p:sp>
    </p:spTree>
    <p:extLst>
      <p:ext uri="{BB962C8B-B14F-4D97-AF65-F5344CB8AC3E}">
        <p14:creationId xmlns:p14="http://schemas.microsoft.com/office/powerpoint/2010/main" val="4237199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74_TF78438558" id="{2DC8EEE3-4BE4-4430-AC86-B06E24574DD1}" vid="{3985B9FD-0530-464B-A2AD-C0856C376533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{5C2AF9B9-E9CC-48AD-941F-AAADB62CCC4D}tf78438558_win32</Template>
  <TotalTime>27</TotalTime>
  <Words>743</Words>
  <Application>Microsoft Office PowerPoint</Application>
  <PresentationFormat>Široki zaslon</PresentationFormat>
  <Paragraphs>37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Garamond</vt:lpstr>
      <vt:lpstr>SavonVTI</vt:lpstr>
      <vt:lpstr>CAN mreže</vt:lpstr>
      <vt:lpstr>CAN protokol</vt:lpstr>
      <vt:lpstr>Kako radi?</vt:lpstr>
      <vt:lpstr>Arbitraža i kolizija</vt:lpstr>
      <vt:lpstr>Kako arbitraža funkcionira?</vt:lpstr>
      <vt:lpstr>Bitrate-ovi</vt:lpstr>
      <vt:lpstr>CAN mreža u automobilima</vt:lpstr>
      <vt:lpstr>CAN mreža u automobilima</vt:lpstr>
      <vt:lpstr>CAN mreža u automobilima</vt:lpstr>
      <vt:lpstr>CAN mreža u automobilima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Tino Maretić</dc:creator>
  <cp:lastModifiedBy>Tino Maretić</cp:lastModifiedBy>
  <cp:revision>1</cp:revision>
  <dcterms:created xsi:type="dcterms:W3CDTF">2024-12-22T23:00:02Z</dcterms:created>
  <dcterms:modified xsi:type="dcterms:W3CDTF">2024-12-22T23:27:21Z</dcterms:modified>
</cp:coreProperties>
</file>