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1383625" cy="30275213"/>
  <p:notesSz cx="7559675" cy="10691813"/>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berto Simoes" initials="A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65"/>
  </p:normalViewPr>
  <p:slideViewPr>
    <p:cSldViewPr snapToGrid="0">
      <p:cViewPr>
        <p:scale>
          <a:sx n="50" d="100"/>
          <a:sy n="50" d="100"/>
        </p:scale>
        <p:origin x="461" y="-4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9" name="PlaceHolder 2"/>
          <p:cNvSpPr>
            <a:spLocks noGrp="1"/>
          </p:cNvSpPr>
          <p:nvPr>
            <p:ph type="body"/>
          </p:nvPr>
        </p:nvSpPr>
        <p:spPr>
          <a:xfrm>
            <a:off x="1068840" y="708408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0" name="PlaceHolder 3"/>
          <p:cNvSpPr>
            <a:spLocks noGrp="1"/>
          </p:cNvSpPr>
          <p:nvPr>
            <p:ph type="body"/>
          </p:nvPr>
        </p:nvSpPr>
        <p:spPr>
          <a:xfrm>
            <a:off x="1068840" y="1625544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32"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3"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4" name="PlaceHolder 4"/>
          <p:cNvSpPr>
            <a:spLocks noGrp="1"/>
          </p:cNvSpPr>
          <p:nvPr>
            <p:ph type="body"/>
          </p:nvPr>
        </p:nvSpPr>
        <p:spPr>
          <a:xfrm>
            <a:off x="106884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5" name="PlaceHolder 5"/>
          <p:cNvSpPr>
            <a:spLocks noGrp="1"/>
          </p:cNvSpPr>
          <p:nvPr>
            <p:ph type="body"/>
          </p:nvPr>
        </p:nvSpPr>
        <p:spPr>
          <a:xfrm>
            <a:off x="1092996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37" name="PlaceHolder 2"/>
          <p:cNvSpPr>
            <a:spLocks noGrp="1"/>
          </p:cNvSpPr>
          <p:nvPr>
            <p:ph type="body"/>
          </p:nvPr>
        </p:nvSpPr>
        <p:spPr>
          <a:xfrm>
            <a:off x="106884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8" name="PlaceHolder 3"/>
          <p:cNvSpPr>
            <a:spLocks noGrp="1"/>
          </p:cNvSpPr>
          <p:nvPr>
            <p:ph type="body"/>
          </p:nvPr>
        </p:nvSpPr>
        <p:spPr>
          <a:xfrm>
            <a:off x="757584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9" name="PlaceHolder 4"/>
          <p:cNvSpPr>
            <a:spLocks noGrp="1"/>
          </p:cNvSpPr>
          <p:nvPr>
            <p:ph type="body"/>
          </p:nvPr>
        </p:nvSpPr>
        <p:spPr>
          <a:xfrm>
            <a:off x="1408248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0" name="PlaceHolder 5"/>
          <p:cNvSpPr>
            <a:spLocks noGrp="1"/>
          </p:cNvSpPr>
          <p:nvPr>
            <p:ph type="body"/>
          </p:nvPr>
        </p:nvSpPr>
        <p:spPr>
          <a:xfrm>
            <a:off x="106884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1" name="PlaceHolder 6"/>
          <p:cNvSpPr>
            <a:spLocks noGrp="1"/>
          </p:cNvSpPr>
          <p:nvPr>
            <p:ph type="body"/>
          </p:nvPr>
        </p:nvSpPr>
        <p:spPr>
          <a:xfrm>
            <a:off x="757584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2" name="PlaceHolder 7"/>
          <p:cNvSpPr>
            <a:spLocks noGrp="1"/>
          </p:cNvSpPr>
          <p:nvPr>
            <p:ph type="body"/>
          </p:nvPr>
        </p:nvSpPr>
        <p:spPr>
          <a:xfrm>
            <a:off x="1408248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8" name="PlaceHolder 2"/>
          <p:cNvSpPr>
            <a:spLocks noGrp="1"/>
          </p:cNvSpPr>
          <p:nvPr>
            <p:ph type="subTitle"/>
          </p:nvPr>
        </p:nvSpPr>
        <p:spPr>
          <a:xfrm>
            <a:off x="1068840" y="7084080"/>
            <a:ext cx="19244880" cy="175590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0" name="PlaceHolder 2"/>
          <p:cNvSpPr>
            <a:spLocks noGrp="1"/>
          </p:cNvSpPr>
          <p:nvPr>
            <p:ph type="body"/>
          </p:nvPr>
        </p:nvSpPr>
        <p:spPr>
          <a:xfrm>
            <a:off x="1068840" y="7084080"/>
            <a:ext cx="1924488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2" name="PlaceHolder 2"/>
          <p:cNvSpPr>
            <a:spLocks noGrp="1"/>
          </p:cNvSpPr>
          <p:nvPr>
            <p:ph type="body"/>
          </p:nvPr>
        </p:nvSpPr>
        <p:spPr>
          <a:xfrm>
            <a:off x="106884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3" name="PlaceHolder 3"/>
          <p:cNvSpPr>
            <a:spLocks noGrp="1"/>
          </p:cNvSpPr>
          <p:nvPr>
            <p:ph type="body"/>
          </p:nvPr>
        </p:nvSpPr>
        <p:spPr>
          <a:xfrm>
            <a:off x="1092996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963360" y="796680"/>
            <a:ext cx="19244880" cy="23435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7"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8" name="PlaceHolder 3"/>
          <p:cNvSpPr>
            <a:spLocks noGrp="1"/>
          </p:cNvSpPr>
          <p:nvPr>
            <p:ph type="body"/>
          </p:nvPr>
        </p:nvSpPr>
        <p:spPr>
          <a:xfrm>
            <a:off x="1092996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9" name="PlaceHolder 4"/>
          <p:cNvSpPr>
            <a:spLocks noGrp="1"/>
          </p:cNvSpPr>
          <p:nvPr>
            <p:ph type="body"/>
          </p:nvPr>
        </p:nvSpPr>
        <p:spPr>
          <a:xfrm>
            <a:off x="106884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1" name="PlaceHolder 2"/>
          <p:cNvSpPr>
            <a:spLocks noGrp="1"/>
          </p:cNvSpPr>
          <p:nvPr>
            <p:ph type="body"/>
          </p:nvPr>
        </p:nvSpPr>
        <p:spPr>
          <a:xfrm>
            <a:off x="106884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2"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3" name="PlaceHolder 4"/>
          <p:cNvSpPr>
            <a:spLocks noGrp="1"/>
          </p:cNvSpPr>
          <p:nvPr>
            <p:ph type="body"/>
          </p:nvPr>
        </p:nvSpPr>
        <p:spPr>
          <a:xfrm>
            <a:off x="1092996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5"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6"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7" name="PlaceHolder 4"/>
          <p:cNvSpPr>
            <a:spLocks noGrp="1"/>
          </p:cNvSpPr>
          <p:nvPr>
            <p:ph type="body"/>
          </p:nvPr>
        </p:nvSpPr>
        <p:spPr>
          <a:xfrm>
            <a:off x="1068840" y="1625544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0" y="-526680"/>
            <a:ext cx="21383280" cy="47955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2" name="CustomShape 2"/>
          <p:cNvSpPr/>
          <p:nvPr/>
        </p:nvSpPr>
        <p:spPr>
          <a:xfrm>
            <a:off x="0" y="27606240"/>
            <a:ext cx="21383280" cy="28483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3" name="PlaceHolder 3"/>
          <p:cNvSpPr>
            <a:spLocks noGrp="1"/>
          </p:cNvSpPr>
          <p:nvPr>
            <p:ph type="title"/>
          </p:nvPr>
        </p:nvSpPr>
        <p:spPr>
          <a:xfrm>
            <a:off x="963360" y="796680"/>
            <a:ext cx="19244880" cy="5055480"/>
          </a:xfrm>
          <a:prstGeom prst="rect">
            <a:avLst/>
          </a:prstGeom>
        </p:spPr>
        <p:txBody>
          <a:bodyPr lIns="0" tIns="0" rIns="0" bIns="0" anchor="ctr">
            <a:noAutofit/>
          </a:bodyPr>
          <a:lstStyle/>
          <a:p>
            <a:r>
              <a:rPr lang="pt-PT" sz="4880" b="0" strike="noStrike" spc="-1">
                <a:solidFill>
                  <a:srgbClr val="000000"/>
                </a:solidFill>
                <a:latin typeface="Calibri"/>
              </a:rPr>
              <a:t>Click to edit the title text format</a:t>
            </a:r>
          </a:p>
        </p:txBody>
      </p:sp>
      <p:sp>
        <p:nvSpPr>
          <p:cNvPr id="4" name="PlaceHolder 4"/>
          <p:cNvSpPr>
            <a:spLocks noGrp="1"/>
          </p:cNvSpPr>
          <p:nvPr>
            <p:ph type="body"/>
          </p:nvPr>
        </p:nvSpPr>
        <p:spPr>
          <a:xfrm>
            <a:off x="1068840" y="7084080"/>
            <a:ext cx="19244880" cy="175590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PT" sz="6550" b="0" strike="noStrike" spc="-1" dirty="0" err="1">
                <a:solidFill>
                  <a:srgbClr val="000000"/>
                </a:solidFill>
                <a:latin typeface="Calibri"/>
              </a:rPr>
              <a:t>Click</a:t>
            </a:r>
            <a:r>
              <a:rPr lang="pt-PT" sz="6550" b="0" strike="noStrike" spc="-1" dirty="0">
                <a:solidFill>
                  <a:srgbClr val="000000"/>
                </a:solidFill>
                <a:latin typeface="Calibri"/>
              </a:rPr>
              <a:t> to </a:t>
            </a:r>
            <a:r>
              <a:rPr lang="pt-PT" sz="6550" b="0" strike="noStrike" spc="-1" dirty="0" err="1">
                <a:solidFill>
                  <a:srgbClr val="000000"/>
                </a:solidFill>
                <a:latin typeface="Calibri"/>
              </a:rPr>
              <a:t>edit</a:t>
            </a:r>
            <a:r>
              <a:rPr lang="pt-PT" sz="6550" b="0" strike="noStrike" spc="-1" dirty="0">
                <a:solidFill>
                  <a:srgbClr val="000000"/>
                </a:solidFill>
                <a:latin typeface="Calibri"/>
              </a:rPr>
              <a:t> </a:t>
            </a:r>
            <a:r>
              <a:rPr lang="pt-PT" sz="6550" b="0" strike="noStrike" spc="-1" dirty="0" err="1">
                <a:solidFill>
                  <a:srgbClr val="000000"/>
                </a:solidFill>
                <a:latin typeface="Calibri"/>
              </a:rPr>
              <a:t>the</a:t>
            </a:r>
            <a:r>
              <a:rPr lang="pt-PT" sz="6550" b="0" strike="noStrike" spc="-1" dirty="0">
                <a:solidFill>
                  <a:srgbClr val="000000"/>
                </a:solidFill>
                <a:latin typeface="Calibri"/>
              </a:rPr>
              <a:t> </a:t>
            </a:r>
            <a:r>
              <a:rPr lang="pt-PT" sz="6550" b="0" strike="noStrike" spc="-1" dirty="0" err="1">
                <a:solidFill>
                  <a:srgbClr val="000000"/>
                </a:solidFill>
                <a:latin typeface="Calibri"/>
              </a:rPr>
              <a:t>outline</a:t>
            </a:r>
            <a:r>
              <a:rPr lang="pt-PT" sz="6550" b="0" strike="noStrike" spc="-1" dirty="0">
                <a:solidFill>
                  <a:srgbClr val="000000"/>
                </a:solidFill>
                <a:latin typeface="Calibri"/>
              </a:rPr>
              <a:t> </a:t>
            </a:r>
            <a:r>
              <a:rPr lang="pt-PT" sz="6550" b="0" strike="noStrike" spc="-1" dirty="0" err="1">
                <a:solidFill>
                  <a:srgbClr val="000000"/>
                </a:solidFill>
                <a:latin typeface="Calibri"/>
              </a:rPr>
              <a:t>text</a:t>
            </a:r>
            <a:r>
              <a:rPr lang="pt-PT" sz="6550" b="0" strike="noStrike" spc="-1" dirty="0">
                <a:solidFill>
                  <a:srgbClr val="000000"/>
                </a:solidFill>
                <a:latin typeface="Calibri"/>
              </a:rPr>
              <a:t> </a:t>
            </a:r>
            <a:r>
              <a:rPr lang="pt-PT" sz="6550" b="0" strike="noStrike" spc="-1" dirty="0" err="1">
                <a:solidFill>
                  <a:srgbClr val="000000"/>
                </a:solidFill>
                <a:latin typeface="Calibri"/>
              </a:rPr>
              <a:t>format</a:t>
            </a:r>
            <a:endParaRPr lang="pt-PT" sz="6550" b="0" strike="noStrike" spc="-1" dirty="0">
              <a:solidFill>
                <a:srgbClr val="000000"/>
              </a:solidFill>
              <a:latin typeface="Calibri"/>
            </a:endParaRPr>
          </a:p>
          <a:p>
            <a:pPr marL="864000" lvl="1" indent="-324000">
              <a:spcBef>
                <a:spcPts val="1134"/>
              </a:spcBef>
              <a:buClr>
                <a:srgbClr val="000000"/>
              </a:buClr>
              <a:buSzPct val="75000"/>
              <a:buFont typeface="Symbol" charset="2"/>
              <a:buChar char=""/>
            </a:pPr>
            <a:r>
              <a:rPr lang="pt-PT" sz="4680" b="0" strike="noStrike" spc="-1" dirty="0" err="1">
                <a:solidFill>
                  <a:srgbClr val="000000"/>
                </a:solidFill>
                <a:latin typeface="Calibri"/>
              </a:rPr>
              <a:t>Second</a:t>
            </a:r>
            <a:r>
              <a:rPr lang="pt-PT" sz="4680" b="0" strike="noStrike" spc="-1" dirty="0">
                <a:solidFill>
                  <a:srgbClr val="000000"/>
                </a:solidFill>
                <a:latin typeface="Calibri"/>
              </a:rPr>
              <a:t> </a:t>
            </a:r>
            <a:r>
              <a:rPr lang="pt-PT" sz="4680" b="0" strike="noStrike" spc="-1" dirty="0" err="1">
                <a:solidFill>
                  <a:srgbClr val="000000"/>
                </a:solidFill>
                <a:latin typeface="Calibri"/>
              </a:rPr>
              <a:t>Outline</a:t>
            </a:r>
            <a:r>
              <a:rPr lang="pt-PT" sz="4680" b="0" strike="noStrike" spc="-1" dirty="0">
                <a:solidFill>
                  <a:srgbClr val="000000"/>
                </a:solidFill>
                <a:latin typeface="Calibri"/>
              </a:rPr>
              <a:t> </a:t>
            </a:r>
            <a:r>
              <a:rPr lang="pt-PT" sz="4680" b="0" strike="noStrike" spc="-1" dirty="0" err="1">
                <a:solidFill>
                  <a:srgbClr val="000000"/>
                </a:solidFill>
                <a:latin typeface="Calibri"/>
              </a:rPr>
              <a:t>Level</a:t>
            </a:r>
            <a:endParaRPr lang="pt-PT" sz="4680" b="0" strike="noStrike" spc="-1" dirty="0">
              <a:solidFill>
                <a:srgbClr val="000000"/>
              </a:solidFill>
              <a:latin typeface="Calibri"/>
            </a:endParaRPr>
          </a:p>
          <a:p>
            <a:pPr marL="1296000" lvl="2" indent="-288000">
              <a:spcBef>
                <a:spcPts val="850"/>
              </a:spcBef>
              <a:buClr>
                <a:srgbClr val="000000"/>
              </a:buClr>
              <a:buSzPct val="45000"/>
              <a:buFont typeface="Wingdings" charset="2"/>
              <a:buChar char=""/>
            </a:pPr>
            <a:r>
              <a:rPr lang="pt-PT" sz="4210" b="0" strike="noStrike" spc="-1" dirty="0" err="1">
                <a:solidFill>
                  <a:srgbClr val="000000"/>
                </a:solidFill>
                <a:latin typeface="Calibri"/>
              </a:rPr>
              <a:t>Third</a:t>
            </a:r>
            <a:r>
              <a:rPr lang="pt-PT" sz="4210" b="0" strike="noStrike" spc="-1" dirty="0">
                <a:solidFill>
                  <a:srgbClr val="000000"/>
                </a:solidFill>
                <a:latin typeface="Calibri"/>
              </a:rPr>
              <a:t> </a:t>
            </a:r>
            <a:r>
              <a:rPr lang="pt-PT" sz="4210" b="0" strike="noStrike" spc="-1" dirty="0" err="1">
                <a:solidFill>
                  <a:srgbClr val="000000"/>
                </a:solidFill>
                <a:latin typeface="Calibri"/>
              </a:rPr>
              <a:t>Outline</a:t>
            </a:r>
            <a:r>
              <a:rPr lang="pt-PT" sz="4210" b="0" strike="noStrike" spc="-1" dirty="0">
                <a:solidFill>
                  <a:srgbClr val="000000"/>
                </a:solidFill>
                <a:latin typeface="Calibri"/>
              </a:rPr>
              <a:t> </a:t>
            </a:r>
            <a:r>
              <a:rPr lang="pt-PT" sz="4210" b="0" strike="noStrike" spc="-1" dirty="0" err="1">
                <a:solidFill>
                  <a:srgbClr val="000000"/>
                </a:solidFill>
                <a:latin typeface="Calibri"/>
              </a:rPr>
              <a:t>Level</a:t>
            </a:r>
            <a:endParaRPr lang="pt-PT" sz="4210" b="0" strike="noStrike" spc="-1" dirty="0">
              <a:solidFill>
                <a:srgbClr val="000000"/>
              </a:solidFill>
              <a:latin typeface="Calibri"/>
            </a:endParaRPr>
          </a:p>
          <a:p>
            <a:pPr marL="1728000" lvl="3" indent="-216000">
              <a:spcBef>
                <a:spcPts val="567"/>
              </a:spcBef>
              <a:buClr>
                <a:srgbClr val="000000"/>
              </a:buClr>
              <a:buSzPct val="75000"/>
              <a:buFont typeface="Symbol" charset="2"/>
              <a:buChar char=""/>
            </a:pPr>
            <a:r>
              <a:rPr lang="pt-PT" sz="4210" b="0" strike="noStrike" spc="-1" dirty="0" err="1">
                <a:solidFill>
                  <a:srgbClr val="000000"/>
                </a:solidFill>
                <a:latin typeface="Calibri"/>
              </a:rPr>
              <a:t>Fourth</a:t>
            </a:r>
            <a:r>
              <a:rPr lang="pt-PT" sz="4210" b="0" strike="noStrike" spc="-1" dirty="0">
                <a:solidFill>
                  <a:srgbClr val="000000"/>
                </a:solidFill>
                <a:latin typeface="Calibri"/>
              </a:rPr>
              <a:t> </a:t>
            </a:r>
            <a:r>
              <a:rPr lang="pt-PT" sz="4210" b="0" strike="noStrike" spc="-1" dirty="0" err="1">
                <a:solidFill>
                  <a:srgbClr val="000000"/>
                </a:solidFill>
                <a:latin typeface="Calibri"/>
              </a:rPr>
              <a:t>Outline</a:t>
            </a:r>
            <a:r>
              <a:rPr lang="pt-PT" sz="4210" b="0" strike="noStrike" spc="-1" dirty="0">
                <a:solidFill>
                  <a:srgbClr val="000000"/>
                </a:solidFill>
                <a:latin typeface="Calibri"/>
              </a:rPr>
              <a:t> </a:t>
            </a:r>
            <a:r>
              <a:rPr lang="pt-PT" sz="4210" b="0" strike="noStrike" spc="-1" dirty="0" err="1">
                <a:solidFill>
                  <a:srgbClr val="000000"/>
                </a:solidFill>
                <a:latin typeface="Calibri"/>
              </a:rPr>
              <a:t>Level</a:t>
            </a:r>
            <a:endParaRPr lang="pt-PT" sz="4210" b="0" strike="noStrike" spc="-1" dirty="0">
              <a:solidFill>
                <a:srgbClr val="000000"/>
              </a:solidFill>
              <a:latin typeface="Calibri"/>
            </a:endParaRPr>
          </a:p>
          <a:p>
            <a:pPr marL="2160000" lvl="4" indent="-216000">
              <a:spcBef>
                <a:spcPts val="283"/>
              </a:spcBef>
              <a:buClr>
                <a:srgbClr val="000000"/>
              </a:buClr>
              <a:buSzPct val="45000"/>
              <a:buFont typeface="Wingdings" charset="2"/>
              <a:buChar char=""/>
            </a:pPr>
            <a:r>
              <a:rPr lang="pt-PT" sz="2000" b="0" strike="noStrike" spc="-1" dirty="0" err="1">
                <a:solidFill>
                  <a:srgbClr val="000000"/>
                </a:solidFill>
                <a:latin typeface="Calibri"/>
              </a:rPr>
              <a:t>Fifth</a:t>
            </a:r>
            <a:r>
              <a:rPr lang="pt-PT" sz="2000" b="0" strike="noStrike" spc="-1" dirty="0">
                <a:solidFill>
                  <a:srgbClr val="000000"/>
                </a:solidFill>
                <a:latin typeface="Calibri"/>
              </a:rPr>
              <a:t> </a:t>
            </a:r>
            <a:r>
              <a:rPr lang="pt-PT" sz="2000" b="0" strike="noStrike" spc="-1" dirty="0" err="1">
                <a:solidFill>
                  <a:srgbClr val="000000"/>
                </a:solidFill>
                <a:latin typeface="Calibri"/>
              </a:rPr>
              <a:t>Outline</a:t>
            </a:r>
            <a:r>
              <a:rPr lang="pt-PT" sz="2000" b="0" strike="noStrike" spc="-1" dirty="0">
                <a:solidFill>
                  <a:srgbClr val="000000"/>
                </a:solidFill>
                <a:latin typeface="Calibri"/>
              </a:rPr>
              <a:t> </a:t>
            </a:r>
            <a:r>
              <a:rPr lang="pt-PT" sz="2000" b="0" strike="noStrike" spc="-1" dirty="0" err="1">
                <a:solidFill>
                  <a:srgbClr val="000000"/>
                </a:solidFill>
                <a:latin typeface="Calibri"/>
              </a:rPr>
              <a:t>Level</a:t>
            </a:r>
            <a:endParaRPr lang="pt-PT" sz="2000" b="0" strike="noStrike" spc="-1" dirty="0">
              <a:solidFill>
                <a:srgbClr val="000000"/>
              </a:solidFill>
              <a:latin typeface="Calibri"/>
            </a:endParaRPr>
          </a:p>
          <a:p>
            <a:pPr marL="2592000" lvl="5" indent="-216000">
              <a:spcBef>
                <a:spcPts val="283"/>
              </a:spcBef>
              <a:buClr>
                <a:srgbClr val="000000"/>
              </a:buClr>
              <a:buSzPct val="45000"/>
              <a:buFont typeface="Wingdings" charset="2"/>
              <a:buChar char=""/>
            </a:pPr>
            <a:r>
              <a:rPr lang="pt-PT" sz="2000" b="0" strike="noStrike" spc="-1" dirty="0" err="1">
                <a:solidFill>
                  <a:srgbClr val="000000"/>
                </a:solidFill>
                <a:latin typeface="Calibri"/>
              </a:rPr>
              <a:t>Sixth</a:t>
            </a:r>
            <a:r>
              <a:rPr lang="pt-PT" sz="2000" b="0" strike="noStrike" spc="-1" dirty="0">
                <a:solidFill>
                  <a:srgbClr val="000000"/>
                </a:solidFill>
                <a:latin typeface="Calibri"/>
              </a:rPr>
              <a:t> </a:t>
            </a:r>
            <a:r>
              <a:rPr lang="pt-PT" sz="2000" b="0" strike="noStrike" spc="-1" dirty="0" err="1">
                <a:solidFill>
                  <a:srgbClr val="000000"/>
                </a:solidFill>
                <a:latin typeface="Calibri"/>
              </a:rPr>
              <a:t>Outline</a:t>
            </a:r>
            <a:r>
              <a:rPr lang="pt-PT" sz="2000" b="0" strike="noStrike" spc="-1" dirty="0">
                <a:solidFill>
                  <a:srgbClr val="000000"/>
                </a:solidFill>
                <a:latin typeface="Calibri"/>
              </a:rPr>
              <a:t> </a:t>
            </a:r>
            <a:r>
              <a:rPr lang="pt-PT" sz="2000" b="0" strike="noStrike" spc="-1" dirty="0" err="1">
                <a:solidFill>
                  <a:srgbClr val="000000"/>
                </a:solidFill>
                <a:latin typeface="Calibri"/>
              </a:rPr>
              <a:t>Level</a:t>
            </a:r>
            <a:endParaRPr lang="pt-PT" sz="2000" b="0" strike="noStrike" spc="-1" dirty="0">
              <a:solidFill>
                <a:srgbClr val="000000"/>
              </a:solidFill>
              <a:latin typeface="Calibri"/>
            </a:endParaRPr>
          </a:p>
          <a:p>
            <a:pPr marL="3024000" lvl="6" indent="-216000">
              <a:spcBef>
                <a:spcPts val="283"/>
              </a:spcBef>
              <a:buClr>
                <a:srgbClr val="000000"/>
              </a:buClr>
              <a:buSzPct val="45000"/>
              <a:buFont typeface="Wingdings" charset="2"/>
              <a:buChar char=""/>
            </a:pPr>
            <a:r>
              <a:rPr lang="pt-PT" sz="2000" b="0" strike="noStrike" spc="-1" dirty="0" err="1">
                <a:solidFill>
                  <a:srgbClr val="000000"/>
                </a:solidFill>
                <a:latin typeface="Calibri"/>
              </a:rPr>
              <a:t>Seventh</a:t>
            </a:r>
            <a:r>
              <a:rPr lang="pt-PT" sz="2000" b="0" strike="noStrike" spc="-1" dirty="0">
                <a:solidFill>
                  <a:srgbClr val="000000"/>
                </a:solidFill>
                <a:latin typeface="Calibri"/>
              </a:rPr>
              <a:t> </a:t>
            </a:r>
            <a:r>
              <a:rPr lang="pt-PT" sz="2000" b="0" strike="noStrike" spc="-1" dirty="0" err="1">
                <a:solidFill>
                  <a:srgbClr val="000000"/>
                </a:solidFill>
                <a:latin typeface="Calibri"/>
              </a:rPr>
              <a:t>Outline</a:t>
            </a:r>
            <a:r>
              <a:rPr lang="pt-PT" sz="2000" b="0" strike="noStrike" spc="-1" dirty="0">
                <a:solidFill>
                  <a:srgbClr val="000000"/>
                </a:solidFill>
                <a:latin typeface="Calibri"/>
              </a:rPr>
              <a:t> </a:t>
            </a:r>
            <a:r>
              <a:rPr lang="pt-PT" sz="2000" b="0" strike="noStrike" spc="-1" dirty="0" err="1">
                <a:solidFill>
                  <a:srgbClr val="000000"/>
                </a:solidFill>
                <a:latin typeface="Calibri"/>
              </a:rPr>
              <a:t>Level</a:t>
            </a:r>
            <a:endParaRPr lang="pt-PT" sz="2000" b="0" strike="noStrike" spc="-1" dirty="0">
              <a:solidFill>
                <a:srgbClr val="000000"/>
              </a:solidFill>
              <a:latin typeface="Calibri"/>
            </a:endParaRPr>
          </a:p>
        </p:txBody>
      </p:sp>
      <p:pic>
        <p:nvPicPr>
          <p:cNvPr id="5" name="Imagem 4"/>
          <p:cNvPicPr/>
          <p:nvPr/>
        </p:nvPicPr>
        <p:blipFill>
          <a:blip r:embed="rId14"/>
          <a:stretch/>
        </p:blipFill>
        <p:spPr>
          <a:xfrm>
            <a:off x="616320" y="28163520"/>
            <a:ext cx="6241680" cy="1563120"/>
          </a:xfrm>
          <a:prstGeom prst="rect">
            <a:avLst/>
          </a:prstGeom>
          <a:ln>
            <a:noFill/>
          </a:ln>
        </p:spPr>
      </p:pic>
      <p:pic>
        <p:nvPicPr>
          <p:cNvPr id="9" name="Imagem 8">
            <a:extLst>
              <a:ext uri="{FF2B5EF4-FFF2-40B4-BE49-F238E27FC236}">
                <a16:creationId xmlns:a16="http://schemas.microsoft.com/office/drawing/2014/main" id="{4DD06808-4AE3-EA55-7E8C-D649F4384DCC}"/>
              </a:ext>
            </a:extLst>
          </p:cNvPr>
          <p:cNvPicPr/>
          <p:nvPr userDrawn="1"/>
        </p:nvPicPr>
        <p:blipFill>
          <a:blip r:embed="rId14"/>
          <a:stretch/>
        </p:blipFill>
        <p:spPr>
          <a:xfrm>
            <a:off x="963360" y="1089540"/>
            <a:ext cx="6241680" cy="1563120"/>
          </a:xfrm>
          <a:prstGeom prst="rect">
            <a:avLst/>
          </a:prstGeom>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taskrabbit.pt/" TargetMode="External"/><Relationship Id="rId13" Type="http://schemas.openxmlformats.org/officeDocument/2006/relationships/hyperlink" Target="https://home.google.com/welcome/" TargetMode="External"/><Relationship Id="rId18" Type="http://schemas.openxmlformats.org/officeDocument/2006/relationships/hyperlink" Target="mailto:a23516@alunos.ipca.pt" TargetMode="External"/><Relationship Id="rId3" Type="http://schemas.openxmlformats.org/officeDocument/2006/relationships/hyperlink" Target="https://www.crompton.co.in/" TargetMode="External"/><Relationship Id="rId7" Type="http://schemas.openxmlformats.org/officeDocument/2006/relationships/hyperlink" Target="https://www.angi.com/" TargetMode="External"/><Relationship Id="rId12" Type="http://schemas.openxmlformats.org/officeDocument/2006/relationships/hyperlink" Target="https://sonoff.tech/" TargetMode="External"/><Relationship Id="rId17" Type="http://schemas.openxmlformats.org/officeDocument/2006/relationships/hyperlink" Target="mailto:a23504@alunos.ipca.pt" TargetMode="External"/><Relationship Id="rId2" Type="http://schemas.openxmlformats.org/officeDocument/2006/relationships/image" Target="../media/image2.wmf"/><Relationship Id="rId16" Type="http://schemas.openxmlformats.org/officeDocument/2006/relationships/hyperlink" Target="mailto:a16622@alunos.ipca.pt" TargetMode="Externa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hyperlink" Target="https://www.firgelliauto.com/pt-pt" TargetMode="External"/><Relationship Id="rId11" Type="http://schemas.openxmlformats.org/officeDocument/2006/relationships/hyperlink" Target="https://www.home-assistant.io/" TargetMode="External"/><Relationship Id="rId5" Type="http://schemas.openxmlformats.org/officeDocument/2006/relationships/hyperlink" Target="http://www.asurion.com/" TargetMode="External"/><Relationship Id="rId15" Type="http://schemas.openxmlformats.org/officeDocument/2006/relationships/hyperlink" Target="https://aminhacasadigital.pt/" TargetMode="External"/><Relationship Id="rId10" Type="http://schemas.openxmlformats.org/officeDocument/2006/relationships/hyperlink" Target="https://www.apple.com/home-app/" TargetMode="External"/><Relationship Id="rId19" Type="http://schemas.openxmlformats.org/officeDocument/2006/relationships/image" Target="../media/image3.JPEG"/><Relationship Id="rId4" Type="http://schemas.openxmlformats.org/officeDocument/2006/relationships/hyperlink" Target="http://www.researchgate.net/" TargetMode="External"/><Relationship Id="rId9" Type="http://schemas.openxmlformats.org/officeDocument/2006/relationships/hyperlink" Target="https://smartify.pt/" TargetMode="External"/><Relationship Id="rId14" Type="http://schemas.openxmlformats.org/officeDocument/2006/relationships/hyperlink" Target="https://www.se.com/ww/e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947880" y="4859640"/>
            <a:ext cx="6224040" cy="1357704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dirty="0"/>
          </a:p>
        </p:txBody>
      </p:sp>
      <p:sp>
        <p:nvSpPr>
          <p:cNvPr id="44" name="CustomShape 2"/>
          <p:cNvSpPr/>
          <p:nvPr/>
        </p:nvSpPr>
        <p:spPr>
          <a:xfrm>
            <a:off x="7652520" y="4863767"/>
            <a:ext cx="12451680" cy="592164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45" name="CustomShape 3"/>
          <p:cNvSpPr/>
          <p:nvPr/>
        </p:nvSpPr>
        <p:spPr>
          <a:xfrm>
            <a:off x="7686360" y="11421360"/>
            <a:ext cx="12451680" cy="701496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46" name="CustomShape 4"/>
          <p:cNvSpPr/>
          <p:nvPr/>
        </p:nvSpPr>
        <p:spPr>
          <a:xfrm>
            <a:off x="1161000" y="19076760"/>
            <a:ext cx="12469680" cy="805716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dirty="0"/>
          </a:p>
        </p:txBody>
      </p:sp>
      <p:sp>
        <p:nvSpPr>
          <p:cNvPr id="47" name="CustomShape 5"/>
          <p:cNvSpPr/>
          <p:nvPr/>
        </p:nvSpPr>
        <p:spPr>
          <a:xfrm>
            <a:off x="14247720" y="19076760"/>
            <a:ext cx="5889960" cy="805716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48" name="Imagem 21"/>
          <p:cNvPicPr/>
          <p:nvPr/>
        </p:nvPicPr>
        <p:blipFill>
          <a:blip r:embed="rId2"/>
          <a:stretch/>
        </p:blipFill>
        <p:spPr>
          <a:xfrm>
            <a:off x="8052840" y="11715840"/>
            <a:ext cx="304560" cy="367920"/>
          </a:xfrm>
          <a:prstGeom prst="rect">
            <a:avLst/>
          </a:prstGeom>
          <a:ln>
            <a:noFill/>
          </a:ln>
        </p:spPr>
      </p:pic>
      <p:pic>
        <p:nvPicPr>
          <p:cNvPr id="49" name="Imagem 22"/>
          <p:cNvPicPr/>
          <p:nvPr/>
        </p:nvPicPr>
        <p:blipFill>
          <a:blip r:embed="rId2"/>
          <a:stretch/>
        </p:blipFill>
        <p:spPr>
          <a:xfrm>
            <a:off x="8060760" y="5116320"/>
            <a:ext cx="304560" cy="367920"/>
          </a:xfrm>
          <a:prstGeom prst="rect">
            <a:avLst/>
          </a:prstGeom>
          <a:ln>
            <a:noFill/>
          </a:ln>
        </p:spPr>
      </p:pic>
      <p:pic>
        <p:nvPicPr>
          <p:cNvPr id="50" name="Imagem 23"/>
          <p:cNvPicPr/>
          <p:nvPr/>
        </p:nvPicPr>
        <p:blipFill>
          <a:blip r:embed="rId2"/>
          <a:stretch/>
        </p:blipFill>
        <p:spPr>
          <a:xfrm>
            <a:off x="1295985" y="5116320"/>
            <a:ext cx="304560" cy="367920"/>
          </a:xfrm>
          <a:prstGeom prst="rect">
            <a:avLst/>
          </a:prstGeom>
          <a:ln>
            <a:noFill/>
          </a:ln>
        </p:spPr>
      </p:pic>
      <p:pic>
        <p:nvPicPr>
          <p:cNvPr id="51" name="Imagem 24"/>
          <p:cNvPicPr/>
          <p:nvPr/>
        </p:nvPicPr>
        <p:blipFill>
          <a:blip r:embed="rId2"/>
          <a:stretch/>
        </p:blipFill>
        <p:spPr>
          <a:xfrm>
            <a:off x="1525680" y="19333080"/>
            <a:ext cx="304560" cy="367920"/>
          </a:xfrm>
          <a:prstGeom prst="rect">
            <a:avLst/>
          </a:prstGeom>
          <a:ln>
            <a:noFill/>
          </a:ln>
        </p:spPr>
      </p:pic>
      <p:sp>
        <p:nvSpPr>
          <p:cNvPr id="52" name="CustomShape 6"/>
          <p:cNvSpPr/>
          <p:nvPr/>
        </p:nvSpPr>
        <p:spPr>
          <a:xfrm>
            <a:off x="1951200" y="19208160"/>
            <a:ext cx="1167948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a:solidFill>
                  <a:srgbClr val="004B87"/>
                </a:solidFill>
                <a:latin typeface="Calibri"/>
              </a:rPr>
              <a:t>RESULTS AND CONCLUSIONS</a:t>
            </a:r>
            <a:endParaRPr lang="en-US" sz="3600" b="0" strike="noStrike" spc="-1" dirty="0">
              <a:latin typeface="Arial"/>
            </a:endParaRPr>
          </a:p>
        </p:txBody>
      </p:sp>
      <p:sp>
        <p:nvSpPr>
          <p:cNvPr id="53" name="CustomShape 7"/>
          <p:cNvSpPr/>
          <p:nvPr/>
        </p:nvSpPr>
        <p:spPr>
          <a:xfrm>
            <a:off x="1525680" y="19916280"/>
            <a:ext cx="11608200" cy="123010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ts val="2999"/>
              </a:lnSpc>
            </a:pPr>
            <a:r>
              <a:rPr lang="en-US" sz="2400" spc="-1" dirty="0">
                <a:solidFill>
                  <a:srgbClr val="004B87"/>
                </a:solidFill>
                <a:latin typeface="Calibri"/>
              </a:rPr>
              <a:t>A model home was built to simulate a smart residence, equipped with light, temperature, humidity, and movement sensors, along with an API capable of connecting the Android app and the database.</a:t>
            </a:r>
            <a:r>
              <a:rPr lang="pt-PT" sz="2400" spc="-1" dirty="0">
                <a:solidFill>
                  <a:srgbClr val="004B87"/>
                </a:solidFill>
                <a:latin typeface="Calibri"/>
              </a:rPr>
              <a:t>    </a:t>
            </a:r>
            <a:endParaRPr lang="en-US" sz="2400" spc="-1" dirty="0">
              <a:solidFill>
                <a:srgbClr val="004B87"/>
              </a:solidFill>
              <a:latin typeface="Calibri"/>
            </a:endParaRPr>
          </a:p>
        </p:txBody>
      </p:sp>
      <p:sp>
        <p:nvSpPr>
          <p:cNvPr id="55" name="CustomShape 9"/>
          <p:cNvSpPr/>
          <p:nvPr/>
        </p:nvSpPr>
        <p:spPr>
          <a:xfrm>
            <a:off x="8408160" y="11580120"/>
            <a:ext cx="1167948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a:solidFill>
                  <a:srgbClr val="004B87"/>
                </a:solidFill>
                <a:latin typeface="Calibri"/>
              </a:rPr>
              <a:t>METHODOLOGY</a:t>
            </a:r>
            <a:endParaRPr lang="en-US" sz="3600" b="0" strike="noStrike" spc="-1" dirty="0">
              <a:latin typeface="Arial"/>
            </a:endParaRPr>
          </a:p>
        </p:txBody>
      </p:sp>
      <p:sp>
        <p:nvSpPr>
          <p:cNvPr id="56" name="CustomShape 10"/>
          <p:cNvSpPr/>
          <p:nvPr/>
        </p:nvSpPr>
        <p:spPr>
          <a:xfrm>
            <a:off x="1677960" y="5028480"/>
            <a:ext cx="499896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a:lnSpc>
                <a:spcPct val="100000"/>
              </a:lnSpc>
            </a:pPr>
            <a:r>
              <a:rPr lang="pt-PT" sz="3600" b="1" strike="noStrike" spc="-1" dirty="0">
                <a:solidFill>
                  <a:srgbClr val="004B87"/>
                </a:solidFill>
                <a:latin typeface="Calibri"/>
              </a:rPr>
              <a:t>BACKGROUND</a:t>
            </a:r>
            <a:endParaRPr lang="en-US" sz="3600" b="0" strike="noStrike" spc="-1" dirty="0">
              <a:latin typeface="Arial"/>
            </a:endParaRPr>
          </a:p>
        </p:txBody>
      </p:sp>
      <p:sp>
        <p:nvSpPr>
          <p:cNvPr id="57" name="CustomShape 11"/>
          <p:cNvSpPr/>
          <p:nvPr/>
        </p:nvSpPr>
        <p:spPr>
          <a:xfrm>
            <a:off x="8408160" y="5028480"/>
            <a:ext cx="472572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OBJECTIVES</a:t>
            </a:r>
            <a:endParaRPr lang="en-US" sz="3600" b="0" strike="noStrike" spc="-1" dirty="0">
              <a:latin typeface="Arial"/>
            </a:endParaRPr>
          </a:p>
        </p:txBody>
      </p:sp>
      <p:sp>
        <p:nvSpPr>
          <p:cNvPr id="58" name="CustomShape 12"/>
          <p:cNvSpPr/>
          <p:nvPr/>
        </p:nvSpPr>
        <p:spPr>
          <a:xfrm>
            <a:off x="1295985" y="5771880"/>
            <a:ext cx="5380935" cy="747751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en-US" sz="2400" spc="-1" dirty="0" err="1">
                <a:solidFill>
                  <a:srgbClr val="004B87"/>
                </a:solidFill>
                <a:latin typeface="Calibri"/>
              </a:rPr>
              <a:t>IoT</a:t>
            </a:r>
            <a:r>
              <a:rPr lang="en-US" sz="2400" spc="-1" dirty="0">
                <a:solidFill>
                  <a:srgbClr val="004B87"/>
                </a:solidFill>
                <a:latin typeface="Calibri"/>
              </a:rPr>
              <a:t>, or the Internet of Things, has emerged as one of the most promising technologies of the 21st century, fundamentally changing the way we interact with the world around us. Its primary goal is to create an environment where objects, devices, and systems are interconnected and capable of autonomously capturing, transmitting, and sharing information.</a:t>
            </a:r>
          </a:p>
          <a:p>
            <a:r>
              <a:rPr lang="en-US" sz="2400" spc="-1" dirty="0" err="1">
                <a:solidFill>
                  <a:srgbClr val="004B87"/>
                </a:solidFill>
                <a:latin typeface="Calibri"/>
              </a:rPr>
              <a:t>IoT</a:t>
            </a:r>
            <a:r>
              <a:rPr lang="en-US" sz="2400" spc="-1" dirty="0">
                <a:solidFill>
                  <a:srgbClr val="004B87"/>
                </a:solidFill>
                <a:latin typeface="Calibri"/>
              </a:rPr>
              <a:t> aims to enhance the quality of life for everyone by optimizing company workflows and fostering innovation. Smart houses, driven by </a:t>
            </a:r>
            <a:r>
              <a:rPr lang="en-US" sz="2400" spc="-1" dirty="0" err="1">
                <a:solidFill>
                  <a:srgbClr val="004B87"/>
                </a:solidFill>
                <a:latin typeface="Calibri"/>
              </a:rPr>
              <a:t>IoT</a:t>
            </a:r>
            <a:r>
              <a:rPr lang="en-US" sz="2400" spc="-1" dirty="0">
                <a:solidFill>
                  <a:srgbClr val="004B87"/>
                </a:solidFill>
                <a:latin typeface="Calibri"/>
              </a:rPr>
              <a:t>, represent a significant breakthrough in the way we develop and interact with our homes.</a:t>
            </a:r>
          </a:p>
          <a:p>
            <a:r>
              <a:rPr lang="en-US" sz="2400" spc="-1" dirty="0">
                <a:solidFill>
                  <a:srgbClr val="004B87"/>
                </a:solidFill>
                <a:latin typeface="Calibri"/>
              </a:rPr>
              <a:t>In essence, </a:t>
            </a:r>
            <a:r>
              <a:rPr lang="en-US" sz="2400" spc="-1" dirty="0" err="1">
                <a:solidFill>
                  <a:srgbClr val="004B87"/>
                </a:solidFill>
                <a:latin typeface="Calibri"/>
              </a:rPr>
              <a:t>IoT</a:t>
            </a:r>
            <a:r>
              <a:rPr lang="en-US" sz="2400" spc="-1" dirty="0">
                <a:solidFill>
                  <a:srgbClr val="004B87"/>
                </a:solidFill>
                <a:latin typeface="Calibri"/>
              </a:rPr>
              <a:t> is intended to simulate a residence, demonstrating how easy it is to incorporate this technology into our daily lives.</a:t>
            </a:r>
          </a:p>
        </p:txBody>
      </p:sp>
      <p:sp>
        <p:nvSpPr>
          <p:cNvPr id="59" name="CustomShape 13"/>
          <p:cNvSpPr/>
          <p:nvPr/>
        </p:nvSpPr>
        <p:spPr>
          <a:xfrm>
            <a:off x="7918200" y="12299400"/>
            <a:ext cx="5712120" cy="526152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2400" spc="-1" dirty="0">
                <a:solidFill>
                  <a:srgbClr val="004B87"/>
                </a:solidFill>
                <a:latin typeface="Calibri"/>
              </a:rPr>
              <a:t>We adopted SCRUM as our methodology for project management, defining delivery dates and specifying the main roles for each active member of the project. The GIT platform was chosen to control the various versions of the project during its development. Discord served as the platform for online meetings, and Trello was used to organize and manage various tasks.</a:t>
            </a:r>
          </a:p>
          <a:p>
            <a:r>
              <a:rPr lang="en-US" sz="2400" spc="-1" dirty="0">
                <a:solidFill>
                  <a:srgbClr val="004B87"/>
                </a:solidFill>
                <a:latin typeface="Calibri"/>
              </a:rPr>
              <a:t>Visual Studio was employed to create the API, leveraging its strength as a development tool. SQL Server Management Studio was utilized to manage and manipulate data in the database.</a:t>
            </a:r>
          </a:p>
        </p:txBody>
      </p:sp>
      <p:sp>
        <p:nvSpPr>
          <p:cNvPr id="60" name="CustomShape 14"/>
          <p:cNvSpPr/>
          <p:nvPr/>
        </p:nvSpPr>
        <p:spPr>
          <a:xfrm>
            <a:off x="14144760" y="12299400"/>
            <a:ext cx="5616000" cy="161482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ts val="2999"/>
              </a:lnSpc>
            </a:pPr>
            <a:r>
              <a:rPr lang="en-US" sz="2400" spc="-1" dirty="0">
                <a:solidFill>
                  <a:srgbClr val="004B87"/>
                </a:solidFill>
                <a:latin typeface="Calibri"/>
              </a:rPr>
              <a:t>We used Android Studio for the development of an Android app, which allows users to manage their residence through it.</a:t>
            </a:r>
          </a:p>
        </p:txBody>
      </p:sp>
      <p:sp>
        <p:nvSpPr>
          <p:cNvPr id="61" name="CustomShape 15"/>
          <p:cNvSpPr/>
          <p:nvPr/>
        </p:nvSpPr>
        <p:spPr>
          <a:xfrm>
            <a:off x="7918200" y="5695560"/>
            <a:ext cx="6064500" cy="469258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457200" indent="-457200" algn="just">
              <a:lnSpc>
                <a:spcPts val="2999"/>
              </a:lnSpc>
              <a:buFont typeface="+mj-lt"/>
              <a:buAutoNum type="arabicPeriod"/>
            </a:pPr>
            <a:endParaRPr lang="en-US" sz="2400" b="0" strike="noStrike" spc="-1" dirty="0">
              <a:latin typeface="Arial"/>
            </a:endParaRPr>
          </a:p>
          <a:p>
            <a:pPr marL="514710" indent="-514350" algn="just">
              <a:lnSpc>
                <a:spcPts val="2999"/>
              </a:lnSpc>
              <a:buClr>
                <a:srgbClr val="004B87"/>
              </a:buClr>
              <a:buFont typeface="+mj-lt"/>
              <a:buAutoNum type="arabicPeriod"/>
            </a:pPr>
            <a:r>
              <a:rPr lang="en-US" sz="2400" spc="-1" dirty="0">
                <a:solidFill>
                  <a:srgbClr val="004B87"/>
                </a:solidFill>
                <a:latin typeface="Calibri"/>
              </a:rPr>
              <a:t>Develop a model with the aim of simulating a smart </a:t>
            </a:r>
            <a:r>
              <a:rPr lang="en-US" sz="2400" spc="-1" dirty="0" smtClean="0">
                <a:solidFill>
                  <a:srgbClr val="004B87"/>
                </a:solidFill>
                <a:latin typeface="Calibri"/>
              </a:rPr>
              <a:t>house:</a:t>
            </a:r>
          </a:p>
          <a:p>
            <a:pPr marL="971910" lvl="1" indent="-514350" algn="just">
              <a:lnSpc>
                <a:spcPts val="2999"/>
              </a:lnSpc>
              <a:buClr>
                <a:srgbClr val="004B87"/>
              </a:buClr>
              <a:buFont typeface="+mj-lt"/>
              <a:buAutoNum type="romanLcPeriod"/>
            </a:pPr>
            <a:r>
              <a:rPr lang="en-US" sz="2400" spc="-1" dirty="0" smtClean="0">
                <a:solidFill>
                  <a:srgbClr val="004B87"/>
                </a:solidFill>
                <a:latin typeface="Calibri"/>
              </a:rPr>
              <a:t>Implement </a:t>
            </a:r>
            <a:r>
              <a:rPr lang="en-US" sz="2400" spc="-1" dirty="0" smtClean="0">
                <a:solidFill>
                  <a:srgbClr val="004B87"/>
                </a:solidFill>
                <a:latin typeface="Calibri"/>
              </a:rPr>
              <a:t>a system to control de inside lighting;</a:t>
            </a:r>
            <a:endParaRPr lang="en-US" sz="2400" spc="-1" dirty="0">
              <a:solidFill>
                <a:srgbClr val="004B87"/>
              </a:solidFill>
              <a:latin typeface="Calibri"/>
            </a:endParaRPr>
          </a:p>
          <a:p>
            <a:pPr marL="971910" lvl="1" indent="-514350" algn="just">
              <a:lnSpc>
                <a:spcPts val="2999"/>
              </a:lnSpc>
              <a:buClr>
                <a:srgbClr val="004B87"/>
              </a:buClr>
              <a:buFont typeface="+mj-lt"/>
              <a:buAutoNum type="romanLcPeriod"/>
            </a:pPr>
            <a:r>
              <a:rPr lang="en-US" sz="2400" spc="-1" dirty="0" smtClean="0">
                <a:solidFill>
                  <a:srgbClr val="004B87"/>
                </a:solidFill>
                <a:latin typeface="Calibri"/>
              </a:rPr>
              <a:t>Implement a system focused on </a:t>
            </a:r>
            <a:r>
              <a:rPr lang="en-US" sz="2400" spc="-1" dirty="0" smtClean="0">
                <a:solidFill>
                  <a:srgbClr val="004B87"/>
                </a:solidFill>
                <a:latin typeface="Calibri"/>
              </a:rPr>
              <a:t>controlling </a:t>
            </a:r>
            <a:r>
              <a:rPr lang="en-US" sz="2400" spc="-1" dirty="0">
                <a:solidFill>
                  <a:srgbClr val="004B87"/>
                </a:solidFill>
                <a:latin typeface="Calibri"/>
              </a:rPr>
              <a:t>the </a:t>
            </a:r>
            <a:r>
              <a:rPr lang="en-US" sz="2400" spc="-1" dirty="0" smtClean="0">
                <a:solidFill>
                  <a:srgbClr val="004B87"/>
                </a:solidFill>
                <a:latin typeface="Calibri"/>
              </a:rPr>
              <a:t>environments temperature;</a:t>
            </a:r>
          </a:p>
          <a:p>
            <a:pPr marL="971910" lvl="1" indent="-514350" algn="just">
              <a:lnSpc>
                <a:spcPts val="2999"/>
              </a:lnSpc>
              <a:buClr>
                <a:srgbClr val="004B87"/>
              </a:buClr>
              <a:buFont typeface="+mj-lt"/>
              <a:buAutoNum type="romanLcPeriod"/>
            </a:pPr>
            <a:r>
              <a:rPr lang="en-US" sz="2400" spc="-1" dirty="0" smtClean="0">
                <a:solidFill>
                  <a:srgbClr val="004B87"/>
                </a:solidFill>
                <a:latin typeface="Calibri"/>
              </a:rPr>
              <a:t>Implement a alarm system with a motion sensor;</a:t>
            </a:r>
          </a:p>
          <a:p>
            <a:pPr marL="971910" lvl="1" indent="-514350" algn="just">
              <a:lnSpc>
                <a:spcPts val="2999"/>
              </a:lnSpc>
              <a:buClr>
                <a:srgbClr val="004B87"/>
              </a:buClr>
              <a:buFont typeface="+mj-lt"/>
              <a:buAutoNum type="romanLcPeriod"/>
            </a:pPr>
            <a:r>
              <a:rPr lang="en-US" sz="2400" spc="-1" dirty="0" smtClean="0">
                <a:solidFill>
                  <a:srgbClr val="004B87"/>
                </a:solidFill>
                <a:latin typeface="Calibri"/>
              </a:rPr>
              <a:t>Implement a system capable of connecting all of the previous systems;</a:t>
            </a:r>
            <a:endParaRPr lang="en-US" sz="2400" spc="-1" dirty="0">
              <a:solidFill>
                <a:srgbClr val="004B87"/>
              </a:solidFill>
              <a:latin typeface="Calibri"/>
            </a:endParaRPr>
          </a:p>
        </p:txBody>
      </p:sp>
      <p:pic>
        <p:nvPicPr>
          <p:cNvPr id="62" name="Imagem 38"/>
          <p:cNvPicPr/>
          <p:nvPr/>
        </p:nvPicPr>
        <p:blipFill>
          <a:blip r:embed="rId2"/>
          <a:stretch/>
        </p:blipFill>
        <p:spPr>
          <a:xfrm>
            <a:off x="14574240" y="19333080"/>
            <a:ext cx="304560" cy="367920"/>
          </a:xfrm>
          <a:prstGeom prst="rect">
            <a:avLst/>
          </a:prstGeom>
          <a:ln>
            <a:noFill/>
          </a:ln>
        </p:spPr>
      </p:pic>
      <p:sp>
        <p:nvSpPr>
          <p:cNvPr id="63" name="CustomShape 16"/>
          <p:cNvSpPr/>
          <p:nvPr/>
        </p:nvSpPr>
        <p:spPr>
          <a:xfrm>
            <a:off x="14999760" y="19208160"/>
            <a:ext cx="476100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a:solidFill>
                  <a:srgbClr val="004B87"/>
                </a:solidFill>
                <a:latin typeface="Calibri"/>
              </a:rPr>
              <a:t>BIBLIOGRAPHY</a:t>
            </a:r>
            <a:endParaRPr lang="en-US" sz="3600" b="0" strike="noStrike" spc="-1" dirty="0">
              <a:latin typeface="Arial"/>
            </a:endParaRPr>
          </a:p>
        </p:txBody>
      </p:sp>
      <p:sp>
        <p:nvSpPr>
          <p:cNvPr id="64" name="CustomShape 17"/>
          <p:cNvSpPr/>
          <p:nvPr/>
        </p:nvSpPr>
        <p:spPr>
          <a:xfrm>
            <a:off x="7689600" y="994680"/>
            <a:ext cx="12884400" cy="285381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6100"/>
              </a:lnSpc>
            </a:pPr>
            <a:r>
              <a:rPr lang="en-US" sz="6400" b="1" strike="noStrike" spc="-1" dirty="0">
                <a:solidFill>
                  <a:srgbClr val="004B87"/>
                </a:solidFill>
                <a:latin typeface="Calibri"/>
              </a:rPr>
              <a:t>DIY Home Automation</a:t>
            </a:r>
            <a:endParaRPr lang="en-US" sz="6400" b="0" strike="noStrike" spc="-1" dirty="0">
              <a:latin typeface="Arial"/>
            </a:endParaRPr>
          </a:p>
          <a:p>
            <a:pPr>
              <a:lnSpc>
                <a:spcPts val="3900"/>
              </a:lnSpc>
            </a:pPr>
            <a:r>
              <a:rPr lang="en-US" sz="3200" b="1" strike="noStrike" spc="-1" dirty="0">
                <a:solidFill>
                  <a:srgbClr val="004B87"/>
                </a:solidFill>
                <a:latin typeface="Calibri"/>
              </a:rPr>
              <a:t>Tiago Oliveira, Francisco Arantes, Luis Ferreira</a:t>
            </a:r>
            <a:endParaRPr lang="en-US" sz="3200" b="0" strike="noStrike" spc="-1" dirty="0">
              <a:latin typeface="Arial"/>
            </a:endParaRPr>
          </a:p>
          <a:p>
            <a:pPr>
              <a:lnSpc>
                <a:spcPts val="3900"/>
              </a:lnSpc>
            </a:pPr>
            <a:r>
              <a:rPr lang="en-US" sz="3200" b="0" i="1" strike="noStrike" spc="-1" dirty="0">
                <a:solidFill>
                  <a:srgbClr val="004B87"/>
                </a:solidFill>
                <a:latin typeface="Calibri"/>
              </a:rPr>
              <a:t>Degree in Computer Systems Engineering</a:t>
            </a:r>
          </a:p>
          <a:p>
            <a:pPr>
              <a:lnSpc>
                <a:spcPts val="3900"/>
              </a:lnSpc>
            </a:pPr>
            <a:endParaRPr lang="en-US" sz="3200" b="0" strike="noStrike" spc="-1" dirty="0">
              <a:latin typeface="Arial"/>
            </a:endParaRPr>
          </a:p>
          <a:p>
            <a:pPr>
              <a:lnSpc>
                <a:spcPts val="3900"/>
              </a:lnSpc>
            </a:pPr>
            <a:r>
              <a:rPr lang="pt-PT" sz="3200" spc="-1" dirty="0" err="1">
                <a:solidFill>
                  <a:srgbClr val="004B87"/>
                </a:solidFill>
                <a:latin typeface="Calibri"/>
              </a:rPr>
              <a:t>Supervisors</a:t>
            </a:r>
            <a:r>
              <a:rPr lang="pt-PT" sz="3200" spc="-1" dirty="0">
                <a:solidFill>
                  <a:srgbClr val="004B87"/>
                </a:solidFill>
                <a:latin typeface="Calibri"/>
              </a:rPr>
              <a:t>: ESI 3rd </a:t>
            </a:r>
            <a:r>
              <a:rPr lang="pt-PT" sz="3200" spc="-1" dirty="0" err="1">
                <a:solidFill>
                  <a:srgbClr val="004B87"/>
                </a:solidFill>
                <a:latin typeface="Calibri"/>
              </a:rPr>
              <a:t>year</a:t>
            </a:r>
            <a:r>
              <a:rPr lang="pt-PT" sz="3200" spc="-1" dirty="0">
                <a:solidFill>
                  <a:srgbClr val="004B87"/>
                </a:solidFill>
                <a:latin typeface="Calibri"/>
              </a:rPr>
              <a:t> </a:t>
            </a:r>
            <a:r>
              <a:rPr lang="pt-PT" sz="3200" spc="-1" dirty="0" err="1">
                <a:solidFill>
                  <a:srgbClr val="004B87"/>
                </a:solidFill>
                <a:latin typeface="Calibri"/>
              </a:rPr>
              <a:t>teachers</a:t>
            </a:r>
            <a:r>
              <a:rPr lang="pt-PT" sz="3200" spc="-1" dirty="0">
                <a:solidFill>
                  <a:srgbClr val="004B87"/>
                </a:solidFill>
                <a:latin typeface="Calibri"/>
              </a:rPr>
              <a:t> 2023-2024</a:t>
            </a:r>
            <a:endParaRPr lang="en-US" sz="3200" b="0" strike="noStrike" spc="-1" dirty="0">
              <a:latin typeface="Arial"/>
            </a:endParaRPr>
          </a:p>
        </p:txBody>
      </p:sp>
      <p:sp>
        <p:nvSpPr>
          <p:cNvPr id="65" name="CustomShape 18"/>
          <p:cNvSpPr/>
          <p:nvPr/>
        </p:nvSpPr>
        <p:spPr>
          <a:xfrm>
            <a:off x="14457600" y="19916280"/>
            <a:ext cx="5646600" cy="413044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ts val="2100"/>
              </a:lnSpc>
            </a:pPr>
            <a:r>
              <a:rPr lang="en-US" sz="2400" spc="-1" dirty="0">
                <a:solidFill>
                  <a:srgbClr val="004B87"/>
                </a:solidFill>
                <a:latin typeface="Calibri"/>
                <a:hlinkClick r:id="rId3">
                  <a:extLst>
                    <a:ext uri="{A12FA001-AC4F-418D-AE19-62706E023703}">
                      <ahyp:hlinkClr xmlns="" xmlns:ahyp="http://schemas.microsoft.com/office/drawing/2018/hyperlinkcolor" val="tx"/>
                    </a:ext>
                  </a:extLst>
                </a:hlinkClick>
              </a:rPr>
              <a:t>https://www.crompton.co.in/</a:t>
            </a:r>
            <a:r>
              <a:rPr lang="pt-PT" sz="2400" spc="-1" dirty="0">
                <a:solidFill>
                  <a:srgbClr val="004B87"/>
                </a:solidFill>
                <a:latin typeface="Calibri"/>
              </a:rPr>
              <a:t>;</a:t>
            </a:r>
          </a:p>
          <a:p>
            <a:pPr algn="just">
              <a:lnSpc>
                <a:spcPts val="2100"/>
              </a:lnSpc>
            </a:pPr>
            <a:r>
              <a:rPr lang="pt-PT" sz="2400" spc="-1" dirty="0">
                <a:solidFill>
                  <a:srgbClr val="004B87"/>
                </a:solidFill>
                <a:latin typeface="Calibri"/>
                <a:hlinkClick r:id="rId4">
                  <a:extLst>
                    <a:ext uri="{A12FA001-AC4F-418D-AE19-62706E023703}">
                      <ahyp:hlinkClr xmlns="" xmlns:ahyp="http://schemas.microsoft.com/office/drawing/2018/hyperlinkcolor" val="tx"/>
                    </a:ext>
                  </a:extLst>
                </a:hlinkClick>
              </a:rPr>
              <a:t>www.researchgate.net</a:t>
            </a:r>
            <a:endParaRPr lang="pt-PT" sz="2400" spc="-1" dirty="0">
              <a:solidFill>
                <a:srgbClr val="004B87"/>
              </a:solidFill>
              <a:latin typeface="Calibri"/>
            </a:endParaRPr>
          </a:p>
          <a:p>
            <a:pPr algn="just">
              <a:lnSpc>
                <a:spcPts val="2100"/>
              </a:lnSpc>
            </a:pPr>
            <a:r>
              <a:rPr lang="pt-PT" sz="2400" spc="-1" dirty="0">
                <a:solidFill>
                  <a:srgbClr val="004B87"/>
                </a:solidFill>
                <a:latin typeface="Calibri"/>
                <a:hlinkClick r:id="rId5">
                  <a:extLst>
                    <a:ext uri="{A12FA001-AC4F-418D-AE19-62706E023703}">
                      <ahyp:hlinkClr xmlns="" xmlns:ahyp="http://schemas.microsoft.com/office/drawing/2018/hyperlinkcolor" val="tx"/>
                    </a:ext>
                  </a:extLst>
                </a:hlinkClick>
              </a:rPr>
              <a:t>www.asurion.com</a:t>
            </a:r>
            <a:endParaRPr lang="pt-PT" sz="2400" spc="-1" dirty="0">
              <a:solidFill>
                <a:srgbClr val="004B87"/>
              </a:solidFill>
              <a:latin typeface="Calibri"/>
            </a:endParaRPr>
          </a:p>
          <a:p>
            <a:pPr algn="just">
              <a:lnSpc>
                <a:spcPts val="2100"/>
              </a:lnSpc>
            </a:pPr>
            <a:r>
              <a:rPr lang="pt-PT" sz="2400" spc="-1" dirty="0">
                <a:solidFill>
                  <a:srgbClr val="004B87"/>
                </a:solidFill>
                <a:latin typeface="Calibri"/>
                <a:hlinkClick r:id="rId6"/>
              </a:rPr>
              <a:t>https://www.firgelliauto.com/pt-pt</a:t>
            </a:r>
            <a:endParaRPr lang="pt-PT" sz="2400" spc="-1" dirty="0">
              <a:solidFill>
                <a:srgbClr val="004B87"/>
              </a:solidFill>
              <a:latin typeface="Calibri"/>
            </a:endParaRPr>
          </a:p>
          <a:p>
            <a:pPr algn="just">
              <a:lnSpc>
                <a:spcPts val="2100"/>
              </a:lnSpc>
            </a:pPr>
            <a:r>
              <a:rPr lang="pt-PT" sz="2400" spc="-1" dirty="0">
                <a:solidFill>
                  <a:srgbClr val="004B87"/>
                </a:solidFill>
                <a:latin typeface="Calibri"/>
                <a:hlinkClick r:id="rId7"/>
              </a:rPr>
              <a:t>https://www.angi.com/</a:t>
            </a:r>
            <a:endParaRPr lang="pt-PT" sz="2400" spc="-1" dirty="0">
              <a:solidFill>
                <a:srgbClr val="004B87"/>
              </a:solidFill>
              <a:latin typeface="Calibri"/>
            </a:endParaRPr>
          </a:p>
          <a:p>
            <a:pPr algn="just">
              <a:lnSpc>
                <a:spcPts val="2100"/>
              </a:lnSpc>
            </a:pPr>
            <a:r>
              <a:rPr lang="pt-PT" sz="2400" spc="-1" dirty="0">
                <a:solidFill>
                  <a:srgbClr val="004B87"/>
                </a:solidFill>
                <a:latin typeface="Calibri"/>
                <a:hlinkClick r:id="rId8"/>
              </a:rPr>
              <a:t>https://www.taskrabbit.pt/</a:t>
            </a:r>
            <a:endParaRPr lang="pt-PT" sz="2400" spc="-1" dirty="0">
              <a:solidFill>
                <a:srgbClr val="004B87"/>
              </a:solidFill>
              <a:latin typeface="Calibri"/>
            </a:endParaRPr>
          </a:p>
          <a:p>
            <a:pPr algn="just">
              <a:lnSpc>
                <a:spcPts val="2100"/>
              </a:lnSpc>
            </a:pPr>
            <a:r>
              <a:rPr lang="pt-PT" sz="2400" spc="-1" dirty="0">
                <a:solidFill>
                  <a:srgbClr val="004B87"/>
                </a:solidFill>
                <a:latin typeface="Calibri"/>
                <a:hlinkClick r:id="rId9"/>
              </a:rPr>
              <a:t>https://smartify.pt/</a:t>
            </a:r>
            <a:endParaRPr lang="pt-PT" sz="2400" spc="-1" dirty="0">
              <a:solidFill>
                <a:srgbClr val="004B87"/>
              </a:solidFill>
              <a:latin typeface="Calibri"/>
            </a:endParaRPr>
          </a:p>
          <a:p>
            <a:pPr algn="just">
              <a:lnSpc>
                <a:spcPts val="2100"/>
              </a:lnSpc>
            </a:pPr>
            <a:r>
              <a:rPr lang="pt-PT" sz="2400" spc="-1" dirty="0">
                <a:solidFill>
                  <a:srgbClr val="004B87"/>
                </a:solidFill>
                <a:latin typeface="Calibri"/>
                <a:hlinkClick r:id="rId10"/>
              </a:rPr>
              <a:t>https://www.apple.com/home-app/</a:t>
            </a:r>
            <a:endParaRPr lang="pt-PT" sz="2400" spc="-1" dirty="0">
              <a:solidFill>
                <a:srgbClr val="004B87"/>
              </a:solidFill>
              <a:latin typeface="Calibri"/>
            </a:endParaRPr>
          </a:p>
          <a:p>
            <a:pPr algn="just">
              <a:lnSpc>
                <a:spcPts val="2100"/>
              </a:lnSpc>
            </a:pPr>
            <a:r>
              <a:rPr lang="pt-PT" sz="2400" spc="-1" dirty="0">
                <a:solidFill>
                  <a:srgbClr val="004B87"/>
                </a:solidFill>
                <a:latin typeface="Calibri"/>
                <a:hlinkClick r:id="rId11"/>
              </a:rPr>
              <a:t>https://www.home-assistant.io/</a:t>
            </a:r>
            <a:endParaRPr lang="pt-PT" sz="2400" spc="-1" dirty="0">
              <a:solidFill>
                <a:srgbClr val="004B87"/>
              </a:solidFill>
              <a:latin typeface="Calibri"/>
            </a:endParaRPr>
          </a:p>
          <a:p>
            <a:pPr algn="just">
              <a:lnSpc>
                <a:spcPts val="2100"/>
              </a:lnSpc>
            </a:pPr>
            <a:r>
              <a:rPr lang="pt-PT" sz="2400" spc="-1" dirty="0">
                <a:solidFill>
                  <a:srgbClr val="004B87"/>
                </a:solidFill>
                <a:latin typeface="Calibri"/>
                <a:hlinkClick r:id="rId12"/>
              </a:rPr>
              <a:t>https://sonoff.tech/</a:t>
            </a:r>
            <a:endParaRPr lang="pt-PT" sz="2400" spc="-1" dirty="0">
              <a:solidFill>
                <a:srgbClr val="004B87"/>
              </a:solidFill>
              <a:latin typeface="Calibri"/>
            </a:endParaRPr>
          </a:p>
          <a:p>
            <a:pPr algn="just">
              <a:lnSpc>
                <a:spcPts val="2100"/>
              </a:lnSpc>
            </a:pPr>
            <a:r>
              <a:rPr lang="pt-PT" sz="2400" spc="-1" dirty="0">
                <a:solidFill>
                  <a:srgbClr val="004B87"/>
                </a:solidFill>
                <a:latin typeface="Calibri"/>
                <a:hlinkClick r:id="rId13"/>
              </a:rPr>
              <a:t>https://home.google.com/welcome/</a:t>
            </a:r>
            <a:endParaRPr lang="pt-PT" sz="2400" spc="-1" dirty="0">
              <a:solidFill>
                <a:srgbClr val="004B87"/>
              </a:solidFill>
              <a:latin typeface="Calibri"/>
            </a:endParaRPr>
          </a:p>
          <a:p>
            <a:pPr algn="just">
              <a:lnSpc>
                <a:spcPts val="2100"/>
              </a:lnSpc>
            </a:pPr>
            <a:r>
              <a:rPr lang="pt-PT" sz="2400" spc="-1" dirty="0">
                <a:solidFill>
                  <a:srgbClr val="004B87"/>
                </a:solidFill>
                <a:latin typeface="Calibri"/>
                <a:hlinkClick r:id="rId14"/>
              </a:rPr>
              <a:t>https://www.se.com/ww/en/</a:t>
            </a:r>
            <a:endParaRPr lang="pt-PT" sz="2400" spc="-1" dirty="0">
              <a:solidFill>
                <a:srgbClr val="004B87"/>
              </a:solidFill>
              <a:latin typeface="Calibri"/>
            </a:endParaRPr>
          </a:p>
          <a:p>
            <a:pPr algn="just">
              <a:lnSpc>
                <a:spcPts val="2100"/>
              </a:lnSpc>
            </a:pPr>
            <a:r>
              <a:rPr lang="pt-PT" sz="2400" spc="-1" dirty="0">
                <a:solidFill>
                  <a:srgbClr val="004B87"/>
                </a:solidFill>
                <a:latin typeface="Calibri"/>
                <a:hlinkClick r:id="rId15"/>
              </a:rPr>
              <a:t>https://aminhacasadigital.pt/</a:t>
            </a:r>
            <a:endParaRPr lang="pt-PT" sz="2400" spc="-1" dirty="0">
              <a:solidFill>
                <a:srgbClr val="004B87"/>
              </a:solidFill>
              <a:latin typeface="Calibri"/>
            </a:endParaRPr>
          </a:p>
          <a:p>
            <a:pPr algn="just">
              <a:lnSpc>
                <a:spcPts val="2100"/>
              </a:lnSpc>
            </a:pPr>
            <a:endParaRPr lang="pt-PT" sz="2400" spc="-1" dirty="0">
              <a:solidFill>
                <a:srgbClr val="004B87"/>
              </a:solidFill>
              <a:latin typeface="Calibri"/>
            </a:endParaRPr>
          </a:p>
          <a:p>
            <a:pPr algn="just">
              <a:lnSpc>
                <a:spcPts val="2100"/>
              </a:lnSpc>
            </a:pPr>
            <a:endParaRPr lang="en-US" sz="1800" b="0" strike="noStrike" spc="-1" dirty="0">
              <a:latin typeface="Arial"/>
            </a:endParaRPr>
          </a:p>
        </p:txBody>
      </p:sp>
      <p:sp>
        <p:nvSpPr>
          <p:cNvPr id="66" name="CustomShape 19"/>
          <p:cNvSpPr/>
          <p:nvPr/>
        </p:nvSpPr>
        <p:spPr>
          <a:xfrm>
            <a:off x="7955280" y="28254960"/>
            <a:ext cx="6583680" cy="155602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760"/>
              </a:lnSpc>
              <a:spcAft>
                <a:spcPts val="601"/>
              </a:spcAft>
            </a:pPr>
            <a:r>
              <a:rPr lang="en-GB" sz="1800" b="1" strike="noStrike" spc="-1" dirty="0">
                <a:solidFill>
                  <a:srgbClr val="004B87"/>
                </a:solidFill>
                <a:latin typeface="Calibri"/>
                <a:ea typeface="Arial"/>
              </a:rPr>
              <a:t>CONTACTS</a:t>
            </a:r>
            <a:endParaRPr lang="en-US" sz="1800" b="0" strike="noStrike" spc="-1" dirty="0">
              <a:latin typeface="Arial"/>
            </a:endParaRPr>
          </a:p>
          <a:p>
            <a:pPr>
              <a:lnSpc>
                <a:spcPts val="1760"/>
              </a:lnSpc>
              <a:spcAft>
                <a:spcPts val="601"/>
              </a:spcAft>
            </a:pPr>
            <a:r>
              <a:rPr lang="en-GB" sz="1800" b="0" strike="noStrike" spc="-1" dirty="0">
                <a:solidFill>
                  <a:srgbClr val="004B87"/>
                </a:solidFill>
                <a:latin typeface="Calibri"/>
                <a:ea typeface="Arial"/>
              </a:rPr>
              <a:t>Email1: </a:t>
            </a:r>
            <a:r>
              <a:rPr lang="en-GB" sz="1800" b="0" strike="noStrike" spc="-1" dirty="0">
                <a:solidFill>
                  <a:srgbClr val="004B87"/>
                </a:solidFill>
                <a:latin typeface="Calibri"/>
                <a:ea typeface="Arial"/>
                <a:hlinkClick r:id="rId16"/>
              </a:rPr>
              <a:t>a16622@alunos.ipca.pt</a:t>
            </a:r>
            <a:endParaRPr lang="en-GB" sz="1800" b="0" strike="noStrike" spc="-1" dirty="0">
              <a:solidFill>
                <a:srgbClr val="004B87"/>
              </a:solidFill>
              <a:latin typeface="Calibri"/>
              <a:ea typeface="Arial"/>
            </a:endParaRPr>
          </a:p>
          <a:p>
            <a:pPr>
              <a:lnSpc>
                <a:spcPts val="1760"/>
              </a:lnSpc>
              <a:spcAft>
                <a:spcPts val="601"/>
              </a:spcAft>
            </a:pPr>
            <a:r>
              <a:rPr lang="en-GB" spc="-1" dirty="0">
                <a:solidFill>
                  <a:srgbClr val="004B87"/>
                </a:solidFill>
                <a:latin typeface="Calibri"/>
              </a:rPr>
              <a:t>Email2: </a:t>
            </a:r>
            <a:r>
              <a:rPr lang="en-GB" spc="-1" dirty="0">
                <a:solidFill>
                  <a:srgbClr val="004B87"/>
                </a:solidFill>
                <a:latin typeface="Calibri"/>
                <a:hlinkClick r:id="rId17"/>
              </a:rPr>
              <a:t>a23504@alunos.ipca.pt</a:t>
            </a:r>
            <a:endParaRPr lang="en-GB" spc="-1" dirty="0">
              <a:solidFill>
                <a:srgbClr val="004B87"/>
              </a:solidFill>
              <a:latin typeface="Calibri"/>
            </a:endParaRPr>
          </a:p>
          <a:p>
            <a:pPr>
              <a:lnSpc>
                <a:spcPts val="1760"/>
              </a:lnSpc>
              <a:spcAft>
                <a:spcPts val="601"/>
              </a:spcAft>
            </a:pPr>
            <a:r>
              <a:rPr lang="en-GB" sz="1800" b="0" strike="noStrike" spc="-1" dirty="0">
                <a:solidFill>
                  <a:srgbClr val="004B87"/>
                </a:solidFill>
                <a:latin typeface="Calibri"/>
              </a:rPr>
              <a:t>Email3: </a:t>
            </a:r>
            <a:r>
              <a:rPr lang="en-GB" sz="1800" b="0" strike="noStrike" spc="-1" dirty="0">
                <a:solidFill>
                  <a:srgbClr val="004B87"/>
                </a:solidFill>
                <a:latin typeface="Calibri"/>
                <a:hlinkClick r:id="rId18"/>
              </a:rPr>
              <a:t>a23516@alunos.ipca</a:t>
            </a:r>
            <a:r>
              <a:rPr lang="en-GB" spc="-1" dirty="0">
                <a:solidFill>
                  <a:srgbClr val="004B87"/>
                </a:solidFill>
                <a:latin typeface="Calibri"/>
                <a:hlinkClick r:id="rId18"/>
              </a:rPr>
              <a:t>.pt</a:t>
            </a:r>
            <a:endParaRPr lang="en-US" spc="-1" dirty="0">
              <a:solidFill>
                <a:srgbClr val="004B87"/>
              </a:solidFill>
              <a:latin typeface="Arial"/>
            </a:endParaRPr>
          </a:p>
          <a:p>
            <a:pPr>
              <a:lnSpc>
                <a:spcPts val="1760"/>
              </a:lnSpc>
              <a:spcAft>
                <a:spcPts val="601"/>
              </a:spcAft>
            </a:pPr>
            <a:endParaRPr lang="en-GB" spc="-1" dirty="0">
              <a:solidFill>
                <a:srgbClr val="004B87"/>
              </a:solidFill>
              <a:latin typeface="Calibri"/>
            </a:endParaRPr>
          </a:p>
        </p:txBody>
      </p:sp>
      <p:sp>
        <p:nvSpPr>
          <p:cNvPr id="67" name="CustomShape 20"/>
          <p:cNvSpPr/>
          <p:nvPr/>
        </p:nvSpPr>
        <p:spPr>
          <a:xfrm>
            <a:off x="14144760" y="5695560"/>
            <a:ext cx="5616000" cy="470752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ts val="2999"/>
              </a:lnSpc>
            </a:pPr>
            <a:endParaRPr lang="en-US" sz="2400" b="0" strike="noStrike" spc="-1" dirty="0">
              <a:latin typeface="Arial"/>
            </a:endParaRPr>
          </a:p>
          <a:p>
            <a:pPr marL="457200" indent="-457200" algn="just">
              <a:lnSpc>
                <a:spcPts val="2999"/>
              </a:lnSpc>
              <a:buFont typeface="+mj-lt"/>
              <a:buAutoNum type="arabicPeriod"/>
            </a:pPr>
            <a:endParaRPr lang="en-US" sz="2400" b="0" strike="noStrike" spc="-1" dirty="0">
              <a:latin typeface="Arial"/>
            </a:endParaRPr>
          </a:p>
          <a:p>
            <a:pPr marL="514710" indent="-514350" algn="just">
              <a:lnSpc>
                <a:spcPts val="2999"/>
              </a:lnSpc>
              <a:buClr>
                <a:srgbClr val="004B87"/>
              </a:buClr>
              <a:buFont typeface="+mj-lt"/>
              <a:buAutoNum type="arabicPeriod" startAt="2"/>
            </a:pPr>
            <a:r>
              <a:rPr lang="pt-PT" sz="2400" spc="-1" dirty="0" err="1" smtClean="0">
                <a:solidFill>
                  <a:srgbClr val="004B87"/>
                </a:solidFill>
                <a:latin typeface="Calibri"/>
              </a:rPr>
              <a:t>Control</a:t>
            </a:r>
            <a:r>
              <a:rPr lang="pt-PT" sz="2400" spc="-1" dirty="0" smtClean="0">
                <a:solidFill>
                  <a:srgbClr val="004B87"/>
                </a:solidFill>
                <a:latin typeface="Calibri"/>
              </a:rPr>
              <a:t> de </a:t>
            </a:r>
            <a:r>
              <a:rPr lang="pt-PT" sz="2400" spc="-1" dirty="0" err="1" smtClean="0">
                <a:solidFill>
                  <a:srgbClr val="004B87"/>
                </a:solidFill>
                <a:latin typeface="Calibri"/>
              </a:rPr>
              <a:t>residence</a:t>
            </a:r>
            <a:r>
              <a:rPr lang="pt-PT" sz="2400" spc="-1" dirty="0" smtClean="0">
                <a:solidFill>
                  <a:srgbClr val="004B87"/>
                </a:solidFill>
                <a:latin typeface="Calibri"/>
              </a:rPr>
              <a:t> </a:t>
            </a:r>
            <a:r>
              <a:rPr lang="pt-PT" sz="2400" spc="-1" dirty="0" err="1" smtClean="0">
                <a:solidFill>
                  <a:srgbClr val="004B87"/>
                </a:solidFill>
                <a:latin typeface="Calibri"/>
              </a:rPr>
              <a:t>through</a:t>
            </a:r>
            <a:r>
              <a:rPr lang="pt-PT" sz="2400" spc="-1" dirty="0" smtClean="0">
                <a:solidFill>
                  <a:srgbClr val="004B87"/>
                </a:solidFill>
                <a:latin typeface="Calibri"/>
              </a:rPr>
              <a:t> </a:t>
            </a:r>
            <a:r>
              <a:rPr lang="pt-PT" sz="2400" spc="-1" dirty="0" err="1" smtClean="0">
                <a:solidFill>
                  <a:srgbClr val="004B87"/>
                </a:solidFill>
                <a:latin typeface="Calibri"/>
              </a:rPr>
              <a:t>the</a:t>
            </a:r>
            <a:r>
              <a:rPr lang="pt-PT" sz="2400" spc="-1" dirty="0" smtClean="0">
                <a:solidFill>
                  <a:srgbClr val="004B87"/>
                </a:solidFill>
                <a:latin typeface="Calibri"/>
              </a:rPr>
              <a:t> mobile App</a:t>
            </a:r>
            <a:r>
              <a:rPr lang="pt-PT" sz="2400" spc="-1" dirty="0">
                <a:solidFill>
                  <a:srgbClr val="004B87"/>
                </a:solidFill>
                <a:latin typeface="Calibri"/>
              </a:rPr>
              <a:t>:</a:t>
            </a:r>
            <a:endParaRPr lang="pt-PT" sz="2400" b="0" strike="noStrike" spc="-1" dirty="0">
              <a:solidFill>
                <a:srgbClr val="004B87"/>
              </a:solidFill>
              <a:latin typeface="Calibri"/>
            </a:endParaRPr>
          </a:p>
          <a:p>
            <a:pPr marL="971910" lvl="1" indent="-514350" algn="just">
              <a:lnSpc>
                <a:spcPts val="2999"/>
              </a:lnSpc>
              <a:buClr>
                <a:srgbClr val="004B87"/>
              </a:buClr>
              <a:buFont typeface="+mj-lt"/>
              <a:buAutoNum type="romanLcPeriod"/>
            </a:pPr>
            <a:r>
              <a:rPr lang="pt-PT" sz="2400" spc="-1" dirty="0" err="1" smtClean="0">
                <a:solidFill>
                  <a:srgbClr val="004B87"/>
                </a:solidFill>
                <a:latin typeface="Calibri"/>
              </a:rPr>
              <a:t>Connect</a:t>
            </a:r>
            <a:r>
              <a:rPr lang="pt-PT" sz="2400" spc="-1" dirty="0" smtClean="0">
                <a:solidFill>
                  <a:srgbClr val="004B87"/>
                </a:solidFill>
                <a:latin typeface="Calibri"/>
              </a:rPr>
              <a:t> </a:t>
            </a:r>
            <a:r>
              <a:rPr lang="pt-PT" sz="2400" spc="-1" dirty="0" err="1" smtClean="0">
                <a:solidFill>
                  <a:srgbClr val="004B87"/>
                </a:solidFill>
                <a:latin typeface="Calibri"/>
              </a:rPr>
              <a:t>the</a:t>
            </a:r>
            <a:r>
              <a:rPr lang="pt-PT" sz="2400" spc="-1" dirty="0" smtClean="0">
                <a:solidFill>
                  <a:srgbClr val="004B87"/>
                </a:solidFill>
                <a:latin typeface="Calibri"/>
              </a:rPr>
              <a:t> </a:t>
            </a:r>
            <a:r>
              <a:rPr lang="pt-PT" sz="2400" spc="-1" dirty="0" err="1" smtClean="0">
                <a:solidFill>
                  <a:srgbClr val="004B87"/>
                </a:solidFill>
                <a:latin typeface="Calibri"/>
              </a:rPr>
              <a:t>user</a:t>
            </a:r>
            <a:r>
              <a:rPr lang="pt-PT" sz="2400" spc="-1" dirty="0" smtClean="0">
                <a:solidFill>
                  <a:srgbClr val="004B87"/>
                </a:solidFill>
                <a:latin typeface="Calibri"/>
              </a:rPr>
              <a:t> to </a:t>
            </a:r>
            <a:r>
              <a:rPr lang="pt-PT" sz="2400" spc="-1" dirty="0" err="1" smtClean="0">
                <a:solidFill>
                  <a:srgbClr val="004B87"/>
                </a:solidFill>
                <a:latin typeface="Calibri"/>
              </a:rPr>
              <a:t>his</a:t>
            </a:r>
            <a:r>
              <a:rPr lang="pt-PT" sz="2400" spc="-1" dirty="0" smtClean="0">
                <a:solidFill>
                  <a:srgbClr val="004B87"/>
                </a:solidFill>
                <a:latin typeface="Calibri"/>
              </a:rPr>
              <a:t> </a:t>
            </a:r>
            <a:r>
              <a:rPr lang="pt-PT" sz="2400" spc="-1" dirty="0" err="1" smtClean="0">
                <a:solidFill>
                  <a:srgbClr val="004B87"/>
                </a:solidFill>
                <a:latin typeface="Calibri"/>
              </a:rPr>
              <a:t>own</a:t>
            </a:r>
            <a:r>
              <a:rPr lang="pt-PT" sz="2400" spc="-1" dirty="0" smtClean="0">
                <a:solidFill>
                  <a:srgbClr val="004B87"/>
                </a:solidFill>
                <a:latin typeface="Calibri"/>
              </a:rPr>
              <a:t> </a:t>
            </a:r>
            <a:r>
              <a:rPr lang="pt-PT" sz="2400" spc="-1" dirty="0" err="1" smtClean="0">
                <a:solidFill>
                  <a:srgbClr val="004B87"/>
                </a:solidFill>
                <a:latin typeface="Calibri"/>
              </a:rPr>
              <a:t>residence</a:t>
            </a:r>
            <a:r>
              <a:rPr lang="pt-PT" sz="2400" spc="-1" dirty="0" smtClean="0">
                <a:solidFill>
                  <a:srgbClr val="004B87"/>
                </a:solidFill>
                <a:latin typeface="Calibri"/>
              </a:rPr>
              <a:t>;</a:t>
            </a:r>
            <a:endParaRPr lang="pt-PT" sz="2400" spc="-1" dirty="0">
              <a:solidFill>
                <a:srgbClr val="004B87"/>
              </a:solidFill>
              <a:latin typeface="Calibri"/>
            </a:endParaRPr>
          </a:p>
          <a:p>
            <a:pPr marL="971910" lvl="1" indent="-514350" algn="just">
              <a:lnSpc>
                <a:spcPts val="2999"/>
              </a:lnSpc>
              <a:buClr>
                <a:srgbClr val="004B87"/>
              </a:buClr>
              <a:buFont typeface="+mj-lt"/>
              <a:buAutoNum type="romanLcPeriod"/>
            </a:pPr>
            <a:r>
              <a:rPr lang="pt-PT" sz="2400" spc="-1" dirty="0" err="1" smtClean="0">
                <a:solidFill>
                  <a:srgbClr val="004B87"/>
                </a:solidFill>
                <a:latin typeface="Calibri"/>
              </a:rPr>
              <a:t>Allow</a:t>
            </a:r>
            <a:r>
              <a:rPr lang="pt-PT" sz="2400" spc="-1" dirty="0" smtClean="0">
                <a:solidFill>
                  <a:srgbClr val="004B87"/>
                </a:solidFill>
                <a:latin typeface="Calibri"/>
              </a:rPr>
              <a:t> </a:t>
            </a:r>
            <a:r>
              <a:rPr lang="pt-PT" sz="2400" spc="-1" dirty="0" err="1" smtClean="0">
                <a:solidFill>
                  <a:srgbClr val="004B87"/>
                </a:solidFill>
                <a:latin typeface="Calibri"/>
              </a:rPr>
              <a:t>the</a:t>
            </a:r>
            <a:r>
              <a:rPr lang="pt-PT" sz="2400" spc="-1" dirty="0" smtClean="0">
                <a:solidFill>
                  <a:srgbClr val="004B87"/>
                </a:solidFill>
                <a:latin typeface="Calibri"/>
              </a:rPr>
              <a:t> </a:t>
            </a:r>
            <a:r>
              <a:rPr lang="pt-PT" sz="2400" spc="-1" dirty="0" err="1" smtClean="0">
                <a:solidFill>
                  <a:srgbClr val="004B87"/>
                </a:solidFill>
                <a:latin typeface="Calibri"/>
              </a:rPr>
              <a:t>user</a:t>
            </a:r>
            <a:r>
              <a:rPr lang="pt-PT" sz="2400" spc="-1" dirty="0" smtClean="0">
                <a:solidFill>
                  <a:srgbClr val="004B87"/>
                </a:solidFill>
                <a:latin typeface="Calibri"/>
              </a:rPr>
              <a:t> to </a:t>
            </a:r>
            <a:r>
              <a:rPr lang="pt-PT" sz="2400" spc="-1" dirty="0" err="1" smtClean="0">
                <a:solidFill>
                  <a:srgbClr val="004B87"/>
                </a:solidFill>
                <a:latin typeface="Calibri"/>
              </a:rPr>
              <a:t>check</a:t>
            </a:r>
            <a:r>
              <a:rPr lang="pt-PT" sz="2400" spc="-1" dirty="0" smtClean="0">
                <a:solidFill>
                  <a:srgbClr val="004B87"/>
                </a:solidFill>
                <a:latin typeface="Calibri"/>
              </a:rPr>
              <a:t> </a:t>
            </a:r>
            <a:r>
              <a:rPr lang="pt-PT" sz="2400" spc="-1" dirty="0" err="1" smtClean="0">
                <a:solidFill>
                  <a:srgbClr val="004B87"/>
                </a:solidFill>
                <a:latin typeface="Calibri"/>
              </a:rPr>
              <a:t>up</a:t>
            </a:r>
            <a:r>
              <a:rPr lang="pt-PT" sz="2400" spc="-1" dirty="0" smtClean="0">
                <a:solidFill>
                  <a:srgbClr val="004B87"/>
                </a:solidFill>
                <a:latin typeface="Calibri"/>
              </a:rPr>
              <a:t> </a:t>
            </a:r>
            <a:r>
              <a:rPr lang="pt-PT" sz="2400" spc="-1" dirty="0" err="1" smtClean="0">
                <a:solidFill>
                  <a:srgbClr val="004B87"/>
                </a:solidFill>
                <a:latin typeface="Calibri"/>
              </a:rPr>
              <a:t>all</a:t>
            </a:r>
            <a:r>
              <a:rPr lang="pt-PT" sz="2400" spc="-1" dirty="0" smtClean="0">
                <a:solidFill>
                  <a:srgbClr val="004B87"/>
                </a:solidFill>
                <a:latin typeface="Calibri"/>
              </a:rPr>
              <a:t> </a:t>
            </a:r>
            <a:r>
              <a:rPr lang="pt-PT" sz="2400" spc="-1" dirty="0" err="1" smtClean="0">
                <a:solidFill>
                  <a:srgbClr val="004B87"/>
                </a:solidFill>
                <a:latin typeface="Calibri"/>
              </a:rPr>
              <a:t>of</a:t>
            </a:r>
            <a:r>
              <a:rPr lang="pt-PT" sz="2400" spc="-1" dirty="0" smtClean="0">
                <a:solidFill>
                  <a:srgbClr val="004B87"/>
                </a:solidFill>
                <a:latin typeface="Calibri"/>
              </a:rPr>
              <a:t> </a:t>
            </a:r>
            <a:r>
              <a:rPr lang="pt-PT" sz="2400" spc="-1" dirty="0" err="1" smtClean="0">
                <a:solidFill>
                  <a:srgbClr val="004B87"/>
                </a:solidFill>
                <a:latin typeface="Calibri"/>
              </a:rPr>
              <a:t>the</a:t>
            </a:r>
            <a:r>
              <a:rPr lang="pt-PT" sz="2400" spc="-1" dirty="0" smtClean="0">
                <a:solidFill>
                  <a:srgbClr val="004B87"/>
                </a:solidFill>
                <a:latin typeface="Calibri"/>
              </a:rPr>
              <a:t> </a:t>
            </a:r>
            <a:r>
              <a:rPr lang="pt-PT" sz="2400" spc="-1" dirty="0" err="1" smtClean="0">
                <a:solidFill>
                  <a:srgbClr val="004B87"/>
                </a:solidFill>
                <a:latin typeface="Calibri"/>
              </a:rPr>
              <a:t>smart</a:t>
            </a:r>
            <a:r>
              <a:rPr lang="pt-PT" sz="2400" spc="-1" dirty="0" smtClean="0">
                <a:solidFill>
                  <a:srgbClr val="004B87"/>
                </a:solidFill>
                <a:latin typeface="Calibri"/>
              </a:rPr>
              <a:t> </a:t>
            </a:r>
            <a:r>
              <a:rPr lang="pt-PT" sz="2400" spc="-1" dirty="0" err="1" smtClean="0">
                <a:solidFill>
                  <a:srgbClr val="004B87"/>
                </a:solidFill>
                <a:latin typeface="Calibri"/>
              </a:rPr>
              <a:t>devices</a:t>
            </a:r>
            <a:r>
              <a:rPr lang="pt-PT" sz="2400" spc="-1" dirty="0" smtClean="0">
                <a:solidFill>
                  <a:srgbClr val="004B87"/>
                </a:solidFill>
                <a:latin typeface="Calibri"/>
              </a:rPr>
              <a:t> </a:t>
            </a:r>
            <a:r>
              <a:rPr lang="pt-PT" sz="2400" spc="-1" dirty="0">
                <a:solidFill>
                  <a:srgbClr val="004B87"/>
                </a:solidFill>
                <a:latin typeface="Calibri"/>
              </a:rPr>
              <a:t>(</a:t>
            </a:r>
            <a:r>
              <a:rPr lang="pt-PT" sz="2400" spc="-1" dirty="0" err="1" smtClean="0">
                <a:solidFill>
                  <a:srgbClr val="004B87"/>
                </a:solidFill>
                <a:latin typeface="Calibri"/>
              </a:rPr>
              <a:t>sensors</a:t>
            </a:r>
            <a:r>
              <a:rPr lang="pt-PT" sz="2400" spc="-1" dirty="0">
                <a:solidFill>
                  <a:srgbClr val="004B87"/>
                </a:solidFill>
                <a:latin typeface="Calibri"/>
              </a:rPr>
              <a:t>,  </a:t>
            </a:r>
            <a:r>
              <a:rPr lang="pt-PT" sz="2400" spc="-1" dirty="0" err="1">
                <a:solidFill>
                  <a:srgbClr val="004B87"/>
                </a:solidFill>
                <a:latin typeface="Calibri"/>
              </a:rPr>
              <a:t>LEDs</a:t>
            </a:r>
            <a:r>
              <a:rPr lang="pt-PT" sz="2400" spc="-1" dirty="0">
                <a:solidFill>
                  <a:srgbClr val="004B87"/>
                </a:solidFill>
                <a:latin typeface="Calibri"/>
              </a:rPr>
              <a:t> </a:t>
            </a:r>
            <a:r>
              <a:rPr lang="pt-PT" sz="2400" spc="-1" dirty="0" err="1" smtClean="0">
                <a:solidFill>
                  <a:srgbClr val="004B87"/>
                </a:solidFill>
                <a:latin typeface="Calibri"/>
              </a:rPr>
              <a:t>and</a:t>
            </a:r>
            <a:r>
              <a:rPr lang="pt-PT" sz="2400" spc="-1" dirty="0" smtClean="0">
                <a:solidFill>
                  <a:srgbClr val="004B87"/>
                </a:solidFill>
                <a:latin typeface="Calibri"/>
              </a:rPr>
              <a:t> </a:t>
            </a:r>
            <a:r>
              <a:rPr lang="pt-PT" sz="2400" spc="-1" dirty="0" err="1" smtClean="0">
                <a:solidFill>
                  <a:srgbClr val="004B87"/>
                </a:solidFill>
                <a:latin typeface="Calibri"/>
              </a:rPr>
              <a:t>engine</a:t>
            </a:r>
            <a:r>
              <a:rPr lang="pt-PT" sz="2400" spc="-1" dirty="0" smtClean="0">
                <a:solidFill>
                  <a:srgbClr val="004B87"/>
                </a:solidFill>
                <a:latin typeface="Calibri"/>
              </a:rPr>
              <a:t>);</a:t>
            </a:r>
            <a:endParaRPr lang="pt-PT" sz="2400" spc="-1" dirty="0">
              <a:solidFill>
                <a:srgbClr val="004B87"/>
              </a:solidFill>
              <a:latin typeface="Calibri"/>
            </a:endParaRPr>
          </a:p>
          <a:p>
            <a:pPr marL="971910" lvl="1" indent="-514350" algn="just">
              <a:lnSpc>
                <a:spcPts val="2999"/>
              </a:lnSpc>
              <a:buClr>
                <a:srgbClr val="004B87"/>
              </a:buClr>
              <a:buFont typeface="+mj-lt"/>
              <a:buAutoNum type="romanLcPeriod"/>
            </a:pPr>
            <a:r>
              <a:rPr lang="pt-PT" sz="2400" spc="-1" dirty="0" err="1" smtClean="0">
                <a:solidFill>
                  <a:srgbClr val="004B87"/>
                </a:solidFill>
                <a:latin typeface="Calibri"/>
              </a:rPr>
              <a:t>Allow</a:t>
            </a:r>
            <a:r>
              <a:rPr lang="pt-PT" sz="2400" spc="-1" dirty="0" smtClean="0">
                <a:solidFill>
                  <a:srgbClr val="004B87"/>
                </a:solidFill>
                <a:latin typeface="Calibri"/>
              </a:rPr>
              <a:t> </a:t>
            </a:r>
            <a:r>
              <a:rPr lang="pt-PT" sz="2400" spc="-1" dirty="0" err="1" smtClean="0">
                <a:solidFill>
                  <a:srgbClr val="004B87"/>
                </a:solidFill>
                <a:latin typeface="Calibri"/>
              </a:rPr>
              <a:t>the</a:t>
            </a:r>
            <a:r>
              <a:rPr lang="pt-PT" sz="2400" spc="-1" dirty="0" smtClean="0">
                <a:solidFill>
                  <a:srgbClr val="004B87"/>
                </a:solidFill>
                <a:latin typeface="Calibri"/>
              </a:rPr>
              <a:t> </a:t>
            </a:r>
            <a:r>
              <a:rPr lang="pt-PT" sz="2400" spc="-1" dirty="0" err="1" smtClean="0">
                <a:solidFill>
                  <a:srgbClr val="004B87"/>
                </a:solidFill>
                <a:latin typeface="Calibri"/>
              </a:rPr>
              <a:t>manipulation</a:t>
            </a:r>
            <a:r>
              <a:rPr lang="pt-PT" sz="2400" spc="-1" dirty="0" smtClean="0">
                <a:solidFill>
                  <a:srgbClr val="004B87"/>
                </a:solidFill>
                <a:latin typeface="Calibri"/>
              </a:rPr>
              <a:t> </a:t>
            </a:r>
            <a:r>
              <a:rPr lang="pt-PT" sz="2400" spc="-1" dirty="0" err="1" smtClean="0">
                <a:solidFill>
                  <a:srgbClr val="004B87"/>
                </a:solidFill>
                <a:latin typeface="Calibri"/>
              </a:rPr>
              <a:t>of</a:t>
            </a:r>
            <a:r>
              <a:rPr lang="pt-PT" sz="2400" spc="-1" dirty="0" smtClean="0">
                <a:solidFill>
                  <a:srgbClr val="004B87"/>
                </a:solidFill>
                <a:latin typeface="Calibri"/>
              </a:rPr>
              <a:t> </a:t>
            </a:r>
            <a:r>
              <a:rPr lang="pt-PT" sz="2400" spc="-1" dirty="0" err="1" smtClean="0">
                <a:solidFill>
                  <a:srgbClr val="004B87"/>
                </a:solidFill>
                <a:latin typeface="Calibri"/>
              </a:rPr>
              <a:t>every</a:t>
            </a:r>
            <a:r>
              <a:rPr lang="pt-PT" sz="2400" spc="-1" dirty="0" smtClean="0">
                <a:solidFill>
                  <a:srgbClr val="004B87"/>
                </a:solidFill>
                <a:latin typeface="Calibri"/>
              </a:rPr>
              <a:t> </a:t>
            </a:r>
            <a:r>
              <a:rPr lang="pt-PT" sz="2400" spc="-1" smtClean="0">
                <a:solidFill>
                  <a:srgbClr val="004B87"/>
                </a:solidFill>
                <a:latin typeface="Calibri"/>
              </a:rPr>
              <a:t>device’s</a:t>
            </a:r>
            <a:r>
              <a:rPr lang="pt-PT" sz="2400" spc="-1" dirty="0" smtClean="0">
                <a:solidFill>
                  <a:srgbClr val="004B87"/>
                </a:solidFill>
                <a:latin typeface="Calibri"/>
              </a:rPr>
              <a:t> </a:t>
            </a:r>
            <a:r>
              <a:rPr lang="pt-PT" sz="2400" spc="-1" dirty="0" err="1" smtClean="0">
                <a:solidFill>
                  <a:srgbClr val="004B87"/>
                </a:solidFill>
                <a:latin typeface="Calibri"/>
              </a:rPr>
              <a:t>state</a:t>
            </a:r>
            <a:r>
              <a:rPr lang="pt-PT" sz="2400" spc="-1" dirty="0" smtClean="0">
                <a:solidFill>
                  <a:srgbClr val="004B87"/>
                </a:solidFill>
                <a:latin typeface="Calibri"/>
              </a:rPr>
              <a:t>.</a:t>
            </a:r>
            <a:endParaRPr lang="en-US" sz="2400" b="0" strike="noStrike" spc="-1" dirty="0">
              <a:latin typeface="Arial"/>
            </a:endParaRPr>
          </a:p>
          <a:p>
            <a:pPr algn="just">
              <a:lnSpc>
                <a:spcPts val="2999"/>
              </a:lnSpc>
            </a:pPr>
            <a:endParaRPr lang="en-US" sz="2400" b="0" strike="noStrike" spc="-1" dirty="0">
              <a:latin typeface="Arial"/>
            </a:endParaRPr>
          </a:p>
        </p:txBody>
      </p:sp>
      <p:pic>
        <p:nvPicPr>
          <p:cNvPr id="6" name="Picture 5" descr="A white plastic structure with a display and wires&#10;&#10;Description automatically generated with medium confidence">
            <a:extLst>
              <a:ext uri="{FF2B5EF4-FFF2-40B4-BE49-F238E27FC236}">
                <a16:creationId xmlns:a16="http://schemas.microsoft.com/office/drawing/2014/main" id="{EAE2090D-184F-20C1-8370-A404E3305CCB}"/>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677960" y="21528729"/>
            <a:ext cx="6087960" cy="4565970"/>
          </a:xfrm>
          <a:prstGeom prst="rect">
            <a:avLst/>
          </a:prstGeom>
        </p:spPr>
      </p:pic>
      <p:pic>
        <p:nvPicPr>
          <p:cNvPr id="8" name="Picture 7" descr="A screen shot of a phone&#10;&#10;Description automatically generated">
            <a:extLst>
              <a:ext uri="{FF2B5EF4-FFF2-40B4-BE49-F238E27FC236}">
                <a16:creationId xmlns:a16="http://schemas.microsoft.com/office/drawing/2014/main" id="{D5E31056-2233-2976-41C2-E42DB16BC2F1}"/>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327399" y="21416513"/>
            <a:ext cx="2887242" cy="526945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1028</TotalTime>
  <Words>462</Words>
  <Application>Microsoft Office PowerPoint</Application>
  <PresentationFormat>Personalizados</PresentationFormat>
  <Paragraphs>46</Paragraphs>
  <Slides>1</Slides>
  <Notes>0</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1</vt:i4>
      </vt:variant>
    </vt:vector>
  </HeadingPairs>
  <TitlesOfParts>
    <vt:vector size="7" baseType="lpstr">
      <vt:lpstr>Arial</vt:lpstr>
      <vt:lpstr>Calibri</vt:lpstr>
      <vt:lpstr>DejaVu Sans</vt:lpstr>
      <vt:lpstr>Symbol</vt:lpstr>
      <vt:lpstr>Wingdings</vt:lpstr>
      <vt:lpstr>Office Theme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AMoreira</dc:creator>
  <dc:description/>
  <cp:lastModifiedBy>Utilizador</cp:lastModifiedBy>
  <cp:revision>98</cp:revision>
  <dcterms:created xsi:type="dcterms:W3CDTF">2014-03-10T11:06:56Z</dcterms:created>
  <dcterms:modified xsi:type="dcterms:W3CDTF">2024-01-03T15:05:08Z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Personalizados</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