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239b0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239b0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f2239b0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f2239b0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f2239b0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f2239b0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12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5107" l="36644" r="0" t="14692"/>
          <a:stretch/>
        </p:blipFill>
        <p:spPr>
          <a:xfrm>
            <a:off x="5585950" y="445025"/>
            <a:ext cx="2844626" cy="21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445025"/>
            <a:ext cx="433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2CC"/>
                </a:solidFill>
              </a:rPr>
              <a:t>The Devout</a:t>
            </a:r>
            <a:endParaRPr sz="1800">
              <a:solidFill>
                <a:srgbClr val="FFF2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116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Name: Francis James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Age: 56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Technology: </a:t>
            </a:r>
            <a:r>
              <a:rPr lang="en">
                <a:solidFill>
                  <a:srgbClr val="EAD1DC"/>
                </a:solidFill>
              </a:rPr>
              <a:t>Family</a:t>
            </a:r>
            <a:r>
              <a:rPr lang="en">
                <a:solidFill>
                  <a:srgbClr val="EAD1DC"/>
                </a:solidFill>
              </a:rPr>
              <a:t> Desktop computer, Cell phone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Tasks: Find a way to request prayer intentions. Find information about a spiritual retreat. Learn about the order and </a:t>
            </a:r>
            <a:r>
              <a:rPr lang="en">
                <a:solidFill>
                  <a:srgbClr val="EAD1DC"/>
                </a:solidFill>
              </a:rPr>
              <a:t>their</a:t>
            </a:r>
            <a:r>
              <a:rPr lang="en">
                <a:solidFill>
                  <a:srgbClr val="EAD1DC"/>
                </a:solidFill>
              </a:rPr>
              <a:t> founderess.</a:t>
            </a:r>
            <a:endParaRPr>
              <a:solidFill>
                <a:srgbClr val="EAD1D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AD1DC"/>
                </a:solidFill>
              </a:rPr>
              <a:t>“I heard about this </a:t>
            </a:r>
            <a:r>
              <a:rPr lang="en">
                <a:solidFill>
                  <a:srgbClr val="EAD1DC"/>
                </a:solidFill>
              </a:rPr>
              <a:t>monastery</a:t>
            </a:r>
            <a:r>
              <a:rPr lang="en">
                <a:solidFill>
                  <a:srgbClr val="EAD1DC"/>
                </a:solidFill>
              </a:rPr>
              <a:t> in western Missouri, I hope that they will say a prayer for my extended family.”</a:t>
            </a:r>
            <a:endParaRPr>
              <a:solidFill>
                <a:srgbClr val="EAD1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1325" r="13697" t="5908"/>
          <a:stretch/>
        </p:blipFill>
        <p:spPr>
          <a:xfrm>
            <a:off x="4572000" y="0"/>
            <a:ext cx="2737674" cy="26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96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FE2F3"/>
                </a:solidFill>
              </a:rPr>
              <a:t>The Discerning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Name: Mary Williams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Age: 17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Technology: Cell phone, school issued chromebook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Tasks: Find information about the order’s particular beliefs. When are there opportunities to view what being a religious is like. Arrange a retreat to view things up close.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“I’ve always had an interest in being a nun, maybe this order will suit me.”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8709" l="54002" r="9448" t="4837"/>
          <a:stretch/>
        </p:blipFill>
        <p:spPr>
          <a:xfrm>
            <a:off x="4479825" y="0"/>
            <a:ext cx="2820623" cy="290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416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D966"/>
                </a:solidFill>
              </a:rPr>
              <a:t>The Curious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N</a:t>
            </a:r>
            <a:r>
              <a:rPr lang="en">
                <a:solidFill>
                  <a:srgbClr val="F1C232"/>
                </a:solidFill>
              </a:rPr>
              <a:t>ame: Jaime Tanner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Age: 23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Technology: Cell phone, Laptop,  Ipad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Tasks: Find out about the order. What se</a:t>
            </a:r>
            <a:r>
              <a:rPr lang="en">
                <a:solidFill>
                  <a:schemeClr val="dk1"/>
                </a:solidFill>
              </a:rPr>
              <a:t>rvices</a:t>
            </a:r>
            <a:r>
              <a:rPr lang="en">
                <a:solidFill>
                  <a:srgbClr val="F1C232"/>
                </a:solidFill>
              </a:rPr>
              <a:t> do they offer? How do they sustain themselves? Can I make a donation as a form of alms?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1C232"/>
                </a:solidFill>
              </a:rPr>
              <a:t>“I help the church where I can, maybe this will be a good place to donate.”</a:t>
            </a:r>
            <a:endParaRPr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