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handoutMasterIdLst>
    <p:handoutMasterId r:id="rId3"/>
  </p:handoutMasterIdLst>
  <p:sldIdLst>
    <p:sldId id="307" r:id="rId4"/>
    <p:sldId id="308" r:id="rId5"/>
    <p:sldId id="309" r:id="rId6"/>
    <p:sldId id="310" r:id="rId7"/>
    <p:sldId id="311" r:id="rId8"/>
    <p:sldId id="312" r:id="rId9"/>
    <p:sldId id="313" r:id="rId10"/>
    <p:sldId id="330"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4BAEAB"/>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21191" autoAdjust="0"/>
    <p:restoredTop sz="94660"/>
  </p:normalViewPr>
  <p:slideViewPr>
    <p:cSldViewPr snapToGrid="0">
      <p:cViewPr varScale="1">
        <p:scale>
          <a:sx n="51" d="100"/>
          <a:sy n="51" d="100"/>
        </p:scale>
        <p:origin x="40" y="19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09" name=""/>
        <p:cNvGrpSpPr/>
        <p:nvPr/>
      </p:nvGrpSpPr>
      <p:grpSpPr>
        <a:xfrm>
          <a:off x="0" y="0"/>
          <a:ext cx="0" cy="0"/>
          <a:chOff x="0" y="0"/>
          <a:chExt cx="0" cy="0"/>
        </a:xfrm>
      </p:grpSpPr>
      <p:sp>
        <p:nvSpPr>
          <p:cNvPr id="104903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033"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9034"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035"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8" name=""/>
        <p:cNvGrpSpPr/>
        <p:nvPr/>
      </p:nvGrpSpPr>
      <p:grpSpPr>
        <a:xfrm>
          <a:off x="0" y="0"/>
          <a:ext cx="0" cy="0"/>
          <a:chOff x="0" y="0"/>
          <a:chExt cx="0" cy="0"/>
        </a:xfrm>
      </p:grpSpPr>
      <p:sp>
        <p:nvSpPr>
          <p:cNvPr id="104902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Calibri" panose="020F0502020204030204" charset="0"/>
                <a:cs typeface="Calibri" panose="020F0502020204030204" charset="0"/>
              </a:defRPr>
            </a:lvl1pPr>
          </a:lstStyle>
          <a:p>
            <a:endParaRPr altLang="en-US" lang="zh-CN"/>
          </a:p>
        </p:txBody>
      </p:sp>
      <p:sp>
        <p:nvSpPr>
          <p:cNvPr id="1049027"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Calibri" panose="020F0502020204030204" charset="0"/>
                <a:cs typeface="Calibri" panose="020F0502020204030204" charset="0"/>
              </a:defRPr>
            </a:lvl1pPr>
          </a:lstStyle>
          <a:p>
            <a:fld id="{D2A48B96-639E-45A3-A0BA-2464DFDB1FAA}" type="datetimeFigureOut">
              <a:rPr altLang="en-US" lang="zh-CN" smtClean="0"/>
            </a:fld>
            <a:endParaRPr altLang="en-US" lang="zh-CN"/>
          </a:p>
        </p:txBody>
      </p:sp>
      <p:sp>
        <p:nvSpPr>
          <p:cNvPr id="1049028"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9029"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9030"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Calibri" panose="020F0502020204030204" charset="0"/>
                <a:cs typeface="Calibri" panose="020F0502020204030204" charset="0"/>
              </a:defRPr>
            </a:lvl1pPr>
          </a:lstStyle>
          <a:p>
            <a:endParaRPr altLang="en-US" lang="zh-CN"/>
          </a:p>
        </p:txBody>
      </p:sp>
      <p:sp>
        <p:nvSpPr>
          <p:cNvPr id="1049031"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Calibri" panose="020F0502020204030204" charset="0"/>
                <a:cs typeface="Calibri" panose="020F050202020403020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Calibri" panose="020F0502020204030204" charset="0"/>
        <a:cs typeface="Calibri" panose="020F0502020204030204" charset="0"/>
      </a:defRPr>
    </a:lvl1pPr>
    <a:lvl2pPr algn="l" defTabSz="914400" eaLnBrk="1" hangingPunct="1" latinLnBrk="0" marL="457200" rtl="0">
      <a:defRPr sz="1200" kern="1200">
        <a:solidFill>
          <a:schemeClr val="tx1"/>
        </a:solidFill>
        <a:latin typeface="+mn-lt"/>
        <a:ea typeface="Calibri" panose="020F0502020204030204" charset="0"/>
        <a:cs typeface="Calibri" panose="020F0502020204030204" charset="0"/>
      </a:defRPr>
    </a:lvl2pPr>
    <a:lvl3pPr algn="l" defTabSz="914400" eaLnBrk="1" hangingPunct="1" latinLnBrk="0" marL="914400" rtl="0">
      <a:defRPr sz="1200" kern="1200">
        <a:solidFill>
          <a:schemeClr val="tx1"/>
        </a:solidFill>
        <a:latin typeface="+mn-lt"/>
        <a:ea typeface="Calibri" panose="020F0502020204030204" charset="0"/>
        <a:cs typeface="Calibri" panose="020F0502020204030204" charset="0"/>
      </a:defRPr>
    </a:lvl3pPr>
    <a:lvl4pPr algn="l" defTabSz="914400" eaLnBrk="1" hangingPunct="1" latinLnBrk="0" marL="1371600" rtl="0">
      <a:defRPr sz="1200" kern="1200">
        <a:solidFill>
          <a:schemeClr val="tx1"/>
        </a:solidFill>
        <a:latin typeface="+mn-lt"/>
        <a:ea typeface="Calibri" panose="020F0502020204030204" charset="0"/>
        <a:cs typeface="Calibri" panose="020F0502020204030204" charset="0"/>
      </a:defRPr>
    </a:lvl4pPr>
    <a:lvl5pPr algn="l" defTabSz="914400" eaLnBrk="1" hangingPunct="1" latinLnBrk="0" marL="1828800" rtl="0">
      <a:defRPr sz="1200" kern="1200">
        <a:solidFill>
          <a:schemeClr val="tx1"/>
        </a:solidFill>
        <a:latin typeface="+mn-lt"/>
        <a:ea typeface="Calibri" panose="020F0502020204030204" charset="0"/>
        <a:cs typeface="Calibri" panose="020F0502020204030204"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dpi="0">
          <a:blip xmlns:r="http://schemas.openxmlformats.org/officeDocument/2006/relationships" r:embed="rId1">
            <a:lum/>
          </a:blip>
          <a:srcRect/>
          <a:stretch>
            <a:fillRect t="-1000" b="-1000"/>
          </a:stretch>
        </a:blipFill>
        <a:effectLst/>
      </p:bgPr>
    </p:bg>
    <p:spTree>
      <p:nvGrpSpPr>
        <p:cNvPr id="59"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04" name=""/>
        <p:cNvGrpSpPr/>
        <p:nvPr/>
      </p:nvGrpSpPr>
      <p:grpSpPr>
        <a:xfrm>
          <a:off x="0" y="0"/>
          <a:ext cx="0" cy="0"/>
          <a:chOff x="0" y="0"/>
          <a:chExt cx="0" cy="0"/>
        </a:xfrm>
      </p:grpSpPr>
      <p:sp>
        <p:nvSpPr>
          <p:cNvPr id="1049007"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9008"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09"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9010" name="日期占位符 4"/>
          <p:cNvSpPr>
            <a:spLocks noGrp="1"/>
          </p:cNvSpPr>
          <p:nvPr>
            <p:ph type="dt" sz="half" idx="10"/>
          </p:nvPr>
        </p:nvSpPr>
        <p:spPr/>
        <p:txBody>
          <a:bodyPr/>
          <a:p>
            <a:fld id="{21D77E0D-3CB3-4A73-BC3D-8557DEE73960}" type="datetimeFigureOut">
              <a:rPr altLang="en-US" lang="zh-CN" smtClean="0"/>
            </a:fld>
            <a:endParaRPr altLang="en-US" lang="zh-CN"/>
          </a:p>
        </p:txBody>
      </p:sp>
      <p:sp>
        <p:nvSpPr>
          <p:cNvPr id="1049011" name="页脚占位符 5"/>
          <p:cNvSpPr>
            <a:spLocks noGrp="1"/>
          </p:cNvSpPr>
          <p:nvPr>
            <p:ph type="ftr" sz="quarter" idx="11"/>
          </p:nvPr>
        </p:nvSpPr>
        <p:spPr/>
        <p:txBody>
          <a:bodyPr/>
          <a:p>
            <a:endParaRPr altLang="en-US" lang="zh-CN"/>
          </a:p>
        </p:txBody>
      </p:sp>
      <p:sp>
        <p:nvSpPr>
          <p:cNvPr id="1049012" name="灯片编号占位符 6"/>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2" name=""/>
        <p:cNvGrpSpPr/>
        <p:nvPr/>
      </p:nvGrpSpPr>
      <p:grpSpPr>
        <a:xfrm>
          <a:off x="0" y="0"/>
          <a:ext cx="0" cy="0"/>
          <a:chOff x="0" y="0"/>
          <a:chExt cx="0" cy="0"/>
        </a:xfrm>
      </p:grpSpPr>
      <p:sp>
        <p:nvSpPr>
          <p:cNvPr id="1048996" name="标题 1"/>
          <p:cNvSpPr>
            <a:spLocks noGrp="1"/>
          </p:cNvSpPr>
          <p:nvPr>
            <p:ph type="title"/>
          </p:nvPr>
        </p:nvSpPr>
        <p:spPr/>
        <p:txBody>
          <a:bodyPr/>
          <a:p>
            <a:r>
              <a:rPr altLang="en-US" lang="zh-CN"/>
              <a:t>单击此处编辑母版标题样式</a:t>
            </a:r>
            <a:endParaRPr altLang="en-US" lang="zh-CN"/>
          </a:p>
        </p:txBody>
      </p:sp>
      <p:sp>
        <p:nvSpPr>
          <p:cNvPr id="1048997" name="竖排文字占位符 2"/>
          <p:cNvSpPr>
            <a:spLocks noGrp="1"/>
          </p:cNvSpPr>
          <p:nvPr>
            <p:ph type="body" orient="vert" idx="1" hasCustomPrompt="1"/>
          </p:nvPr>
        </p:nvSpPr>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98" name="日期占位符 3"/>
          <p:cNvSpPr>
            <a:spLocks noGrp="1"/>
          </p:cNvSpPr>
          <p:nvPr>
            <p:ph type="dt" sz="half" idx="10"/>
          </p:nvPr>
        </p:nvSpPr>
        <p:spPr/>
        <p:txBody>
          <a:bodyPr/>
          <a:p>
            <a:fld id="{21D77E0D-3CB3-4A73-BC3D-8557DEE73960}" type="datetimeFigureOut">
              <a:rPr altLang="en-US" lang="zh-CN" smtClean="0"/>
            </a:fld>
            <a:endParaRPr altLang="en-US" lang="zh-CN"/>
          </a:p>
        </p:txBody>
      </p:sp>
      <p:sp>
        <p:nvSpPr>
          <p:cNvPr id="1048999" name="页脚占位符 4"/>
          <p:cNvSpPr>
            <a:spLocks noGrp="1"/>
          </p:cNvSpPr>
          <p:nvPr>
            <p:ph type="ftr" sz="quarter" idx="11"/>
          </p:nvPr>
        </p:nvSpPr>
        <p:spPr/>
        <p:txBody>
          <a:bodyPr/>
          <a:p>
            <a:endParaRPr altLang="en-US" lang="zh-CN"/>
          </a:p>
        </p:txBody>
      </p:sp>
      <p:sp>
        <p:nvSpPr>
          <p:cNvPr id="1049000" name="灯片编号占位符 5"/>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1" name=""/>
        <p:cNvGrpSpPr/>
        <p:nvPr/>
      </p:nvGrpSpPr>
      <p:grpSpPr>
        <a:xfrm>
          <a:off x="0" y="0"/>
          <a:ext cx="0" cy="0"/>
          <a:chOff x="0" y="0"/>
          <a:chExt cx="0" cy="0"/>
        </a:xfrm>
      </p:grpSpPr>
      <p:sp>
        <p:nvSpPr>
          <p:cNvPr id="1048991"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992" name="竖排文字占位符 2"/>
          <p:cNvSpPr>
            <a:spLocks noGrp="1"/>
          </p:cNvSpPr>
          <p:nvPr>
            <p:ph type="body" orient="vert" idx="1" hasCustomPrompt="1"/>
          </p:nvPr>
        </p:nvSpPr>
        <p:spPr>
          <a:xfrm>
            <a:off x="838200" y="365125"/>
            <a:ext cx="7734300" cy="5811838"/>
          </a:xfrm>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93" name="日期占位符 3"/>
          <p:cNvSpPr>
            <a:spLocks noGrp="1"/>
          </p:cNvSpPr>
          <p:nvPr>
            <p:ph type="dt" sz="half" idx="10"/>
          </p:nvPr>
        </p:nvSpPr>
        <p:spPr/>
        <p:txBody>
          <a:bodyPr/>
          <a:p>
            <a:fld id="{21D77E0D-3CB3-4A73-BC3D-8557DEE73960}" type="datetimeFigureOut">
              <a:rPr altLang="en-US" lang="zh-CN" smtClean="0"/>
            </a:fld>
            <a:endParaRPr altLang="en-US" lang="zh-CN"/>
          </a:p>
        </p:txBody>
      </p:sp>
      <p:sp>
        <p:nvSpPr>
          <p:cNvPr id="1048994" name="页脚占位符 4"/>
          <p:cNvSpPr>
            <a:spLocks noGrp="1"/>
          </p:cNvSpPr>
          <p:nvPr>
            <p:ph type="ftr" sz="quarter" idx="11"/>
          </p:nvPr>
        </p:nvSpPr>
        <p:spPr/>
        <p:txBody>
          <a:bodyPr/>
          <a:p>
            <a:endParaRPr altLang="en-US" lang="zh-CN"/>
          </a:p>
        </p:txBody>
      </p:sp>
      <p:sp>
        <p:nvSpPr>
          <p:cNvPr id="1048995" name="灯片编号占位符 5"/>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dpi="0">
          <a:blip xmlns:r="http://schemas.openxmlformats.org/officeDocument/2006/relationships" r:embed="rId1">
            <a:lum/>
          </a:blip>
          <a:srcRect/>
          <a:stretch>
            <a:fillRect t="-1000" b="-1000"/>
          </a:stretch>
        </a:blipFill>
        <a:effectLst/>
      </p:bgPr>
    </p:bg>
    <p:spTree>
      <p:nvGrpSpPr>
        <p:cNvPr id="42" name=""/>
        <p:cNvGrpSpPr/>
        <p:nvPr/>
      </p:nvGrpSpPr>
      <p:grpSpPr>
        <a:xfrm>
          <a:off x="0" y="0"/>
          <a:ext cx="0" cy="0"/>
          <a:chOff x="0" y="0"/>
          <a:chExt cx="0" cy="0"/>
        </a:xfrm>
      </p:grpSpPr>
      <p:sp>
        <p:nvSpPr>
          <p:cNvPr id="1048583" name="矩形 1"/>
          <p:cNvSpPr/>
          <p:nvPr userDrawn="1"/>
        </p:nvSpPr>
        <p:spPr>
          <a:xfrm>
            <a:off x="393539" y="381965"/>
            <a:ext cx="11412638" cy="6088283"/>
          </a:xfrm>
          <a:prstGeom prst="rect"/>
          <a:solidFill>
            <a:srgbClr val="4BAEAB"/>
          </a:solidFill>
          <a:ln>
            <a:solidFill>
              <a:srgbClr val="4BAE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dpi="0">
          <a:blip xmlns:r="http://schemas.openxmlformats.org/officeDocument/2006/relationships" r:embed="rId1">
            <a:lum/>
          </a:blip>
          <a:srcRect/>
          <a:stretch>
            <a:fillRect t="-1000" b="-1000"/>
          </a:stretch>
        </a:blipFill>
        <a:effectLst/>
      </p:bgPr>
    </p:bg>
    <p:spTree>
      <p:nvGrpSpPr>
        <p:cNvPr id="26"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blipFill rotWithShape="1" dpi="0">
          <a:blip xmlns:r="http://schemas.openxmlformats.org/officeDocument/2006/relationships" r:embed="rId1">
            <a:lum/>
          </a:blip>
          <a:srcRect/>
          <a:stretch>
            <a:fillRect t="-1000" b="-1000"/>
          </a:stretch>
        </a:blipFill>
        <a:effectLst/>
      </p:bgPr>
    </p:bg>
    <p:spTree>
      <p:nvGrpSpPr>
        <p:cNvPr id="66"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05" name=""/>
        <p:cNvGrpSpPr/>
        <p:nvPr/>
      </p:nvGrpSpPr>
      <p:grpSpPr>
        <a:xfrm>
          <a:off x="0" y="0"/>
          <a:ext cx="0" cy="0"/>
          <a:chOff x="0" y="0"/>
          <a:chExt cx="0" cy="0"/>
        </a:xfrm>
      </p:grpSpPr>
      <p:sp>
        <p:nvSpPr>
          <p:cNvPr id="1049013" name="标题 1"/>
          <p:cNvSpPr>
            <a:spLocks noGrp="1"/>
          </p:cNvSpPr>
          <p:nvPr>
            <p:ph type="title"/>
          </p:nvPr>
        </p:nvSpPr>
        <p:spPr/>
        <p:txBody>
          <a:bodyPr/>
          <a:p>
            <a:r>
              <a:rPr altLang="en-US" lang="zh-CN"/>
              <a:t>单击此处编辑母版标题样式</a:t>
            </a:r>
            <a:endParaRPr altLang="en-US" lang="zh-CN"/>
          </a:p>
        </p:txBody>
      </p:sp>
      <p:sp>
        <p:nvSpPr>
          <p:cNvPr id="1049014" name="内容占位符 2"/>
          <p:cNvSpPr>
            <a:spLocks noGrp="1"/>
          </p:cNvSpPr>
          <p:nvPr>
            <p:ph sz="half" idx="1" hasCustomPrompt="1"/>
          </p:nvPr>
        </p:nvSpPr>
        <p:spPr>
          <a:xfrm>
            <a:off x="838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9015" name="内容占位符 3"/>
          <p:cNvSpPr>
            <a:spLocks noGrp="1"/>
          </p:cNvSpPr>
          <p:nvPr>
            <p:ph sz="half" idx="2" hasCustomPrompt="1"/>
          </p:nvPr>
        </p:nvSpPr>
        <p:spPr>
          <a:xfrm>
            <a:off x="6172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9016" name="日期占位符 4"/>
          <p:cNvSpPr>
            <a:spLocks noGrp="1"/>
          </p:cNvSpPr>
          <p:nvPr>
            <p:ph type="dt" sz="half" idx="10"/>
          </p:nvPr>
        </p:nvSpPr>
        <p:spPr/>
        <p:txBody>
          <a:bodyPr/>
          <a:p>
            <a:fld id="{21D77E0D-3CB3-4A73-BC3D-8557DEE73960}" type="datetimeFigureOut">
              <a:rPr altLang="en-US" lang="zh-CN" smtClean="0"/>
            </a:fld>
            <a:endParaRPr altLang="en-US" lang="zh-CN"/>
          </a:p>
        </p:txBody>
      </p:sp>
      <p:sp>
        <p:nvSpPr>
          <p:cNvPr id="1049017" name="页脚占位符 5"/>
          <p:cNvSpPr>
            <a:spLocks noGrp="1"/>
          </p:cNvSpPr>
          <p:nvPr>
            <p:ph type="ftr" sz="quarter" idx="11"/>
          </p:nvPr>
        </p:nvSpPr>
        <p:spPr/>
        <p:txBody>
          <a:bodyPr/>
          <a:p>
            <a:endParaRPr altLang="en-US" lang="zh-CN"/>
          </a:p>
        </p:txBody>
      </p:sp>
      <p:sp>
        <p:nvSpPr>
          <p:cNvPr id="1049018" name="灯片编号占位符 6"/>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0" name=""/>
        <p:cNvGrpSpPr/>
        <p:nvPr/>
      </p:nvGrpSpPr>
      <p:grpSpPr>
        <a:xfrm>
          <a:off x="0" y="0"/>
          <a:ext cx="0" cy="0"/>
          <a:chOff x="0" y="0"/>
          <a:chExt cx="0" cy="0"/>
        </a:xfrm>
      </p:grpSpPr>
      <p:sp>
        <p:nvSpPr>
          <p:cNvPr id="1048983"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984"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985" name="内容占位符 3"/>
          <p:cNvSpPr>
            <a:spLocks noGrp="1"/>
          </p:cNvSpPr>
          <p:nvPr>
            <p:ph sz="half" idx="2" hasCustomPrompt="1"/>
          </p:nvPr>
        </p:nvSpPr>
        <p:spPr>
          <a:xfrm>
            <a:off x="839788" y="2505075"/>
            <a:ext cx="5157787"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86"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987" name="内容占位符 5"/>
          <p:cNvSpPr>
            <a:spLocks noGrp="1"/>
          </p:cNvSpPr>
          <p:nvPr>
            <p:ph sz="quarter" idx="4" hasCustomPrompt="1"/>
          </p:nvPr>
        </p:nvSpPr>
        <p:spPr>
          <a:xfrm>
            <a:off x="6172200" y="2505075"/>
            <a:ext cx="5183188"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88" name="日期占位符 6"/>
          <p:cNvSpPr>
            <a:spLocks noGrp="1"/>
          </p:cNvSpPr>
          <p:nvPr>
            <p:ph type="dt" sz="half" idx="10"/>
          </p:nvPr>
        </p:nvSpPr>
        <p:spPr/>
        <p:txBody>
          <a:bodyPr/>
          <a:p>
            <a:fld id="{21D77E0D-3CB3-4A73-BC3D-8557DEE73960}" type="datetimeFigureOut">
              <a:rPr altLang="en-US" lang="zh-CN" smtClean="0"/>
            </a:fld>
            <a:endParaRPr altLang="en-US" lang="zh-CN"/>
          </a:p>
        </p:txBody>
      </p:sp>
      <p:sp>
        <p:nvSpPr>
          <p:cNvPr id="1048989" name="页脚占位符 7"/>
          <p:cNvSpPr>
            <a:spLocks noGrp="1"/>
          </p:cNvSpPr>
          <p:nvPr>
            <p:ph type="ftr" sz="quarter" idx="11"/>
          </p:nvPr>
        </p:nvSpPr>
        <p:spPr/>
        <p:txBody>
          <a:bodyPr/>
          <a:p>
            <a:endParaRPr altLang="en-US" lang="zh-CN"/>
          </a:p>
        </p:txBody>
      </p:sp>
      <p:sp>
        <p:nvSpPr>
          <p:cNvPr id="1048990" name="灯片编号占位符 8"/>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6" name=""/>
        <p:cNvGrpSpPr/>
        <p:nvPr/>
      </p:nvGrpSpPr>
      <p:grpSpPr>
        <a:xfrm>
          <a:off x="0" y="0"/>
          <a:ext cx="0" cy="0"/>
          <a:chOff x="0" y="0"/>
          <a:chExt cx="0" cy="0"/>
        </a:xfrm>
      </p:grpSpPr>
      <p:sp>
        <p:nvSpPr>
          <p:cNvPr id="1049019" name="标题 1"/>
          <p:cNvSpPr>
            <a:spLocks noGrp="1"/>
          </p:cNvSpPr>
          <p:nvPr>
            <p:ph type="title"/>
          </p:nvPr>
        </p:nvSpPr>
        <p:spPr/>
        <p:txBody>
          <a:bodyPr/>
          <a:p>
            <a:r>
              <a:rPr altLang="en-US" lang="zh-CN"/>
              <a:t>单击此处编辑母版标题样式</a:t>
            </a:r>
            <a:endParaRPr altLang="en-US" lang="zh-CN"/>
          </a:p>
        </p:txBody>
      </p:sp>
      <p:sp>
        <p:nvSpPr>
          <p:cNvPr id="1049020" name="日期占位符 2"/>
          <p:cNvSpPr>
            <a:spLocks noGrp="1"/>
          </p:cNvSpPr>
          <p:nvPr>
            <p:ph type="dt" sz="half" idx="10"/>
          </p:nvPr>
        </p:nvSpPr>
        <p:spPr/>
        <p:txBody>
          <a:bodyPr/>
          <a:p>
            <a:fld id="{21D77E0D-3CB3-4A73-BC3D-8557DEE73960}" type="datetimeFigureOut">
              <a:rPr altLang="en-US" lang="zh-CN" smtClean="0"/>
            </a:fld>
            <a:endParaRPr altLang="en-US" lang="zh-CN"/>
          </a:p>
        </p:txBody>
      </p:sp>
      <p:sp>
        <p:nvSpPr>
          <p:cNvPr id="1049021" name="页脚占位符 3"/>
          <p:cNvSpPr>
            <a:spLocks noGrp="1"/>
          </p:cNvSpPr>
          <p:nvPr>
            <p:ph type="ftr" sz="quarter" idx="11"/>
          </p:nvPr>
        </p:nvSpPr>
        <p:spPr/>
        <p:txBody>
          <a:bodyPr/>
          <a:p>
            <a:endParaRPr altLang="en-US" lang="zh-CN"/>
          </a:p>
        </p:txBody>
      </p:sp>
      <p:sp>
        <p:nvSpPr>
          <p:cNvPr id="1049022" name="灯片编号占位符 4"/>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7" name=""/>
        <p:cNvGrpSpPr/>
        <p:nvPr/>
      </p:nvGrpSpPr>
      <p:grpSpPr>
        <a:xfrm>
          <a:off x="0" y="0"/>
          <a:ext cx="0" cy="0"/>
          <a:chOff x="0" y="0"/>
          <a:chExt cx="0" cy="0"/>
        </a:xfrm>
      </p:grpSpPr>
      <p:sp>
        <p:nvSpPr>
          <p:cNvPr id="1049023" name="日期占位符 1"/>
          <p:cNvSpPr>
            <a:spLocks noGrp="1"/>
          </p:cNvSpPr>
          <p:nvPr>
            <p:ph type="dt" sz="half" idx="10"/>
          </p:nvPr>
        </p:nvSpPr>
        <p:spPr/>
        <p:txBody>
          <a:bodyPr/>
          <a:p>
            <a:fld id="{21D77E0D-3CB3-4A73-BC3D-8557DEE73960}" type="datetimeFigureOut">
              <a:rPr altLang="en-US" lang="zh-CN" smtClean="0"/>
            </a:fld>
            <a:endParaRPr altLang="en-US" lang="zh-CN"/>
          </a:p>
        </p:txBody>
      </p:sp>
      <p:sp>
        <p:nvSpPr>
          <p:cNvPr id="1049024" name="页脚占位符 2"/>
          <p:cNvSpPr>
            <a:spLocks noGrp="1"/>
          </p:cNvSpPr>
          <p:nvPr>
            <p:ph type="ftr" sz="quarter" idx="11"/>
          </p:nvPr>
        </p:nvSpPr>
        <p:spPr/>
        <p:txBody>
          <a:bodyPr/>
          <a:p>
            <a:endParaRPr altLang="en-US" lang="zh-CN"/>
          </a:p>
        </p:txBody>
      </p:sp>
      <p:sp>
        <p:nvSpPr>
          <p:cNvPr id="1049025" name="灯片编号占位符 3"/>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03" name=""/>
        <p:cNvGrpSpPr/>
        <p:nvPr/>
      </p:nvGrpSpPr>
      <p:grpSpPr>
        <a:xfrm>
          <a:off x="0" y="0"/>
          <a:ext cx="0" cy="0"/>
          <a:chOff x="0" y="0"/>
          <a:chExt cx="0" cy="0"/>
        </a:xfrm>
      </p:grpSpPr>
      <p:sp>
        <p:nvSpPr>
          <p:cNvPr id="104900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9002"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9003"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9004" name="日期占位符 4"/>
          <p:cNvSpPr>
            <a:spLocks noGrp="1"/>
          </p:cNvSpPr>
          <p:nvPr>
            <p:ph type="dt" sz="half" idx="10"/>
          </p:nvPr>
        </p:nvSpPr>
        <p:spPr/>
        <p:txBody>
          <a:bodyPr/>
          <a:p>
            <a:fld id="{21D77E0D-3CB3-4A73-BC3D-8557DEE73960}" type="datetimeFigureOut">
              <a:rPr altLang="en-US" lang="zh-CN" smtClean="0"/>
            </a:fld>
            <a:endParaRPr altLang="en-US" lang="zh-CN"/>
          </a:p>
        </p:txBody>
      </p:sp>
      <p:sp>
        <p:nvSpPr>
          <p:cNvPr id="1049005" name="页脚占位符 5"/>
          <p:cNvSpPr>
            <a:spLocks noGrp="1"/>
          </p:cNvSpPr>
          <p:nvPr>
            <p:ph type="ftr" sz="quarter" idx="11"/>
          </p:nvPr>
        </p:nvSpPr>
        <p:spPr/>
        <p:txBody>
          <a:bodyPr/>
          <a:p>
            <a:endParaRPr altLang="en-US" lang="zh-CN"/>
          </a:p>
        </p:txBody>
      </p:sp>
      <p:sp>
        <p:nvSpPr>
          <p:cNvPr id="1049006" name="灯片编号占位符 6"/>
          <p:cNvSpPr>
            <a:spLocks noGrp="1"/>
          </p:cNvSpPr>
          <p:nvPr>
            <p:ph type="sldNum" sz="quarter" idx="12"/>
          </p:nvPr>
        </p:nvSpPr>
        <p:spPr/>
        <p:txBody>
          <a:bodyPr/>
          <a:p>
            <a:fld id="{564A35CF-820F-48B2-9DAF-79077D9322E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21D77E0D-3CB3-4A73-BC3D-8557DEE73960}"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564A35CF-820F-48B2-9DAF-79077D9322ED}"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Calibri" panose="020F0502020204030204" charset="0"/>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Calibri" panose="020F0502020204030204" charset="0"/>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Calibri" panose="020F0502020204030204" charset="0"/>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64" name="PA_文本框 3"/>
          <p:cNvSpPr txBox="1"/>
          <p:nvPr>
            <p:custDataLst>
              <p:tags r:id="rId1"/>
            </p:custDataLst>
          </p:nvPr>
        </p:nvSpPr>
        <p:spPr>
          <a:xfrm>
            <a:off x="1094168" y="2071504"/>
            <a:ext cx="9814519" cy="993140"/>
          </a:xfrm>
          <a:prstGeom prst="rect"/>
          <a:noFill/>
        </p:spPr>
        <p:txBody>
          <a:bodyPr rtlCol="0" wrap="square">
            <a:spAutoFit/>
          </a:bodyPr>
          <a:p>
            <a:pPr algn="ct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A</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d</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o</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b</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e</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 </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Editing</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C</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r</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e</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a</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t</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i</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o</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n</a:t>
            </a:r>
            <a:r>
              <a:rPr altLang="en-US" b="1" dirty="0" sz="6000" lang="en-US">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a:t>
            </a:r>
            <a:endParaRPr altLang="en-US" b="1" dirty="0" sz="6000" lang="zh-CN">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endParaRPr>
          </a:p>
        </p:txBody>
      </p:sp>
      <p:sp>
        <p:nvSpPr>
          <p:cNvPr id="1048665" name="文本框 7"/>
          <p:cNvSpPr txBox="1"/>
          <p:nvPr/>
        </p:nvSpPr>
        <p:spPr>
          <a:xfrm>
            <a:off x="4257102" y="4257800"/>
            <a:ext cx="3488598" cy="368300"/>
          </a:xfrm>
          <a:prstGeom prst="rect"/>
          <a:noFill/>
        </p:spPr>
        <p:txBody>
          <a:bodyPr rtlCol="0" wrap="square">
            <a:spAutoFit/>
          </a:bodyPr>
          <a:p>
            <a:pPr algn="ctr"/>
            <a:r>
              <a:rPr altLang="zh-CN" dirty="0" kumimoji="1" lang="en-US">
                <a:solidFill>
                  <a:schemeClr val="bg1"/>
                </a:solidFill>
                <a:latin typeface="Calibri" panose="020F0502020204030204" charset="0"/>
                <a:ea typeface="Calibri" panose="020F0502020204030204" charset="0"/>
                <a:cs typeface="Calibri" panose="020F0502020204030204" charset="0"/>
              </a:rPr>
              <a:t>E</a:t>
            </a:r>
            <a:r>
              <a:rPr altLang="zh-CN" dirty="0" kumimoji="1" lang="en-US">
                <a:solidFill>
                  <a:schemeClr val="bg1"/>
                </a:solidFill>
                <a:latin typeface="Calibri" panose="020F0502020204030204" charset="0"/>
                <a:ea typeface="Calibri" panose="020F0502020204030204" charset="0"/>
                <a:cs typeface="Calibri" panose="020F0502020204030204" charset="0"/>
              </a:rPr>
              <a:t>Z</a:t>
            </a:r>
            <a:r>
              <a:rPr altLang="zh-CN" dirty="0" kumimoji="1" lang="en-US">
                <a:solidFill>
                  <a:schemeClr val="bg1"/>
                </a:solidFill>
                <a:latin typeface="Calibri" panose="020F0502020204030204" charset="0"/>
                <a:ea typeface="Calibri" panose="020F0502020204030204" charset="0"/>
                <a:cs typeface="Calibri" panose="020F0502020204030204" charset="0"/>
              </a:rPr>
              <a:t>E</a:t>
            </a:r>
            <a:r>
              <a:rPr altLang="zh-CN" dirty="0" kumimoji="1" lang="en-US">
                <a:solidFill>
                  <a:schemeClr val="bg1"/>
                </a:solidFill>
                <a:latin typeface="Calibri" panose="020F0502020204030204" charset="0"/>
                <a:ea typeface="Calibri" panose="020F0502020204030204" charset="0"/>
                <a:cs typeface="Calibri" panose="020F0502020204030204" charset="0"/>
              </a:rPr>
              <a:t> </a:t>
            </a:r>
            <a:r>
              <a:rPr altLang="zh-CN" dirty="0" kumimoji="1" lang="en-US">
                <a:solidFill>
                  <a:schemeClr val="bg1"/>
                </a:solidFill>
                <a:latin typeface="Calibri" panose="020F0502020204030204" charset="0"/>
                <a:ea typeface="Calibri" panose="020F0502020204030204" charset="0"/>
                <a:cs typeface="Calibri" panose="020F0502020204030204" charset="0"/>
              </a:rPr>
              <a:t>T</a:t>
            </a:r>
            <a:r>
              <a:rPr altLang="zh-CN" dirty="0" kumimoji="1" lang="en-US">
                <a:solidFill>
                  <a:schemeClr val="bg1"/>
                </a:solidFill>
                <a:latin typeface="Calibri" panose="020F0502020204030204" charset="0"/>
                <a:ea typeface="Calibri" panose="020F0502020204030204" charset="0"/>
                <a:cs typeface="Calibri" panose="020F0502020204030204" charset="0"/>
              </a:rPr>
              <a:t>O</a:t>
            </a:r>
            <a:r>
              <a:rPr altLang="zh-CN" dirty="0" kumimoji="1" lang="en-US">
                <a:solidFill>
                  <a:schemeClr val="bg1"/>
                </a:solidFill>
                <a:latin typeface="Calibri" panose="020F0502020204030204" charset="0"/>
                <a:ea typeface="Calibri" panose="020F0502020204030204" charset="0"/>
                <a:cs typeface="Calibri" panose="020F0502020204030204" charset="0"/>
              </a:rPr>
              <a:t>C</a:t>
            </a:r>
            <a:r>
              <a:rPr altLang="zh-CN" dirty="0" kumimoji="1" lang="en-US">
                <a:solidFill>
                  <a:schemeClr val="bg1"/>
                </a:solidFill>
                <a:latin typeface="Calibri" panose="020F0502020204030204" charset="0"/>
                <a:ea typeface="Calibri" panose="020F0502020204030204" charset="0"/>
                <a:cs typeface="Calibri" panose="020F0502020204030204" charset="0"/>
              </a:rPr>
              <a:t>H</a:t>
            </a:r>
            <a:r>
              <a:rPr altLang="zh-CN" dirty="0" kumimoji="1" lang="en-US">
                <a:solidFill>
                  <a:schemeClr val="bg1"/>
                </a:solidFill>
                <a:latin typeface="Calibri" panose="020F0502020204030204" charset="0"/>
                <a:ea typeface="Calibri" panose="020F0502020204030204" charset="0"/>
                <a:cs typeface="Calibri" panose="020F0502020204030204" charset="0"/>
              </a:rPr>
              <a:t>U</a:t>
            </a:r>
            <a:r>
              <a:rPr altLang="zh-CN" dirty="0" kumimoji="1" lang="en-US">
                <a:solidFill>
                  <a:schemeClr val="bg1"/>
                </a:solidFill>
                <a:latin typeface="Calibri" panose="020F0502020204030204" charset="0"/>
                <a:ea typeface="Calibri" panose="020F0502020204030204" charset="0"/>
                <a:cs typeface="Calibri" panose="020F0502020204030204" charset="0"/>
              </a:rPr>
              <a:t>K</a:t>
            </a:r>
            <a:r>
              <a:rPr altLang="zh-CN" dirty="0" kumimoji="1" lang="en-US">
                <a:solidFill>
                  <a:schemeClr val="bg1"/>
                </a:solidFill>
                <a:latin typeface="Calibri" panose="020F0502020204030204" charset="0"/>
                <a:ea typeface="Calibri" panose="020F0502020204030204" charset="0"/>
                <a:cs typeface="Calibri" panose="020F0502020204030204" charset="0"/>
              </a:rPr>
              <a:t>W</a:t>
            </a:r>
            <a:r>
              <a:rPr altLang="zh-CN" dirty="0" kumimoji="1" lang="en-US">
                <a:solidFill>
                  <a:schemeClr val="bg1"/>
                </a:solidFill>
                <a:latin typeface="Calibri" panose="020F0502020204030204" charset="0"/>
                <a:ea typeface="Calibri" panose="020F0502020204030204" charset="0"/>
                <a:cs typeface="Calibri" panose="020F0502020204030204" charset="0"/>
              </a:rPr>
              <a:t>U</a:t>
            </a:r>
            <a:r>
              <a:rPr altLang="zh-CN" dirty="0" kumimoji="1" lang="en-US">
                <a:solidFill>
                  <a:schemeClr val="bg1"/>
                </a:solidFill>
                <a:latin typeface="Calibri" panose="020F0502020204030204" charset="0"/>
                <a:ea typeface="Calibri" panose="020F0502020204030204" charset="0"/>
                <a:cs typeface="Calibri" panose="020F0502020204030204" charset="0"/>
              </a:rPr>
              <a:t> </a:t>
            </a:r>
            <a:r>
              <a:rPr altLang="zh-CN" dirty="0" kumimoji="1" lang="en-US">
                <a:solidFill>
                  <a:schemeClr val="bg1"/>
                </a:solidFill>
                <a:latin typeface="Calibri" panose="020F0502020204030204" charset="0"/>
                <a:ea typeface="Calibri" panose="020F0502020204030204" charset="0"/>
                <a:cs typeface="Calibri" panose="020F0502020204030204" charset="0"/>
              </a:rPr>
              <a:t>E</a:t>
            </a:r>
            <a:r>
              <a:rPr altLang="zh-CN" dirty="0" kumimoji="1" lang="en-US">
                <a:solidFill>
                  <a:schemeClr val="bg1"/>
                </a:solidFill>
                <a:latin typeface="Calibri" panose="020F0502020204030204" charset="0"/>
                <a:ea typeface="Calibri" panose="020F0502020204030204" charset="0"/>
                <a:cs typeface="Calibri" panose="020F0502020204030204" charset="0"/>
              </a:rPr>
              <a:t>L</a:t>
            </a:r>
            <a:r>
              <a:rPr altLang="zh-CN" dirty="0" kumimoji="1" lang="en-US">
                <a:solidFill>
                  <a:schemeClr val="bg1"/>
                </a:solidFill>
                <a:latin typeface="Calibri" panose="020F0502020204030204" charset="0"/>
                <a:ea typeface="Calibri" panose="020F0502020204030204" charset="0"/>
                <a:cs typeface="Calibri" panose="020F0502020204030204" charset="0"/>
              </a:rPr>
              <a:t>I</a:t>
            </a:r>
            <a:r>
              <a:rPr altLang="zh-CN" dirty="0" kumimoji="1" lang="en-US">
                <a:solidFill>
                  <a:schemeClr val="bg1"/>
                </a:solidFill>
                <a:latin typeface="Calibri" panose="020F0502020204030204" charset="0"/>
                <a:ea typeface="Calibri" panose="020F0502020204030204" charset="0"/>
                <a:cs typeface="Calibri" panose="020F0502020204030204" charset="0"/>
              </a:rPr>
              <a:t>J</a:t>
            </a:r>
            <a:r>
              <a:rPr altLang="zh-CN" dirty="0" kumimoji="1" lang="en-US">
                <a:solidFill>
                  <a:schemeClr val="bg1"/>
                </a:solidFill>
                <a:latin typeface="Calibri" panose="020F0502020204030204" charset="0"/>
                <a:ea typeface="Calibri" panose="020F0502020204030204" charset="0"/>
                <a:cs typeface="Calibri" panose="020F0502020204030204" charset="0"/>
              </a:rPr>
              <a:t>A</a:t>
            </a:r>
            <a:r>
              <a:rPr altLang="zh-CN" dirty="0" kumimoji="1" lang="en-US">
                <a:solidFill>
                  <a:schemeClr val="bg1"/>
                </a:solidFill>
                <a:latin typeface="Calibri" panose="020F0502020204030204" charset="0"/>
                <a:ea typeface="Calibri" panose="020F0502020204030204" charset="0"/>
                <a:cs typeface="Calibri" panose="020F0502020204030204" charset="0"/>
              </a:rPr>
              <a:t>H</a:t>
            </a:r>
            <a:endParaRPr altLang="zh-CN" dirty="0" kumimoji="1" lang="en-US">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iterate type="lt">
                                    <p:tmPct val="10000"/>
                                  </p:iterate>
                                  <p:childTnLst>
                                    <p:set>
                                      <p:cBhvr>
                                        <p:cTn dur="1" fill="hold" id="6">
                                          <p:stCondLst>
                                            <p:cond delay="0"/>
                                          </p:stCondLst>
                                        </p:cTn>
                                        <p:tgtEl>
                                          <p:spTgt spid="1048664"/>
                                        </p:tgtEl>
                                        <p:attrNameLst>
                                          <p:attrName>style.visibility</p:attrName>
                                        </p:attrNameLst>
                                      </p:cBhvr>
                                      <p:to>
                                        <p:strVal val="visible"/>
                                      </p:to>
                                    </p:set>
                                    <p:anim calcmode="lin" valueType="num">
                                      <p:cBhvr additive="base">
                                        <p:cTn dur="500" fill="hold" id="7"/>
                                        <p:tgtEl>
                                          <p:spTgt spid="1048664"/>
                                        </p:tgtEl>
                                        <p:attrNameLst>
                                          <p:attrName>ppt_x</p:attrName>
                                        </p:attrNameLst>
                                      </p:cBhvr>
                                      <p:tavLst>
                                        <p:tav tm="0">
                                          <p:val>
                                            <p:strVal val="1+#ppt_w/2"/>
                                          </p:val>
                                        </p:tav>
                                        <p:tav tm="100000">
                                          <p:val>
                                            <p:strVal val="#ppt_x"/>
                                          </p:val>
                                        </p:tav>
                                      </p:tavLst>
                                    </p:anim>
                                    <p:anim calcmode="lin" valueType="num">
                                      <p:cBhvr additive="base">
                                        <p:cTn dur="500" fill="hold" id="8"/>
                                        <p:tgtEl>
                                          <p:spTgt spid="1048664"/>
                                        </p:tgtEl>
                                        <p:attrNameLst>
                                          <p:attrName>ppt_y</p:attrName>
                                        </p:attrNameLst>
                                      </p:cBhvr>
                                      <p:tavLst>
                                        <p:tav tm="0">
                                          <p:val>
                                            <p:strVal val="#ppt_y"/>
                                          </p:val>
                                        </p:tav>
                                        <p:tav tm="100000">
                                          <p:val>
                                            <p:strVal val="#ppt_y"/>
                                          </p:val>
                                        </p:tav>
                                      </p:tavLst>
                                    </p:anim>
                                  </p:childTnLst>
                                </p:cTn>
                              </p:par>
                              <p:par>
                                <p:cTn fill="hold" grpId="0" id="9" nodeType="withEffect" presetClass="entr" presetID="12" presetSubtype="4">
                                  <p:stCondLst>
                                    <p:cond delay="0"/>
                                  </p:stCondLst>
                                  <p:childTnLst>
                                    <p:set>
                                      <p:cBhvr>
                                        <p:cTn dur="1" fill="hold" id="10">
                                          <p:stCondLst>
                                            <p:cond delay="0"/>
                                          </p:stCondLst>
                                        </p:cTn>
                                        <p:tgtEl>
                                          <p:spTgt spid="1048665"/>
                                        </p:tgtEl>
                                        <p:attrNameLst>
                                          <p:attrName>style.visibility</p:attrName>
                                        </p:attrNameLst>
                                      </p:cBhvr>
                                      <p:to>
                                        <p:strVal val="visible"/>
                                      </p:to>
                                    </p:set>
                                    <p:anim calcmode="lin" valueType="num">
                                      <p:cBhvr additive="base">
                                        <p:cTn dur="500" id="11"/>
                                        <p:tgtEl>
                                          <p:spTgt spid="1048665"/>
                                        </p:tgtEl>
                                        <p:attrNameLst>
                                          <p:attrName>ppt_y</p:attrName>
                                        </p:attrNameLst>
                                      </p:cBhvr>
                                      <p:tavLst>
                                        <p:tav tm="0">
                                          <p:val>
                                            <p:strVal val="#ppt_y+#ppt_h*1.125000"/>
                                          </p:val>
                                        </p:tav>
                                        <p:tav tm="100000">
                                          <p:val>
                                            <p:strVal val="#ppt_y"/>
                                          </p:val>
                                        </p:tav>
                                      </p:tavLst>
                                    </p:anim>
                                    <p:animEffect transition="in" filter="wipe(up)">
                                      <p:cBhvr>
                                        <p:cTn dur="500" id="12"/>
                                        <p:tgtEl>
                                          <p:spTgt spid="104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4" grpId="0"/>
      <p:bldP spid="10486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9" name="Freeform 22"/>
          <p:cNvSpPr/>
          <p:nvPr/>
        </p:nvSpPr>
        <p:spPr bwMode="auto">
          <a:xfrm rot="776003">
            <a:off x="7194550" y="4330700"/>
            <a:ext cx="3162300" cy="1425575"/>
          </a:xfrm>
          <a:custGeom>
            <a:avLst/>
            <a:gdLst>
              <a:gd name="T0" fmla="*/ 630 w 630"/>
              <a:gd name="T1" fmla="*/ 254 h 452"/>
              <a:gd name="T2" fmla="*/ 566 w 630"/>
              <a:gd name="T3" fmla="*/ 325 h 452"/>
              <a:gd name="T4" fmla="*/ 427 w 630"/>
              <a:gd name="T5" fmla="*/ 416 h 452"/>
              <a:gd name="T6" fmla="*/ 242 w 630"/>
              <a:gd name="T7" fmla="*/ 444 h 452"/>
              <a:gd name="T8" fmla="*/ 78 w 630"/>
              <a:gd name="T9" fmla="*/ 364 h 452"/>
              <a:gd name="T10" fmla="*/ 72 w 630"/>
              <a:gd name="T11" fmla="*/ 357 h 452"/>
              <a:gd name="T12" fmla="*/ 14 w 630"/>
              <a:gd name="T13" fmla="*/ 253 h 452"/>
              <a:gd name="T14" fmla="*/ 3 w 630"/>
              <a:gd name="T15" fmla="*/ 143 h 452"/>
              <a:gd name="T16" fmla="*/ 29 w 630"/>
              <a:gd name="T17" fmla="*/ 55 h 452"/>
              <a:gd name="T18" fmla="*/ 77 w 630"/>
              <a:gd name="T19" fmla="*/ 8 h 452"/>
              <a:gd name="T20" fmla="*/ 132 w 630"/>
              <a:gd name="T21" fmla="*/ 4 h 452"/>
              <a:gd name="T22" fmla="*/ 184 w 630"/>
              <a:gd name="T23" fmla="*/ 26 h 452"/>
              <a:gd name="T24" fmla="*/ 232 w 630"/>
              <a:gd name="T25" fmla="*/ 58 h 452"/>
              <a:gd name="T26" fmla="*/ 275 w 630"/>
              <a:gd name="T27" fmla="*/ 99 h 452"/>
              <a:gd name="T28" fmla="*/ 279 w 630"/>
              <a:gd name="T29" fmla="*/ 102 h 452"/>
              <a:gd name="T30" fmla="*/ 348 w 630"/>
              <a:gd name="T31" fmla="*/ 177 h 452"/>
              <a:gd name="T32" fmla="*/ 446 w 630"/>
              <a:gd name="T33" fmla="*/ 240 h 452"/>
              <a:gd name="T34" fmla="*/ 556 w 630"/>
              <a:gd name="T35" fmla="*/ 262 h 452"/>
              <a:gd name="T36" fmla="*/ 630 w 630"/>
              <a:gd name="T37" fmla="*/ 25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20" name="Freeform 19"/>
          <p:cNvSpPr/>
          <p:nvPr/>
        </p:nvSpPr>
        <p:spPr bwMode="auto">
          <a:xfrm>
            <a:off x="9223375" y="2787650"/>
            <a:ext cx="1782763" cy="1263650"/>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21" name="Freeform 22"/>
          <p:cNvSpPr/>
          <p:nvPr/>
        </p:nvSpPr>
        <p:spPr bwMode="auto">
          <a:xfrm>
            <a:off x="8585200" y="2268538"/>
            <a:ext cx="1665288" cy="1181100"/>
          </a:xfrm>
          <a:custGeom>
            <a:avLst/>
            <a:gdLst>
              <a:gd name="T0" fmla="*/ 1666075 w 630"/>
              <a:gd name="T1" fmla="*/ 663686 h 452"/>
              <a:gd name="T2" fmla="*/ 1496823 w 630"/>
              <a:gd name="T3" fmla="*/ 849204 h 452"/>
              <a:gd name="T4" fmla="*/ 1129229 w 630"/>
              <a:gd name="T5" fmla="*/ 1086981 h 452"/>
              <a:gd name="T6" fmla="*/ 639984 w 630"/>
              <a:gd name="T7" fmla="*/ 1160144 h 452"/>
              <a:gd name="T8" fmla="*/ 206276 w 630"/>
              <a:gd name="T9" fmla="*/ 951109 h 452"/>
              <a:gd name="T10" fmla="*/ 190409 w 630"/>
              <a:gd name="T11" fmla="*/ 932818 h 452"/>
              <a:gd name="T12" fmla="*/ 37024 w 630"/>
              <a:gd name="T13" fmla="*/ 661073 h 452"/>
              <a:gd name="T14" fmla="*/ 7934 w 630"/>
              <a:gd name="T15" fmla="*/ 373650 h 452"/>
              <a:gd name="T16" fmla="*/ 76692 w 630"/>
              <a:gd name="T17" fmla="*/ 143711 h 452"/>
              <a:gd name="T18" fmla="*/ 203631 w 630"/>
              <a:gd name="T19" fmla="*/ 20903 h 452"/>
              <a:gd name="T20" fmla="*/ 349082 w 630"/>
              <a:gd name="T21" fmla="*/ 10452 h 452"/>
              <a:gd name="T22" fmla="*/ 486600 w 630"/>
              <a:gd name="T23" fmla="*/ 67936 h 452"/>
              <a:gd name="T24" fmla="*/ 613539 w 630"/>
              <a:gd name="T25" fmla="*/ 151550 h 452"/>
              <a:gd name="T26" fmla="*/ 727255 w 630"/>
              <a:gd name="T27" fmla="*/ 258681 h 452"/>
              <a:gd name="T28" fmla="*/ 737833 w 630"/>
              <a:gd name="T29" fmla="*/ 266519 h 452"/>
              <a:gd name="T30" fmla="*/ 920308 w 630"/>
              <a:gd name="T31" fmla="*/ 462490 h 452"/>
              <a:gd name="T32" fmla="*/ 1179475 w 630"/>
              <a:gd name="T33" fmla="*/ 627105 h 452"/>
              <a:gd name="T34" fmla="*/ 1470377 w 630"/>
              <a:gd name="T35" fmla="*/ 684589 h 452"/>
              <a:gd name="T36" fmla="*/ 1666075 w 630"/>
              <a:gd name="T37" fmla="*/ 663686 h 4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22" name="Freeform 25"/>
          <p:cNvSpPr/>
          <p:nvPr/>
        </p:nvSpPr>
        <p:spPr bwMode="auto">
          <a:xfrm>
            <a:off x="9353550" y="1919288"/>
            <a:ext cx="1392238" cy="984250"/>
          </a:xfrm>
          <a:custGeom>
            <a:avLst/>
            <a:gdLst>
              <a:gd name="T0" fmla="*/ 0 w 527"/>
              <a:gd name="T1" fmla="*/ 553763 h 377"/>
              <a:gd name="T2" fmla="*/ 140060 w 527"/>
              <a:gd name="T3" fmla="*/ 707876 h 377"/>
              <a:gd name="T4" fmla="*/ 446607 w 527"/>
              <a:gd name="T5" fmla="*/ 906394 h 377"/>
              <a:gd name="T6" fmla="*/ 858859 w 527"/>
              <a:gd name="T7" fmla="*/ 966472 h 377"/>
              <a:gd name="T8" fmla="*/ 1218259 w 527"/>
              <a:gd name="T9" fmla="*/ 791463 h 377"/>
              <a:gd name="T10" fmla="*/ 1234114 w 527"/>
              <a:gd name="T11" fmla="*/ 778402 h 377"/>
              <a:gd name="T12" fmla="*/ 1360961 w 527"/>
              <a:gd name="T13" fmla="*/ 551150 h 377"/>
              <a:gd name="T14" fmla="*/ 1384745 w 527"/>
              <a:gd name="T15" fmla="*/ 308226 h 377"/>
              <a:gd name="T16" fmla="*/ 1329250 w 527"/>
              <a:gd name="T17" fmla="*/ 117544 h 377"/>
              <a:gd name="T18" fmla="*/ 1223544 w 527"/>
              <a:gd name="T19" fmla="*/ 15673 h 377"/>
              <a:gd name="T20" fmla="*/ 1101982 w 527"/>
              <a:gd name="T21" fmla="*/ 7836 h 377"/>
              <a:gd name="T22" fmla="*/ 985706 w 527"/>
              <a:gd name="T23" fmla="*/ 54854 h 377"/>
              <a:gd name="T24" fmla="*/ 880000 w 527"/>
              <a:gd name="T25" fmla="*/ 125380 h 377"/>
              <a:gd name="T26" fmla="*/ 782222 w 527"/>
              <a:gd name="T27" fmla="*/ 214191 h 377"/>
              <a:gd name="T28" fmla="*/ 776937 w 527"/>
              <a:gd name="T29" fmla="*/ 222027 h 377"/>
              <a:gd name="T30" fmla="*/ 621021 w 527"/>
              <a:gd name="T31" fmla="*/ 386589 h 377"/>
              <a:gd name="T32" fmla="*/ 406967 w 527"/>
              <a:gd name="T33" fmla="*/ 522418 h 377"/>
              <a:gd name="T34" fmla="*/ 163844 w 527"/>
              <a:gd name="T35" fmla="*/ 569435 h 377"/>
              <a:gd name="T36" fmla="*/ 0 w 527"/>
              <a:gd name="T37" fmla="*/ 553763 h 3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7" h="377">
                <a:moveTo>
                  <a:pt x="0" y="212"/>
                </a:moveTo>
                <a:cubicBezTo>
                  <a:pt x="7" y="222"/>
                  <a:pt x="25" y="245"/>
                  <a:pt x="53" y="271"/>
                </a:cubicBezTo>
                <a:cubicBezTo>
                  <a:pt x="82" y="297"/>
                  <a:pt x="121" y="327"/>
                  <a:pt x="169" y="347"/>
                </a:cubicBezTo>
                <a:cubicBezTo>
                  <a:pt x="217" y="367"/>
                  <a:pt x="272" y="377"/>
                  <a:pt x="325" y="370"/>
                </a:cubicBezTo>
                <a:cubicBezTo>
                  <a:pt x="377" y="364"/>
                  <a:pt x="427" y="340"/>
                  <a:pt x="461" y="303"/>
                </a:cubicBezTo>
                <a:cubicBezTo>
                  <a:pt x="463" y="302"/>
                  <a:pt x="465" y="300"/>
                  <a:pt x="467" y="298"/>
                </a:cubicBezTo>
                <a:cubicBezTo>
                  <a:pt x="489" y="273"/>
                  <a:pt x="505" y="243"/>
                  <a:pt x="515" y="211"/>
                </a:cubicBezTo>
                <a:cubicBezTo>
                  <a:pt x="524" y="180"/>
                  <a:pt x="527" y="147"/>
                  <a:pt x="524" y="118"/>
                </a:cubicBezTo>
                <a:cubicBezTo>
                  <a:pt x="521" y="90"/>
                  <a:pt x="513" y="64"/>
                  <a:pt x="503" y="45"/>
                </a:cubicBezTo>
                <a:cubicBezTo>
                  <a:pt x="492" y="26"/>
                  <a:pt x="478" y="13"/>
                  <a:pt x="463" y="6"/>
                </a:cubicBezTo>
                <a:cubicBezTo>
                  <a:pt x="447" y="0"/>
                  <a:pt x="432" y="0"/>
                  <a:pt x="417" y="3"/>
                </a:cubicBezTo>
                <a:cubicBezTo>
                  <a:pt x="402" y="6"/>
                  <a:pt x="387" y="13"/>
                  <a:pt x="373" y="21"/>
                </a:cubicBezTo>
                <a:cubicBezTo>
                  <a:pt x="359" y="29"/>
                  <a:pt x="345" y="38"/>
                  <a:pt x="333" y="48"/>
                </a:cubicBezTo>
                <a:cubicBezTo>
                  <a:pt x="320" y="58"/>
                  <a:pt x="308" y="69"/>
                  <a:pt x="296" y="82"/>
                </a:cubicBezTo>
                <a:cubicBezTo>
                  <a:pt x="295" y="83"/>
                  <a:pt x="295" y="84"/>
                  <a:pt x="294" y="85"/>
                </a:cubicBezTo>
                <a:cubicBezTo>
                  <a:pt x="276" y="103"/>
                  <a:pt x="259" y="127"/>
                  <a:pt x="235" y="148"/>
                </a:cubicBezTo>
                <a:cubicBezTo>
                  <a:pt x="213" y="169"/>
                  <a:pt x="185" y="188"/>
                  <a:pt x="154" y="200"/>
                </a:cubicBezTo>
                <a:cubicBezTo>
                  <a:pt x="124" y="213"/>
                  <a:pt x="90" y="218"/>
                  <a:pt x="62" y="218"/>
                </a:cubicBezTo>
                <a:cubicBezTo>
                  <a:pt x="33" y="219"/>
                  <a:pt x="9" y="213"/>
                  <a:pt x="0" y="212"/>
                </a:cubicBezTo>
                <a:close/>
              </a:path>
            </a:pathLst>
          </a:custGeom>
          <a:solidFill>
            <a:schemeClr val="accent4">
              <a:lumMod val="50000"/>
            </a:schemeClr>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23" name="Freeform 19"/>
          <p:cNvSpPr/>
          <p:nvPr/>
        </p:nvSpPr>
        <p:spPr bwMode="auto">
          <a:xfrm rot="468292">
            <a:off x="8769350" y="3770313"/>
            <a:ext cx="2746375" cy="1608137"/>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24" name="Freeform 16"/>
          <p:cNvSpPr/>
          <p:nvPr/>
        </p:nvSpPr>
        <p:spPr bwMode="auto">
          <a:xfrm rot="576807">
            <a:off x="7848600" y="3236913"/>
            <a:ext cx="2460625" cy="1212850"/>
          </a:xfrm>
          <a:custGeom>
            <a:avLst/>
            <a:gdLst>
              <a:gd name="T0" fmla="*/ 778 w 778"/>
              <a:gd name="T1" fmla="*/ 314 h 558"/>
              <a:gd name="T2" fmla="*/ 699 w 778"/>
              <a:gd name="T3" fmla="*/ 401 h 558"/>
              <a:gd name="T4" fmla="*/ 528 w 778"/>
              <a:gd name="T5" fmla="*/ 513 h 558"/>
              <a:gd name="T6" fmla="*/ 298 w 778"/>
              <a:gd name="T7" fmla="*/ 547 h 558"/>
              <a:gd name="T8" fmla="*/ 97 w 778"/>
              <a:gd name="T9" fmla="*/ 448 h 558"/>
              <a:gd name="T10" fmla="*/ 89 w 778"/>
              <a:gd name="T11" fmla="*/ 440 h 558"/>
              <a:gd name="T12" fmla="*/ 18 w 778"/>
              <a:gd name="T13" fmla="*/ 312 h 558"/>
              <a:gd name="T14" fmla="*/ 4 w 778"/>
              <a:gd name="T15" fmla="*/ 176 h 558"/>
              <a:gd name="T16" fmla="*/ 36 w 778"/>
              <a:gd name="T17" fmla="*/ 67 h 558"/>
              <a:gd name="T18" fmla="*/ 95 w 778"/>
              <a:gd name="T19" fmla="*/ 10 h 558"/>
              <a:gd name="T20" fmla="*/ 163 w 778"/>
              <a:gd name="T21" fmla="*/ 5 h 558"/>
              <a:gd name="T22" fmla="*/ 227 w 778"/>
              <a:gd name="T23" fmla="*/ 32 h 558"/>
              <a:gd name="T24" fmla="*/ 287 w 778"/>
              <a:gd name="T25" fmla="*/ 72 h 558"/>
              <a:gd name="T26" fmla="*/ 340 w 778"/>
              <a:gd name="T27" fmla="*/ 122 h 558"/>
              <a:gd name="T28" fmla="*/ 344 w 778"/>
              <a:gd name="T29" fmla="*/ 126 h 558"/>
              <a:gd name="T30" fmla="*/ 430 w 778"/>
              <a:gd name="T31" fmla="*/ 219 h 558"/>
              <a:gd name="T32" fmla="*/ 550 w 778"/>
              <a:gd name="T33" fmla="*/ 296 h 558"/>
              <a:gd name="T34" fmla="*/ 686 w 778"/>
              <a:gd name="T35" fmla="*/ 323 h 558"/>
              <a:gd name="T36" fmla="*/ 778 w 778"/>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558">
                <a:moveTo>
                  <a:pt x="778" y="314"/>
                </a:moveTo>
                <a:cubicBezTo>
                  <a:pt x="767" y="328"/>
                  <a:pt x="741" y="362"/>
                  <a:pt x="699" y="401"/>
                </a:cubicBezTo>
                <a:cubicBezTo>
                  <a:pt x="657" y="440"/>
                  <a:pt x="598" y="483"/>
                  <a:pt x="528" y="513"/>
                </a:cubicBezTo>
                <a:cubicBezTo>
                  <a:pt x="458" y="542"/>
                  <a:pt x="376" y="558"/>
                  <a:pt x="298" y="547"/>
                </a:cubicBezTo>
                <a:cubicBezTo>
                  <a:pt x="221" y="537"/>
                  <a:pt x="148" y="502"/>
                  <a:pt x="97" y="448"/>
                </a:cubicBezTo>
                <a:cubicBezTo>
                  <a:pt x="94" y="446"/>
                  <a:pt x="91" y="443"/>
                  <a:pt x="89" y="440"/>
                </a:cubicBezTo>
                <a:cubicBezTo>
                  <a:pt x="56" y="404"/>
                  <a:pt x="32" y="359"/>
                  <a:pt x="18" y="312"/>
                </a:cubicBezTo>
                <a:cubicBezTo>
                  <a:pt x="4" y="266"/>
                  <a:pt x="0" y="218"/>
                  <a:pt x="4" y="176"/>
                </a:cubicBezTo>
                <a:cubicBezTo>
                  <a:pt x="8" y="133"/>
                  <a:pt x="20" y="96"/>
                  <a:pt x="36" y="67"/>
                </a:cubicBezTo>
                <a:cubicBezTo>
                  <a:pt x="52" y="39"/>
                  <a:pt x="72" y="20"/>
                  <a:pt x="95" y="10"/>
                </a:cubicBezTo>
                <a:cubicBezTo>
                  <a:pt x="118" y="0"/>
                  <a:pt x="140" y="0"/>
                  <a:pt x="163" y="5"/>
                </a:cubicBezTo>
                <a:cubicBezTo>
                  <a:pt x="185" y="10"/>
                  <a:pt x="206" y="20"/>
                  <a:pt x="227" y="32"/>
                </a:cubicBezTo>
                <a:cubicBezTo>
                  <a:pt x="248" y="43"/>
                  <a:pt x="268" y="57"/>
                  <a:pt x="287" y="72"/>
                </a:cubicBezTo>
                <a:cubicBezTo>
                  <a:pt x="306" y="87"/>
                  <a:pt x="323" y="103"/>
                  <a:pt x="340" y="122"/>
                </a:cubicBezTo>
                <a:cubicBezTo>
                  <a:pt x="341" y="123"/>
                  <a:pt x="343" y="124"/>
                  <a:pt x="344" y="126"/>
                </a:cubicBezTo>
                <a:cubicBezTo>
                  <a:pt x="370" y="153"/>
                  <a:pt x="396" y="188"/>
                  <a:pt x="430" y="219"/>
                </a:cubicBezTo>
                <a:cubicBezTo>
                  <a:pt x="463" y="250"/>
                  <a:pt x="505" y="278"/>
                  <a:pt x="550" y="296"/>
                </a:cubicBezTo>
                <a:cubicBezTo>
                  <a:pt x="595" y="314"/>
                  <a:pt x="644" y="323"/>
                  <a:pt x="686" y="323"/>
                </a:cubicBezTo>
                <a:cubicBezTo>
                  <a:pt x="728" y="323"/>
                  <a:pt x="764" y="316"/>
                  <a:pt x="778" y="314"/>
                </a:cubicBez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grpSp>
        <p:nvGrpSpPr>
          <p:cNvPr id="50" name="Group 33"/>
          <p:cNvGrpSpPr/>
          <p:nvPr/>
        </p:nvGrpSpPr>
        <p:grpSpPr bwMode="auto">
          <a:xfrm>
            <a:off x="696913" y="4764088"/>
            <a:ext cx="1328737" cy="547687"/>
            <a:chOff x="6103790" y="5224133"/>
            <a:chExt cx="1329942" cy="549077"/>
          </a:xfrm>
        </p:grpSpPr>
        <p:grpSp>
          <p:nvGrpSpPr>
            <p:cNvPr id="51" name="Group 34"/>
            <p:cNvGrpSpPr/>
            <p:nvPr/>
          </p:nvGrpSpPr>
          <p:grpSpPr bwMode="auto">
            <a:xfrm>
              <a:off x="6103790" y="5224133"/>
              <a:ext cx="548640" cy="549077"/>
              <a:chOff x="6815964" y="4544568"/>
              <a:chExt cx="802117" cy="779299"/>
            </a:xfrm>
          </p:grpSpPr>
          <p:sp>
            <p:nvSpPr>
              <p:cNvPr id="1048625" name="Donut 37"/>
              <p:cNvSpPr/>
              <p:nvPr/>
            </p:nvSpPr>
            <p:spPr>
              <a:xfrm>
                <a:off x="6815964" y="4544568"/>
                <a:ext cx="801450" cy="779299"/>
              </a:xfrm>
              <a:prstGeom prst="donut"/>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id-ID">
                  <a:solidFill>
                    <a:schemeClr val="bg1"/>
                  </a:solidFill>
                  <a:latin typeface="Calibri" panose="020F0502020204030204" charset="0"/>
                  <a:ea typeface="Calibri" panose="020F0502020204030204" charset="0"/>
                  <a:cs typeface="Calibri" panose="020F0502020204030204" charset="0"/>
                </a:endParaRPr>
              </a:p>
            </p:txBody>
          </p:sp>
          <p:sp>
            <p:nvSpPr>
              <p:cNvPr id="1048626" name="Block Arc 38"/>
              <p:cNvSpPr/>
              <p:nvPr/>
            </p:nvSpPr>
            <p:spPr>
              <a:xfrm>
                <a:off x="6815964" y="4544568"/>
                <a:ext cx="801450" cy="779299"/>
              </a:xfrm>
              <a:prstGeom prst="blockArc">
                <a:avLst>
                  <a:gd name="adj1" fmla="val 16263629"/>
                  <a:gd name="adj2" fmla="val 12803769"/>
                  <a:gd name="adj3" fmla="val 248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id-ID">
                  <a:solidFill>
                    <a:schemeClr val="bg1"/>
                  </a:solidFill>
                  <a:latin typeface="Calibri" panose="020F0502020204030204" charset="0"/>
                  <a:ea typeface="Calibri" panose="020F0502020204030204" charset="0"/>
                  <a:cs typeface="Calibri" panose="020F0502020204030204" charset="0"/>
                </a:endParaRPr>
              </a:p>
            </p:txBody>
          </p:sp>
        </p:grpSp>
        <p:sp>
          <p:nvSpPr>
            <p:cNvPr id="1048627" name="Text Placeholder 33"/>
            <p:cNvSpPr txBox="1"/>
            <p:nvPr/>
          </p:nvSpPr>
          <p:spPr bwMode="auto">
            <a:xfrm flipH="1">
              <a:off x="6713394" y="5328705"/>
              <a:ext cx="720338" cy="267761"/>
            </a:xfrm>
            <a:prstGeom prst="rect"/>
            <a:noFill/>
            <a:ln>
              <a:noFill/>
            </a:ln>
          </p:spPr>
          <p:txBody>
            <a:bodyPr bIns="0" lIns="0" rIns="0" t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defTabSz="685800" indent="-171450" marL="5143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defTabSz="685800" indent="-171450" marL="85725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defTabSz="685800" indent="-171450" marL="120015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defTabSz="685800" indent="-171450" marL="154305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defTabSz="685800" fontAlgn="base" indent="-171450" marL="20002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defTabSz="685800" fontAlgn="base" indent="-171450" marL="24574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defTabSz="685800" fontAlgn="base" indent="-171450" marL="29146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defTabSz="685800" fontAlgn="base" indent="-171450" marL="33718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eaLnBrk="1" hangingPunct="1">
                <a:spcBef>
                  <a:spcPts val="750"/>
                </a:spcBef>
                <a:buFont typeface="Arial" panose="020B0604020202020204" pitchFamily="34" charset="0"/>
                <a:buNone/>
              </a:pPr>
              <a:r>
                <a:rPr altLang="zh-CN" b="1" sz="1200" lang="en-AU">
                  <a:solidFill>
                    <a:schemeClr val="bg1"/>
                  </a:solidFill>
                  <a:ea typeface="Calibri" panose="020F0502020204030204" charset="0"/>
                  <a:cs typeface="Calibri" panose="020F0502020204030204" charset="0"/>
                </a:rPr>
                <a:t>89%</a:t>
              </a:r>
              <a:endParaRPr altLang="zh-CN" b="1" sz="1200" lang="en-AU">
                <a:solidFill>
                  <a:schemeClr val="bg1"/>
                </a:solidFill>
                <a:ea typeface="Calibri" panose="020F0502020204030204" charset="0"/>
                <a:cs typeface="Calibri" panose="020F0502020204030204" charset="0"/>
              </a:endParaRPr>
            </a:p>
          </p:txBody>
        </p:sp>
        <p:sp>
          <p:nvSpPr>
            <p:cNvPr id="1048628" name="Text Placeholder 32"/>
            <p:cNvSpPr txBox="1"/>
            <p:nvPr/>
          </p:nvSpPr>
          <p:spPr bwMode="auto">
            <a:xfrm flipH="1">
              <a:off x="6713394" y="5534022"/>
              <a:ext cx="601805" cy="167017"/>
            </a:xfrm>
            <a:prstGeom prst="rect"/>
            <a:noFill/>
            <a:ln>
              <a:noFill/>
            </a:ln>
          </p:spPr>
          <p:txBody>
            <a:bodyPr bIns="0" lIns="0" rIns="0" t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defTabSz="685800" indent="-171450" marL="5143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defTabSz="685800" indent="-171450" marL="85725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defTabSz="685800" indent="-171450" marL="120015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defTabSz="685800" indent="-171450" marL="154305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defTabSz="685800" fontAlgn="base" indent="-171450" marL="20002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defTabSz="685800" fontAlgn="base" indent="-171450" marL="24574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defTabSz="685800" fontAlgn="base" indent="-171450" marL="29146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defTabSz="685800" fontAlgn="base" indent="-171450" marL="33718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eaLnBrk="1" hangingPunct="1">
                <a:spcBef>
                  <a:spcPts val="750"/>
                </a:spcBef>
                <a:buFont typeface="Arial" panose="020B0604020202020204" pitchFamily="34" charset="0"/>
                <a:buNone/>
              </a:pPr>
              <a:r>
                <a:rPr altLang="zh-CN" b="1" sz="1000" lang="en-US">
                  <a:solidFill>
                    <a:schemeClr val="bg1"/>
                  </a:solidFill>
                  <a:ea typeface="Calibri" panose="020F0502020204030204" charset="0"/>
                  <a:cs typeface="Calibri" panose="020F0502020204030204" charset="0"/>
                </a:rPr>
                <a:t>Type A</a:t>
              </a:r>
              <a:endParaRPr altLang="zh-CN" b="1" sz="1000" lang="en-US">
                <a:solidFill>
                  <a:schemeClr val="bg1"/>
                </a:solidFill>
                <a:ea typeface="Calibri" panose="020F0502020204030204" charset="0"/>
                <a:cs typeface="Calibri" panose="020F0502020204030204" charset="0"/>
              </a:endParaRPr>
            </a:p>
          </p:txBody>
        </p:sp>
      </p:grpSp>
      <p:grpSp>
        <p:nvGrpSpPr>
          <p:cNvPr id="52" name="Group 39"/>
          <p:cNvGrpSpPr/>
          <p:nvPr/>
        </p:nvGrpSpPr>
        <p:grpSpPr bwMode="auto">
          <a:xfrm>
            <a:off x="1839913" y="4762500"/>
            <a:ext cx="1439862" cy="549275"/>
            <a:chOff x="7247098" y="5223694"/>
            <a:chExt cx="1439701" cy="549078"/>
          </a:xfrm>
        </p:grpSpPr>
        <p:grpSp>
          <p:nvGrpSpPr>
            <p:cNvPr id="53" name="Group 40"/>
            <p:cNvGrpSpPr/>
            <p:nvPr/>
          </p:nvGrpSpPr>
          <p:grpSpPr bwMode="auto">
            <a:xfrm>
              <a:off x="7247098" y="5223694"/>
              <a:ext cx="548640" cy="549078"/>
              <a:chOff x="6815964" y="4544567"/>
              <a:chExt cx="802117" cy="779300"/>
            </a:xfrm>
          </p:grpSpPr>
          <p:sp>
            <p:nvSpPr>
              <p:cNvPr id="1048629" name="Donut 43"/>
              <p:cNvSpPr/>
              <p:nvPr/>
            </p:nvSpPr>
            <p:spPr>
              <a:xfrm>
                <a:off x="6815964" y="4544567"/>
                <a:ext cx="802956" cy="779300"/>
              </a:xfrm>
              <a:prstGeom prst="donut"/>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id-ID">
                  <a:solidFill>
                    <a:schemeClr val="bg1"/>
                  </a:solidFill>
                  <a:latin typeface="Calibri" panose="020F0502020204030204" charset="0"/>
                  <a:ea typeface="Calibri" panose="020F0502020204030204" charset="0"/>
                  <a:cs typeface="Calibri" panose="020F0502020204030204" charset="0"/>
                </a:endParaRPr>
              </a:p>
            </p:txBody>
          </p:sp>
          <p:sp>
            <p:nvSpPr>
              <p:cNvPr id="1048630" name="Block Arc 44"/>
              <p:cNvSpPr/>
              <p:nvPr/>
            </p:nvSpPr>
            <p:spPr>
              <a:xfrm>
                <a:off x="6815964" y="4544567"/>
                <a:ext cx="802956" cy="779300"/>
              </a:xfrm>
              <a:prstGeom prst="blockArc">
                <a:avLst>
                  <a:gd name="adj1" fmla="val 16263629"/>
                  <a:gd name="adj2" fmla="val 9936357"/>
                  <a:gd name="adj3" fmla="val 24736"/>
                </a:avLst>
              </a:prstGeom>
              <a:solidFill>
                <a:schemeClr val="accent4">
                  <a:lumMod val="50000"/>
                </a:schemeClr>
              </a:solidFill>
              <a:ln>
                <a:solidFill>
                  <a:srgbClr val="C380C5"/>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id-ID">
                  <a:solidFill>
                    <a:schemeClr val="bg1"/>
                  </a:solidFill>
                  <a:latin typeface="Calibri" panose="020F0502020204030204" charset="0"/>
                  <a:ea typeface="Calibri" panose="020F0502020204030204" charset="0"/>
                  <a:cs typeface="Calibri" panose="020F0502020204030204" charset="0"/>
                </a:endParaRPr>
              </a:p>
            </p:txBody>
          </p:sp>
        </p:grpSp>
        <p:sp>
          <p:nvSpPr>
            <p:cNvPr id="1048631" name="Text Placeholder 33"/>
            <p:cNvSpPr txBox="1"/>
            <p:nvPr/>
          </p:nvSpPr>
          <p:spPr>
            <a:xfrm flipH="1">
              <a:off x="7867741" y="5328431"/>
              <a:ext cx="819058" cy="268192"/>
            </a:xfrm>
            <a:prstGeom prst="rect"/>
          </p:spPr>
          <p:txBody>
            <a:bodyPr bIns="0" lIns="0" rIns="0" tIns="0"/>
            <a:lstStyle>
              <a:lvl1pPr algn="l" defTabSz="685800" eaLnBrk="1" hangingPunct="1" indent="-171450" latinLnBrk="0" marL="171450" rtl="0">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indent="0" marL="0">
                <a:spcAft>
                  <a:spcPts val="0"/>
                </a:spcAft>
                <a:buFont typeface="Arial" panose="020B0604020202020204" pitchFamily="34" charset="0"/>
                <a:buNone/>
              </a:pPr>
              <a:r>
                <a:rPr b="1" dirty="0" sz="1200" lang="en-AU">
                  <a:solidFill>
                    <a:schemeClr val="bg1"/>
                  </a:solidFill>
                  <a:latin typeface="Calibri" panose="020F0502020204030204" charset="0"/>
                  <a:ea typeface="Calibri" panose="020F0502020204030204" charset="0"/>
                  <a:cs typeface="Calibri" panose="020F0502020204030204" charset="0"/>
                </a:rPr>
                <a:t>74%</a:t>
              </a:r>
              <a:endParaRPr b="1" dirty="0" sz="1200" lang="en-AU">
                <a:solidFill>
                  <a:schemeClr val="bg1"/>
                </a:solidFill>
                <a:latin typeface="Calibri" panose="020F0502020204030204" charset="0"/>
                <a:ea typeface="Calibri" panose="020F0502020204030204" charset="0"/>
                <a:cs typeface="Calibri" panose="020F0502020204030204" charset="0"/>
              </a:endParaRPr>
            </a:p>
          </p:txBody>
        </p:sp>
        <p:sp>
          <p:nvSpPr>
            <p:cNvPr id="1048632" name="Text Placeholder 32"/>
            <p:cNvSpPr txBox="1"/>
            <p:nvPr/>
          </p:nvSpPr>
          <p:spPr bwMode="auto">
            <a:xfrm flipH="1">
              <a:off x="7868345" y="5534022"/>
              <a:ext cx="818453" cy="167017"/>
            </a:xfrm>
            <a:prstGeom prst="rect"/>
            <a:noFill/>
            <a:ln>
              <a:noFill/>
            </a:ln>
          </p:spPr>
          <p:txBody>
            <a:bodyPr bIns="0" lIns="0" rIns="0" t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defTabSz="685800" indent="-171450" marL="5143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defTabSz="685800" indent="-171450" marL="85725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defTabSz="685800" indent="-171450" marL="120015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defTabSz="685800" indent="-171450" marL="154305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defTabSz="685800" fontAlgn="base" indent="-171450" marL="20002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defTabSz="685800" fontAlgn="base" indent="-171450" marL="24574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defTabSz="685800" fontAlgn="base" indent="-171450" marL="29146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defTabSz="685800" fontAlgn="base" indent="-171450" marL="337185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eaLnBrk="1" hangingPunct="1">
                <a:spcBef>
                  <a:spcPts val="750"/>
                </a:spcBef>
                <a:buFont typeface="Arial" panose="020B0604020202020204" pitchFamily="34" charset="0"/>
                <a:buNone/>
              </a:pPr>
              <a:r>
                <a:rPr altLang="zh-CN" b="1" sz="1000" lang="en-US">
                  <a:solidFill>
                    <a:schemeClr val="bg1"/>
                  </a:solidFill>
                  <a:ea typeface="Calibri" panose="020F0502020204030204" charset="0"/>
                  <a:cs typeface="Calibri" panose="020F0502020204030204" charset="0"/>
                </a:rPr>
                <a:t>Type B</a:t>
              </a:r>
              <a:endParaRPr altLang="zh-CN" b="1" sz="1000" lang="en-US">
                <a:solidFill>
                  <a:schemeClr val="bg1"/>
                </a:solidFill>
                <a:ea typeface="Calibri" panose="020F0502020204030204" charset="0"/>
                <a:cs typeface="Calibri" panose="020F0502020204030204" charset="0"/>
              </a:endParaRPr>
            </a:p>
          </p:txBody>
        </p:sp>
      </p:grpSp>
      <p:sp>
        <p:nvSpPr>
          <p:cNvPr id="1048633" name="Subtitle 2"/>
          <p:cNvSpPr txBox="1"/>
          <p:nvPr/>
        </p:nvSpPr>
        <p:spPr>
          <a:xfrm>
            <a:off x="696976" y="3350728"/>
            <a:ext cx="2517017" cy="910879"/>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pPr algn="l"/>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34" name="文本框 20"/>
          <p:cNvSpPr txBox="1"/>
          <p:nvPr/>
        </p:nvSpPr>
        <p:spPr>
          <a:xfrm>
            <a:off x="648716" y="1994441"/>
            <a:ext cx="4028135" cy="929642"/>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4">
                                  <p:stCondLst>
                                    <p:cond delay="0"/>
                                  </p:stCondLst>
                                  <p:childTnLst>
                                    <p:set>
                                      <p:cBhvr>
                                        <p:cTn dur="1" fill="hold" id="6">
                                          <p:stCondLst>
                                            <p:cond delay="0"/>
                                          </p:stCondLst>
                                        </p:cTn>
                                        <p:tgtEl>
                                          <p:spTgt spid="1048619"/>
                                        </p:tgtEl>
                                        <p:attrNameLst>
                                          <p:attrName>style.visibility</p:attrName>
                                        </p:attrNameLst>
                                      </p:cBhvr>
                                      <p:to>
                                        <p:strVal val="visible"/>
                                      </p:to>
                                    </p:set>
                                    <p:anim calcmode="lin" valueType="num">
                                      <p:cBhvr additive="base">
                                        <p:cTn dur="500" fill="hold" id="7"/>
                                        <p:tgtEl>
                                          <p:spTgt spid="1048619"/>
                                        </p:tgtEl>
                                        <p:attrNameLst>
                                          <p:attrName>ppt_x</p:attrName>
                                        </p:attrNameLst>
                                      </p:cBhvr>
                                      <p:tavLst>
                                        <p:tav tm="0">
                                          <p:val>
                                            <p:strVal val="#ppt_x"/>
                                          </p:val>
                                        </p:tav>
                                        <p:tav tm="100000">
                                          <p:val>
                                            <p:strVal val="#ppt_x"/>
                                          </p:val>
                                        </p:tav>
                                      </p:tavLst>
                                    </p:anim>
                                    <p:anim calcmode="lin" valueType="num">
                                      <p:cBhvr additive="base">
                                        <p:cTn dur="500" fill="hold" id="8"/>
                                        <p:tgtEl>
                                          <p:spTgt spid="1048619"/>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1048623"/>
                                        </p:tgtEl>
                                        <p:attrNameLst>
                                          <p:attrName>style.visibility</p:attrName>
                                        </p:attrNameLst>
                                      </p:cBhvr>
                                      <p:to>
                                        <p:strVal val="visible"/>
                                      </p:to>
                                    </p:set>
                                    <p:anim calcmode="lin" valueType="num">
                                      <p:cBhvr additive="base">
                                        <p:cTn dur="500" fill="hold" id="12"/>
                                        <p:tgtEl>
                                          <p:spTgt spid="1048623"/>
                                        </p:tgtEl>
                                        <p:attrNameLst>
                                          <p:attrName>ppt_x</p:attrName>
                                        </p:attrNameLst>
                                      </p:cBhvr>
                                      <p:tavLst>
                                        <p:tav tm="0">
                                          <p:val>
                                            <p:strVal val="#ppt_x"/>
                                          </p:val>
                                        </p:tav>
                                        <p:tav tm="100000">
                                          <p:val>
                                            <p:strVal val="#ppt_x"/>
                                          </p:val>
                                        </p:tav>
                                      </p:tavLst>
                                    </p:anim>
                                    <p:anim calcmode="lin" valueType="num">
                                      <p:cBhvr additive="base">
                                        <p:cTn dur="500" fill="hold" id="13"/>
                                        <p:tgtEl>
                                          <p:spTgt spid="1048623"/>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id="15" nodeType="afterEffect" presetClass="entr" presetID="2" presetSubtype="4">
                                  <p:stCondLst>
                                    <p:cond delay="0"/>
                                  </p:stCondLst>
                                  <p:childTnLst>
                                    <p:set>
                                      <p:cBhvr>
                                        <p:cTn dur="1" fill="hold" id="16">
                                          <p:stCondLst>
                                            <p:cond delay="0"/>
                                          </p:stCondLst>
                                        </p:cTn>
                                        <p:tgtEl>
                                          <p:spTgt spid="1048624"/>
                                        </p:tgtEl>
                                        <p:attrNameLst>
                                          <p:attrName>style.visibility</p:attrName>
                                        </p:attrNameLst>
                                      </p:cBhvr>
                                      <p:to>
                                        <p:strVal val="visible"/>
                                      </p:to>
                                    </p:set>
                                    <p:anim calcmode="lin" valueType="num">
                                      <p:cBhvr additive="base">
                                        <p:cTn dur="500" fill="hold" id="17"/>
                                        <p:tgtEl>
                                          <p:spTgt spid="1048624"/>
                                        </p:tgtEl>
                                        <p:attrNameLst>
                                          <p:attrName>ppt_x</p:attrName>
                                        </p:attrNameLst>
                                      </p:cBhvr>
                                      <p:tavLst>
                                        <p:tav tm="0">
                                          <p:val>
                                            <p:strVal val="#ppt_x"/>
                                          </p:val>
                                        </p:tav>
                                        <p:tav tm="100000">
                                          <p:val>
                                            <p:strVal val="#ppt_x"/>
                                          </p:val>
                                        </p:tav>
                                      </p:tavLst>
                                    </p:anim>
                                    <p:anim calcmode="lin" valueType="num">
                                      <p:cBhvr additive="base">
                                        <p:cTn dur="500" fill="hold" id="18"/>
                                        <p:tgtEl>
                                          <p:spTgt spid="1048624"/>
                                        </p:tgtEl>
                                        <p:attrNameLst>
                                          <p:attrName>ppt_y</p:attrName>
                                        </p:attrNameLst>
                                      </p:cBhvr>
                                      <p:tavLst>
                                        <p:tav tm="0">
                                          <p:val>
                                            <p:strVal val="1+#ppt_h/2"/>
                                          </p:val>
                                        </p:tav>
                                        <p:tav tm="100000">
                                          <p:val>
                                            <p:strVal val="#ppt_y"/>
                                          </p:val>
                                        </p:tav>
                                      </p:tavLst>
                                    </p:anim>
                                  </p:childTnLst>
                                </p:cTn>
                              </p:par>
                            </p:childTnLst>
                          </p:cTn>
                        </p:par>
                        <p:par>
                          <p:cTn fill="hold" id="19">
                            <p:stCondLst>
                              <p:cond delay="1500"/>
                            </p:stCondLst>
                            <p:childTnLst>
                              <p:par>
                                <p:cTn fill="hold" id="20" nodeType="afterEffect" presetClass="entr" presetID="2" presetSubtype="4">
                                  <p:stCondLst>
                                    <p:cond delay="0"/>
                                  </p:stCondLst>
                                  <p:childTnLst>
                                    <p:set>
                                      <p:cBhvr>
                                        <p:cTn dur="1" fill="hold" id="21">
                                          <p:stCondLst>
                                            <p:cond delay="0"/>
                                          </p:stCondLst>
                                        </p:cTn>
                                        <p:tgtEl>
                                          <p:spTgt spid="1048620"/>
                                        </p:tgtEl>
                                        <p:attrNameLst>
                                          <p:attrName>style.visibility</p:attrName>
                                        </p:attrNameLst>
                                      </p:cBhvr>
                                      <p:to>
                                        <p:strVal val="visible"/>
                                      </p:to>
                                    </p:set>
                                    <p:anim calcmode="lin" valueType="num">
                                      <p:cBhvr additive="base">
                                        <p:cTn dur="500" fill="hold" id="22"/>
                                        <p:tgtEl>
                                          <p:spTgt spid="1048620"/>
                                        </p:tgtEl>
                                        <p:attrNameLst>
                                          <p:attrName>ppt_x</p:attrName>
                                        </p:attrNameLst>
                                      </p:cBhvr>
                                      <p:tavLst>
                                        <p:tav tm="0">
                                          <p:val>
                                            <p:strVal val="#ppt_x"/>
                                          </p:val>
                                        </p:tav>
                                        <p:tav tm="100000">
                                          <p:val>
                                            <p:strVal val="#ppt_x"/>
                                          </p:val>
                                        </p:tav>
                                      </p:tavLst>
                                    </p:anim>
                                    <p:anim calcmode="lin" valueType="num">
                                      <p:cBhvr additive="base">
                                        <p:cTn dur="500" fill="hold" id="23"/>
                                        <p:tgtEl>
                                          <p:spTgt spid="1048620"/>
                                        </p:tgtEl>
                                        <p:attrNameLst>
                                          <p:attrName>ppt_y</p:attrName>
                                        </p:attrNameLst>
                                      </p:cBhvr>
                                      <p:tavLst>
                                        <p:tav tm="0">
                                          <p:val>
                                            <p:strVal val="1+#ppt_h/2"/>
                                          </p:val>
                                        </p:tav>
                                        <p:tav tm="100000">
                                          <p:val>
                                            <p:strVal val="#ppt_y"/>
                                          </p:val>
                                        </p:tav>
                                      </p:tavLst>
                                    </p:anim>
                                  </p:childTnLst>
                                </p:cTn>
                              </p:par>
                            </p:childTnLst>
                          </p:cTn>
                        </p:par>
                        <p:par>
                          <p:cTn fill="hold" id="24">
                            <p:stCondLst>
                              <p:cond delay="2000"/>
                            </p:stCondLst>
                            <p:childTnLst>
                              <p:par>
                                <p:cTn fill="hold" grpId="0" id="25" nodeType="afterEffect" presetClass="entr" presetID="2" presetSubtype="4">
                                  <p:stCondLst>
                                    <p:cond delay="0"/>
                                  </p:stCondLst>
                                  <p:childTnLst>
                                    <p:set>
                                      <p:cBhvr>
                                        <p:cTn dur="1" fill="hold" id="26">
                                          <p:stCondLst>
                                            <p:cond delay="0"/>
                                          </p:stCondLst>
                                        </p:cTn>
                                        <p:tgtEl>
                                          <p:spTgt spid="1048621"/>
                                        </p:tgtEl>
                                        <p:attrNameLst>
                                          <p:attrName>style.visibility</p:attrName>
                                        </p:attrNameLst>
                                      </p:cBhvr>
                                      <p:to>
                                        <p:strVal val="visible"/>
                                      </p:to>
                                    </p:set>
                                    <p:anim calcmode="lin" valueType="num">
                                      <p:cBhvr additive="base">
                                        <p:cTn dur="500" fill="hold" id="27"/>
                                        <p:tgtEl>
                                          <p:spTgt spid="1048621"/>
                                        </p:tgtEl>
                                        <p:attrNameLst>
                                          <p:attrName>ppt_x</p:attrName>
                                        </p:attrNameLst>
                                      </p:cBhvr>
                                      <p:tavLst>
                                        <p:tav tm="0">
                                          <p:val>
                                            <p:strVal val="#ppt_x"/>
                                          </p:val>
                                        </p:tav>
                                        <p:tav tm="100000">
                                          <p:val>
                                            <p:strVal val="#ppt_x"/>
                                          </p:val>
                                        </p:tav>
                                      </p:tavLst>
                                    </p:anim>
                                    <p:anim calcmode="lin" valueType="num">
                                      <p:cBhvr additive="base">
                                        <p:cTn dur="500" fill="hold" id="28"/>
                                        <p:tgtEl>
                                          <p:spTgt spid="1048621"/>
                                        </p:tgtEl>
                                        <p:attrNameLst>
                                          <p:attrName>ppt_y</p:attrName>
                                        </p:attrNameLst>
                                      </p:cBhvr>
                                      <p:tavLst>
                                        <p:tav tm="0">
                                          <p:val>
                                            <p:strVal val="1+#ppt_h/2"/>
                                          </p:val>
                                        </p:tav>
                                        <p:tav tm="100000">
                                          <p:val>
                                            <p:strVal val="#ppt_y"/>
                                          </p:val>
                                        </p:tav>
                                      </p:tavLst>
                                    </p:anim>
                                  </p:childTnLst>
                                </p:cTn>
                              </p:par>
                            </p:childTnLst>
                          </p:cTn>
                        </p:par>
                        <p:par>
                          <p:cTn fill="hold" id="29">
                            <p:stCondLst>
                              <p:cond delay="2500"/>
                            </p:stCondLst>
                            <p:childTnLst>
                              <p:par>
                                <p:cTn fill="hold" grpId="0" id="30" nodeType="afterEffect" presetClass="entr" presetID="2" presetSubtype="4">
                                  <p:stCondLst>
                                    <p:cond delay="0"/>
                                  </p:stCondLst>
                                  <p:childTnLst>
                                    <p:set>
                                      <p:cBhvr>
                                        <p:cTn dur="1" fill="hold" id="31">
                                          <p:stCondLst>
                                            <p:cond delay="0"/>
                                          </p:stCondLst>
                                        </p:cTn>
                                        <p:tgtEl>
                                          <p:spTgt spid="1048622"/>
                                        </p:tgtEl>
                                        <p:attrNameLst>
                                          <p:attrName>style.visibility</p:attrName>
                                        </p:attrNameLst>
                                      </p:cBhvr>
                                      <p:to>
                                        <p:strVal val="visible"/>
                                      </p:to>
                                    </p:set>
                                    <p:anim calcmode="lin" valueType="num">
                                      <p:cBhvr additive="base">
                                        <p:cTn dur="500" fill="hold" id="32"/>
                                        <p:tgtEl>
                                          <p:spTgt spid="1048622"/>
                                        </p:tgtEl>
                                        <p:attrNameLst>
                                          <p:attrName>ppt_x</p:attrName>
                                        </p:attrNameLst>
                                      </p:cBhvr>
                                      <p:tavLst>
                                        <p:tav tm="0">
                                          <p:val>
                                            <p:strVal val="#ppt_x"/>
                                          </p:val>
                                        </p:tav>
                                        <p:tav tm="100000">
                                          <p:val>
                                            <p:strVal val="#ppt_x"/>
                                          </p:val>
                                        </p:tav>
                                      </p:tavLst>
                                    </p:anim>
                                    <p:anim calcmode="lin" valueType="num">
                                      <p:cBhvr additive="base">
                                        <p:cTn dur="500" fill="hold" id="33"/>
                                        <p:tgtEl>
                                          <p:spTgt spid="1048622"/>
                                        </p:tgtEl>
                                        <p:attrNameLst>
                                          <p:attrName>ppt_y</p:attrName>
                                        </p:attrNameLst>
                                      </p:cBhvr>
                                      <p:tavLst>
                                        <p:tav tm="0">
                                          <p:val>
                                            <p:strVal val="1+#ppt_h/2"/>
                                          </p:val>
                                        </p:tav>
                                        <p:tav tm="100000">
                                          <p:val>
                                            <p:strVal val="#ppt_y"/>
                                          </p:val>
                                        </p:tav>
                                      </p:tavLst>
                                    </p:anim>
                                  </p:childTnLst>
                                </p:cTn>
                              </p:par>
                            </p:childTnLst>
                          </p:cTn>
                        </p:par>
                        <p:par>
                          <p:cTn fill="hold" id="34">
                            <p:stCondLst>
                              <p:cond delay="3000"/>
                            </p:stCondLst>
                            <p:childTnLst>
                              <p:par>
                                <p:cTn fill="hold" id="35" nodeType="afterEffect" presetClass="entr" presetID="10" presetSubtype="0">
                                  <p:stCondLst>
                                    <p:cond delay="0"/>
                                  </p:stCondLst>
                                  <p:childTnLst>
                                    <p:set>
                                      <p:cBhvr>
                                        <p:cTn dur="1" fill="hold" id="36">
                                          <p:stCondLst>
                                            <p:cond delay="0"/>
                                          </p:stCondLst>
                                        </p:cTn>
                                        <p:tgtEl>
                                          <p:spTgt spid="50"/>
                                        </p:tgtEl>
                                        <p:attrNameLst>
                                          <p:attrName>style.visibility</p:attrName>
                                        </p:attrNameLst>
                                      </p:cBhvr>
                                      <p:to>
                                        <p:strVal val="visible"/>
                                      </p:to>
                                    </p:set>
                                    <p:animEffect transition="in" filter="fade">
                                      <p:cBhvr>
                                        <p:cTn dur="500" id="37"/>
                                        <p:tgtEl>
                                          <p:spTgt spid="50"/>
                                        </p:tgtEl>
                                      </p:cBhvr>
                                    </p:animEffect>
                                  </p:childTnLst>
                                </p:cTn>
                              </p:par>
                            </p:childTnLst>
                          </p:cTn>
                        </p:par>
                        <p:par>
                          <p:cTn fill="hold" id="38">
                            <p:stCondLst>
                              <p:cond delay="3500"/>
                            </p:stCondLst>
                            <p:childTnLst>
                              <p:par>
                                <p:cTn fill="hold" id="39" nodeType="afterEffect" presetClass="entr" presetID="10" presetSubtype="0">
                                  <p:stCondLst>
                                    <p:cond delay="0"/>
                                  </p:stCondLst>
                                  <p:childTnLst>
                                    <p:set>
                                      <p:cBhvr>
                                        <p:cTn dur="1" fill="hold" id="40">
                                          <p:stCondLst>
                                            <p:cond delay="0"/>
                                          </p:stCondLst>
                                        </p:cTn>
                                        <p:tgtEl>
                                          <p:spTgt spid="52"/>
                                        </p:tgtEl>
                                        <p:attrNameLst>
                                          <p:attrName>style.visibility</p:attrName>
                                        </p:attrNameLst>
                                      </p:cBhvr>
                                      <p:to>
                                        <p:strVal val="visible"/>
                                      </p:to>
                                    </p:set>
                                    <p:animEffect transition="in" filter="fade">
                                      <p:cBhvr>
                                        <p:cTn dur="500" id="4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animBg="1"/>
      <p:bldP spid="10486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9"/>
          <p:cNvGrpSpPr/>
          <p:nvPr/>
        </p:nvGrpSpPr>
        <p:grpSpPr bwMode="auto">
          <a:xfrm>
            <a:off x="1668463" y="2135188"/>
            <a:ext cx="8858250" cy="2646362"/>
            <a:chOff x="1668231" y="2134686"/>
            <a:chExt cx="8857846" cy="2647555"/>
          </a:xfrm>
        </p:grpSpPr>
        <p:grpSp>
          <p:nvGrpSpPr>
            <p:cNvPr id="57" name="Group 30"/>
            <p:cNvGrpSpPr/>
            <p:nvPr/>
          </p:nvGrpSpPr>
          <p:grpSpPr bwMode="auto">
            <a:xfrm>
              <a:off x="1668231" y="2134686"/>
              <a:ext cx="8857846" cy="2647555"/>
              <a:chOff x="1219824" y="2134686"/>
              <a:chExt cx="8857846" cy="2647555"/>
            </a:xfrm>
          </p:grpSpPr>
          <p:sp>
            <p:nvSpPr>
              <p:cNvPr id="1048636" name="Freeform 35"/>
              <p:cNvSpPr/>
              <p:nvPr/>
            </p:nvSpPr>
            <p:spPr bwMode="auto">
              <a:xfrm rot="19193214">
                <a:off x="8225141" y="3357612"/>
                <a:ext cx="825462" cy="714697"/>
              </a:xfrm>
              <a:custGeom>
                <a:avLst/>
                <a:gdLst>
                  <a:gd name="T0" fmla="*/ 292 w 347"/>
                  <a:gd name="T1" fmla="*/ 244 h 300"/>
                  <a:gd name="T2" fmla="*/ 324 w 347"/>
                  <a:gd name="T3" fmla="*/ 124 h 300"/>
                  <a:gd name="T4" fmla="*/ 347 w 347"/>
                  <a:gd name="T5" fmla="*/ 38 h 300"/>
                  <a:gd name="T6" fmla="*/ 192 w 347"/>
                  <a:gd name="T7" fmla="*/ 57 h 300"/>
                  <a:gd name="T8" fmla="*/ 70 w 347"/>
                  <a:gd name="T9" fmla="*/ 0 h 300"/>
                  <a:gd name="T10" fmla="*/ 56 w 347"/>
                  <a:gd name="T11" fmla="*/ 55 h 300"/>
                  <a:gd name="T12" fmla="*/ 23 w 347"/>
                  <a:gd name="T13" fmla="*/ 175 h 300"/>
                  <a:gd name="T14" fmla="*/ 0 w 347"/>
                  <a:gd name="T15" fmla="*/ 262 h 300"/>
                  <a:gd name="T16" fmla="*/ 153 w 347"/>
                  <a:gd name="T17" fmla="*/ 247 h 300"/>
                  <a:gd name="T18" fmla="*/ 277 w 347"/>
                  <a:gd name="T19" fmla="*/ 300 h 300"/>
                  <a:gd name="T20" fmla="*/ 292 w 347"/>
                  <a:gd name="T21" fmla="*/ 24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2" y="244"/>
                    </a:moveTo>
                    <a:cubicBezTo>
                      <a:pt x="324" y="124"/>
                      <a:pt x="324" y="124"/>
                      <a:pt x="324" y="124"/>
                    </a:cubicBezTo>
                    <a:cubicBezTo>
                      <a:pt x="347" y="38"/>
                      <a:pt x="347" y="38"/>
                      <a:pt x="347" y="38"/>
                    </a:cubicBezTo>
                    <a:cubicBezTo>
                      <a:pt x="347" y="38"/>
                      <a:pt x="322" y="84"/>
                      <a:pt x="192" y="57"/>
                    </a:cubicBezTo>
                    <a:cubicBezTo>
                      <a:pt x="63" y="29"/>
                      <a:pt x="70" y="0"/>
                      <a:pt x="70" y="0"/>
                    </a:cubicBezTo>
                    <a:cubicBezTo>
                      <a:pt x="56" y="55"/>
                      <a:pt x="56" y="55"/>
                      <a:pt x="56" y="55"/>
                    </a:cubicBezTo>
                    <a:cubicBezTo>
                      <a:pt x="23" y="175"/>
                      <a:pt x="23" y="175"/>
                      <a:pt x="23" y="175"/>
                    </a:cubicBezTo>
                    <a:cubicBezTo>
                      <a:pt x="0" y="262"/>
                      <a:pt x="0" y="262"/>
                      <a:pt x="0" y="262"/>
                    </a:cubicBezTo>
                    <a:cubicBezTo>
                      <a:pt x="0" y="262"/>
                      <a:pt x="21" y="224"/>
                      <a:pt x="153" y="247"/>
                    </a:cubicBezTo>
                    <a:cubicBezTo>
                      <a:pt x="285" y="270"/>
                      <a:pt x="277" y="300"/>
                      <a:pt x="277" y="300"/>
                    </a:cubicBezTo>
                    <a:lnTo>
                      <a:pt x="292" y="244"/>
                    </a:lnTo>
                    <a:close/>
                  </a:path>
                </a:pathLst>
              </a:custGeom>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37" name="Freeform 32"/>
              <p:cNvSpPr/>
              <p:nvPr/>
            </p:nvSpPr>
            <p:spPr bwMode="auto">
              <a:xfrm rot="19193214">
                <a:off x="6785345" y="3173379"/>
                <a:ext cx="715929" cy="825872"/>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3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5"/>
                      <a:pt x="244" y="155"/>
                    </a:cubicBezTo>
                    <a:cubicBezTo>
                      <a:pt x="271"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3" y="194"/>
                    </a:cubicBezTo>
                    <a:cubicBezTo>
                      <a:pt x="31" y="62"/>
                      <a:pt x="0" y="70"/>
                      <a:pt x="0" y="70"/>
                    </a:cubicBezTo>
                    <a:lnTo>
                      <a:pt x="56" y="55"/>
                    </a:ln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38" name="Freeform 36"/>
              <p:cNvSpPr/>
              <p:nvPr/>
            </p:nvSpPr>
            <p:spPr bwMode="auto">
              <a:xfrm rot="19193214">
                <a:off x="5234428" y="3100321"/>
                <a:ext cx="827050" cy="714697"/>
              </a:xfrm>
              <a:custGeom>
                <a:avLst/>
                <a:gdLst>
                  <a:gd name="T0" fmla="*/ 292 w 348"/>
                  <a:gd name="T1" fmla="*/ 245 h 300"/>
                  <a:gd name="T2" fmla="*/ 324 w 348"/>
                  <a:gd name="T3" fmla="*/ 124 h 300"/>
                  <a:gd name="T4" fmla="*/ 348 w 348"/>
                  <a:gd name="T5" fmla="*/ 38 h 300"/>
                  <a:gd name="T6" fmla="*/ 192 w 348"/>
                  <a:gd name="T7" fmla="*/ 57 h 300"/>
                  <a:gd name="T8" fmla="*/ 71 w 348"/>
                  <a:gd name="T9" fmla="*/ 0 h 300"/>
                  <a:gd name="T10" fmla="*/ 56 w 348"/>
                  <a:gd name="T11" fmla="*/ 55 h 300"/>
                  <a:gd name="T12" fmla="*/ 24 w 348"/>
                  <a:gd name="T13" fmla="*/ 176 h 300"/>
                  <a:gd name="T14" fmla="*/ 0 w 348"/>
                  <a:gd name="T15" fmla="*/ 262 h 300"/>
                  <a:gd name="T16" fmla="*/ 153 w 348"/>
                  <a:gd name="T17" fmla="*/ 247 h 300"/>
                  <a:gd name="T18" fmla="*/ 277 w 348"/>
                  <a:gd name="T19" fmla="*/ 300 h 300"/>
                  <a:gd name="T20" fmla="*/ 292 w 348"/>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00">
                    <a:moveTo>
                      <a:pt x="292" y="245"/>
                    </a:moveTo>
                    <a:cubicBezTo>
                      <a:pt x="324" y="124"/>
                      <a:pt x="324" y="124"/>
                      <a:pt x="324" y="124"/>
                    </a:cubicBezTo>
                    <a:cubicBezTo>
                      <a:pt x="348" y="38"/>
                      <a:pt x="348" y="38"/>
                      <a:pt x="348" y="38"/>
                    </a:cubicBezTo>
                    <a:cubicBezTo>
                      <a:pt x="348" y="38"/>
                      <a:pt x="322" y="84"/>
                      <a:pt x="192" y="57"/>
                    </a:cubicBezTo>
                    <a:cubicBezTo>
                      <a:pt x="63" y="29"/>
                      <a:pt x="71" y="0"/>
                      <a:pt x="71" y="0"/>
                    </a:cubicBezTo>
                    <a:cubicBezTo>
                      <a:pt x="56" y="55"/>
                      <a:pt x="56" y="55"/>
                      <a:pt x="56" y="55"/>
                    </a:cubicBezTo>
                    <a:cubicBezTo>
                      <a:pt x="24" y="176"/>
                      <a:pt x="24" y="176"/>
                      <a:pt x="24" y="176"/>
                    </a:cubicBezTo>
                    <a:cubicBezTo>
                      <a:pt x="0" y="262"/>
                      <a:pt x="0" y="262"/>
                      <a:pt x="0" y="262"/>
                    </a:cubicBezTo>
                    <a:cubicBezTo>
                      <a:pt x="0" y="262"/>
                      <a:pt x="21" y="224"/>
                      <a:pt x="153" y="247"/>
                    </a:cubicBezTo>
                    <a:cubicBezTo>
                      <a:pt x="286" y="270"/>
                      <a:pt x="277" y="300"/>
                      <a:pt x="277" y="300"/>
                    </a:cubicBezTo>
                    <a:lnTo>
                      <a:pt x="292" y="245"/>
                    </a:lnTo>
                    <a:close/>
                  </a:path>
                </a:pathLst>
              </a:custGeom>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39" name="Freeform 27"/>
              <p:cNvSpPr/>
              <p:nvPr/>
            </p:nvSpPr>
            <p:spPr bwMode="auto">
              <a:xfrm rot="-2406786">
                <a:off x="3796003" y="2917348"/>
                <a:ext cx="715963" cy="825500"/>
              </a:xfrm>
              <a:custGeom>
                <a:avLst/>
                <a:gdLst>
                  <a:gd name="T0" fmla="*/ 133202 w 301"/>
                  <a:gd name="T1" fmla="*/ 130843 h 347"/>
                  <a:gd name="T2" fmla="*/ 418636 w 301"/>
                  <a:gd name="T3" fmla="*/ 54716 h 347"/>
                  <a:gd name="T4" fmla="*/ 623197 w 301"/>
                  <a:gd name="T5" fmla="*/ 0 h 347"/>
                  <a:gd name="T6" fmla="*/ 580382 w 301"/>
                  <a:gd name="T7" fmla="*/ 368739 h 347"/>
                  <a:gd name="T8" fmla="*/ 715963 w 301"/>
                  <a:gd name="T9" fmla="*/ 658973 h 347"/>
                  <a:gd name="T10" fmla="*/ 582761 w 301"/>
                  <a:gd name="T11" fmla="*/ 694657 h 347"/>
                  <a:gd name="T12" fmla="*/ 297327 w 301"/>
                  <a:gd name="T13" fmla="*/ 770784 h 347"/>
                  <a:gd name="T14" fmla="*/ 92766 w 301"/>
                  <a:gd name="T15" fmla="*/ 825500 h 347"/>
                  <a:gd name="T16" fmla="*/ 128445 w 301"/>
                  <a:gd name="T17" fmla="*/ 461519 h 347"/>
                  <a:gd name="T18" fmla="*/ 0 w 301"/>
                  <a:gd name="T19" fmla="*/ 166527 h 347"/>
                  <a:gd name="T20" fmla="*/ 133202 w 301"/>
                  <a:gd name="T21" fmla="*/ 13084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1" h="347">
                    <a:moveTo>
                      <a:pt x="56" y="55"/>
                    </a:moveTo>
                    <a:cubicBezTo>
                      <a:pt x="176" y="23"/>
                      <a:pt x="176" y="23"/>
                      <a:pt x="176" y="23"/>
                    </a:cubicBezTo>
                    <a:cubicBezTo>
                      <a:pt x="262" y="0"/>
                      <a:pt x="262" y="0"/>
                      <a:pt x="262" y="0"/>
                    </a:cubicBezTo>
                    <a:cubicBezTo>
                      <a:pt x="262" y="0"/>
                      <a:pt x="216" y="26"/>
                      <a:pt x="244" y="155"/>
                    </a:cubicBezTo>
                    <a:cubicBezTo>
                      <a:pt x="272"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4" y="194"/>
                    </a:cubicBezTo>
                    <a:cubicBezTo>
                      <a:pt x="31" y="62"/>
                      <a:pt x="0" y="70"/>
                      <a:pt x="0" y="70"/>
                    </a:cubicBezTo>
                    <a:lnTo>
                      <a:pt x="56" y="55"/>
                    </a:ln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40" name="Freeform 24"/>
              <p:cNvSpPr/>
              <p:nvPr/>
            </p:nvSpPr>
            <p:spPr bwMode="auto">
              <a:xfrm rot="-2406786">
                <a:off x="2247590" y="2844641"/>
                <a:ext cx="825500" cy="714375"/>
              </a:xfrm>
              <a:custGeom>
                <a:avLst/>
                <a:gdLst>
                  <a:gd name="T0" fmla="*/ 692278 w 347"/>
                  <a:gd name="T1" fmla="*/ 583406 h 300"/>
                  <a:gd name="T2" fmla="*/ 770784 w 347"/>
                  <a:gd name="T3" fmla="*/ 297656 h 300"/>
                  <a:gd name="T4" fmla="*/ 825500 w 347"/>
                  <a:gd name="T5" fmla="*/ 92869 h 300"/>
                  <a:gd name="T6" fmla="*/ 456761 w 347"/>
                  <a:gd name="T7" fmla="*/ 135731 h 300"/>
                  <a:gd name="T8" fmla="*/ 166527 w 347"/>
                  <a:gd name="T9" fmla="*/ 0 h 300"/>
                  <a:gd name="T10" fmla="*/ 130843 w 347"/>
                  <a:gd name="T11" fmla="*/ 133350 h 300"/>
                  <a:gd name="T12" fmla="*/ 54716 w 347"/>
                  <a:gd name="T13" fmla="*/ 419100 h 300"/>
                  <a:gd name="T14" fmla="*/ 0 w 347"/>
                  <a:gd name="T15" fmla="*/ 623888 h 300"/>
                  <a:gd name="T16" fmla="*/ 361602 w 347"/>
                  <a:gd name="T17" fmla="*/ 588169 h 300"/>
                  <a:gd name="T18" fmla="*/ 658973 w 347"/>
                  <a:gd name="T19" fmla="*/ 714375 h 300"/>
                  <a:gd name="T20" fmla="*/ 692278 w 347"/>
                  <a:gd name="T21" fmla="*/ 583406 h 3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7" h="300">
                    <a:moveTo>
                      <a:pt x="291" y="245"/>
                    </a:moveTo>
                    <a:cubicBezTo>
                      <a:pt x="324" y="125"/>
                      <a:pt x="324" y="125"/>
                      <a:pt x="324" y="125"/>
                    </a:cubicBezTo>
                    <a:cubicBezTo>
                      <a:pt x="347" y="39"/>
                      <a:pt x="347" y="39"/>
                      <a:pt x="347" y="39"/>
                    </a:cubicBezTo>
                    <a:cubicBezTo>
                      <a:pt x="347" y="39"/>
                      <a:pt x="321" y="85"/>
                      <a:pt x="192" y="57"/>
                    </a:cubicBezTo>
                    <a:cubicBezTo>
                      <a:pt x="62" y="29"/>
                      <a:pt x="70" y="0"/>
                      <a:pt x="70" y="0"/>
                    </a:cubicBezTo>
                    <a:cubicBezTo>
                      <a:pt x="55" y="56"/>
                      <a:pt x="55" y="56"/>
                      <a:pt x="55" y="56"/>
                    </a:cubicBezTo>
                    <a:cubicBezTo>
                      <a:pt x="23" y="176"/>
                      <a:pt x="23" y="176"/>
                      <a:pt x="23" y="176"/>
                    </a:cubicBezTo>
                    <a:cubicBezTo>
                      <a:pt x="0" y="262"/>
                      <a:pt x="0" y="262"/>
                      <a:pt x="0" y="262"/>
                    </a:cubicBezTo>
                    <a:cubicBezTo>
                      <a:pt x="0" y="262"/>
                      <a:pt x="20" y="224"/>
                      <a:pt x="152" y="247"/>
                    </a:cubicBezTo>
                    <a:cubicBezTo>
                      <a:pt x="285" y="270"/>
                      <a:pt x="277" y="300"/>
                      <a:pt x="277" y="300"/>
                    </a:cubicBezTo>
                    <a:lnTo>
                      <a:pt x="291" y="245"/>
                    </a:lnTo>
                    <a:close/>
                  </a:path>
                </a:pathLst>
              </a:custGeom>
              <a:solidFill>
                <a:schemeClr val="accent4">
                  <a:lumMod val="50000"/>
                </a:schemeClr>
              </a:solidFill>
              <a:ln w="9525">
                <a:solidFill>
                  <a:srgbClr val="000000"/>
                </a:solidFill>
                <a:round/>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41" name="Oval 20"/>
              <p:cNvSpPr>
                <a:spLocks noChangeArrowheads="1"/>
              </p:cNvSpPr>
              <p:nvPr/>
            </p:nvSpPr>
            <p:spPr bwMode="auto">
              <a:xfrm rot="-2406786">
                <a:off x="1219824" y="2964184"/>
                <a:ext cx="1304925" cy="1304925"/>
              </a:xfrm>
              <a:prstGeom prst="ellipse"/>
              <a:solidFill>
                <a:schemeClr val="accent4">
                  <a:lumMod val="50000"/>
                </a:schemeClr>
              </a:solidFill>
              <a:ln w="9525">
                <a:solidFill>
                  <a:srgbClr val="000000"/>
                </a:solidFill>
                <a:round/>
              </a:ln>
            </p:spPr>
            <p:txBody>
              <a:bodyPr/>
              <a:lstStyle>
                <a:lvl1pPr>
                  <a:defRPr>
                    <a:solidFill>
                      <a:schemeClr val="tx1"/>
                    </a:solidFill>
                    <a:latin typeface="Calibri" panose="020F0502020204030204" charset="0"/>
                  </a:defRPr>
                </a:lvl1pPr>
                <a:lvl2pPr indent="-285750" marL="742950">
                  <a:defRPr>
                    <a:solidFill>
                      <a:schemeClr val="tx1"/>
                    </a:solidFill>
                    <a:latin typeface="Calibri" panose="020F0502020204030204" charset="0"/>
                  </a:defRPr>
                </a:lvl2pPr>
                <a:lvl3pPr indent="-228600" marL="1143000">
                  <a:defRPr>
                    <a:solidFill>
                      <a:schemeClr val="tx1"/>
                    </a:solidFill>
                    <a:latin typeface="Calibri" panose="020F0502020204030204" charset="0"/>
                  </a:defRPr>
                </a:lvl3pPr>
                <a:lvl4pPr indent="-228600" marL="1600200">
                  <a:defRPr>
                    <a:solidFill>
                      <a:schemeClr val="tx1"/>
                    </a:solidFill>
                    <a:latin typeface="Calibri" panose="020F0502020204030204" charset="0"/>
                  </a:defRPr>
                </a:lvl4pPr>
                <a:lvl5pPr indent="-228600" marL="2057400">
                  <a:defRPr>
                    <a:solidFill>
                      <a:schemeClr val="tx1"/>
                    </a:solidFill>
                    <a:latin typeface="Calibri" panose="020F0502020204030204" charset="0"/>
                  </a:defRPr>
                </a:lvl5pPr>
                <a:lvl6pPr fontAlgn="base" indent="-228600" marL="2514600">
                  <a:spcBef>
                    <a:spcPct val="0"/>
                  </a:spcBef>
                  <a:spcAft>
                    <a:spcPct val="0"/>
                  </a:spcAft>
                  <a:defRPr>
                    <a:solidFill>
                      <a:schemeClr val="tx1"/>
                    </a:solidFill>
                    <a:latin typeface="Calibri" panose="020F0502020204030204" charset="0"/>
                  </a:defRPr>
                </a:lvl6pPr>
                <a:lvl7pPr fontAlgn="base" indent="-228600" marL="2971800">
                  <a:spcBef>
                    <a:spcPct val="0"/>
                  </a:spcBef>
                  <a:spcAft>
                    <a:spcPct val="0"/>
                  </a:spcAft>
                  <a:defRPr>
                    <a:solidFill>
                      <a:schemeClr val="tx1"/>
                    </a:solidFill>
                    <a:latin typeface="Calibri" panose="020F0502020204030204" charset="0"/>
                  </a:defRPr>
                </a:lvl7pPr>
                <a:lvl8pPr fontAlgn="base" indent="-228600" marL="3429000">
                  <a:spcBef>
                    <a:spcPct val="0"/>
                  </a:spcBef>
                  <a:spcAft>
                    <a:spcPct val="0"/>
                  </a:spcAft>
                  <a:defRPr>
                    <a:solidFill>
                      <a:schemeClr val="tx1"/>
                    </a:solidFill>
                    <a:latin typeface="Calibri" panose="020F0502020204030204" charset="0"/>
                  </a:defRPr>
                </a:lvl8pPr>
                <a:lvl9pPr fontAlgn="base" indent="-228600" marL="3886200">
                  <a:spcBef>
                    <a:spcPct val="0"/>
                  </a:spcBef>
                  <a:spcAft>
                    <a:spcPct val="0"/>
                  </a:spcAft>
                  <a:defRPr>
                    <a:solidFill>
                      <a:schemeClr val="tx1"/>
                    </a:solidFill>
                    <a:latin typeface="Calibri" panose="020F0502020204030204" charset="0"/>
                  </a:defRPr>
                </a:lvl9pPr>
              </a:lstStyle>
              <a:p>
                <a:pPr eaLnBrk="1" hangingPunct="1"/>
                <a:endParaRPr altLang="zh-CN" lang="zh-CN">
                  <a:solidFill>
                    <a:schemeClr val="bg1"/>
                  </a:solidFill>
                  <a:ea typeface="Calibri" panose="020F0502020204030204" charset="0"/>
                  <a:cs typeface="Calibri" panose="020F0502020204030204" charset="0"/>
                </a:endParaRPr>
              </a:p>
            </p:txBody>
          </p:sp>
          <p:sp>
            <p:nvSpPr>
              <p:cNvPr id="1048642" name="Oval 21"/>
              <p:cNvSpPr>
                <a:spLocks noChangeArrowheads="1"/>
              </p:cNvSpPr>
              <p:nvPr/>
            </p:nvSpPr>
            <p:spPr bwMode="auto">
              <a:xfrm rot="-2406786">
                <a:off x="2795554" y="2134686"/>
                <a:ext cx="1306513" cy="1308100"/>
              </a:xfrm>
              <a:prstGeom prst="ellipse"/>
              <a:solidFill>
                <a:schemeClr val="bg1"/>
              </a:solidFill>
              <a:ln>
                <a:noFill/>
              </a:ln>
            </p:spPr>
            <p:txBody>
              <a:bodyPr/>
              <a:lstStyle>
                <a:lvl1pPr>
                  <a:defRPr>
                    <a:solidFill>
                      <a:schemeClr val="tx1"/>
                    </a:solidFill>
                    <a:latin typeface="Calibri" panose="020F0502020204030204" charset="0"/>
                  </a:defRPr>
                </a:lvl1pPr>
                <a:lvl2pPr indent="-285750" marL="742950">
                  <a:defRPr>
                    <a:solidFill>
                      <a:schemeClr val="tx1"/>
                    </a:solidFill>
                    <a:latin typeface="Calibri" panose="020F0502020204030204" charset="0"/>
                  </a:defRPr>
                </a:lvl2pPr>
                <a:lvl3pPr indent="-228600" marL="1143000">
                  <a:defRPr>
                    <a:solidFill>
                      <a:schemeClr val="tx1"/>
                    </a:solidFill>
                    <a:latin typeface="Calibri" panose="020F0502020204030204" charset="0"/>
                  </a:defRPr>
                </a:lvl3pPr>
                <a:lvl4pPr indent="-228600" marL="1600200">
                  <a:defRPr>
                    <a:solidFill>
                      <a:schemeClr val="tx1"/>
                    </a:solidFill>
                    <a:latin typeface="Calibri" panose="020F0502020204030204" charset="0"/>
                  </a:defRPr>
                </a:lvl4pPr>
                <a:lvl5pPr indent="-228600" marL="2057400">
                  <a:defRPr>
                    <a:solidFill>
                      <a:schemeClr val="tx1"/>
                    </a:solidFill>
                    <a:latin typeface="Calibri" panose="020F0502020204030204" charset="0"/>
                  </a:defRPr>
                </a:lvl5pPr>
                <a:lvl6pPr fontAlgn="base" indent="-228600" marL="2514600">
                  <a:spcBef>
                    <a:spcPct val="0"/>
                  </a:spcBef>
                  <a:spcAft>
                    <a:spcPct val="0"/>
                  </a:spcAft>
                  <a:defRPr>
                    <a:solidFill>
                      <a:schemeClr val="tx1"/>
                    </a:solidFill>
                    <a:latin typeface="Calibri" panose="020F0502020204030204" charset="0"/>
                  </a:defRPr>
                </a:lvl6pPr>
                <a:lvl7pPr fontAlgn="base" indent="-228600" marL="2971800">
                  <a:spcBef>
                    <a:spcPct val="0"/>
                  </a:spcBef>
                  <a:spcAft>
                    <a:spcPct val="0"/>
                  </a:spcAft>
                  <a:defRPr>
                    <a:solidFill>
                      <a:schemeClr val="tx1"/>
                    </a:solidFill>
                    <a:latin typeface="Calibri" panose="020F0502020204030204" charset="0"/>
                  </a:defRPr>
                </a:lvl7pPr>
                <a:lvl8pPr fontAlgn="base" indent="-228600" marL="3429000">
                  <a:spcBef>
                    <a:spcPct val="0"/>
                  </a:spcBef>
                  <a:spcAft>
                    <a:spcPct val="0"/>
                  </a:spcAft>
                  <a:defRPr>
                    <a:solidFill>
                      <a:schemeClr val="tx1"/>
                    </a:solidFill>
                    <a:latin typeface="Calibri" panose="020F0502020204030204" charset="0"/>
                  </a:defRPr>
                </a:lvl8pPr>
                <a:lvl9pPr fontAlgn="base" indent="-228600" marL="3886200">
                  <a:spcBef>
                    <a:spcPct val="0"/>
                  </a:spcBef>
                  <a:spcAft>
                    <a:spcPct val="0"/>
                  </a:spcAft>
                  <a:defRPr>
                    <a:solidFill>
                      <a:schemeClr val="tx1"/>
                    </a:solidFill>
                    <a:latin typeface="Calibri" panose="020F0502020204030204" charset="0"/>
                  </a:defRPr>
                </a:lvl9pPr>
              </a:lstStyle>
              <a:p>
                <a:pPr eaLnBrk="1" hangingPunct="1"/>
                <a:endParaRPr altLang="zh-CN" lang="zh-CN">
                  <a:solidFill>
                    <a:schemeClr val="bg1"/>
                  </a:solidFill>
                  <a:ea typeface="Calibri" panose="020F0502020204030204" charset="0"/>
                  <a:cs typeface="Calibri" panose="020F0502020204030204" charset="0"/>
                </a:endParaRPr>
              </a:p>
            </p:txBody>
          </p:sp>
          <p:sp>
            <p:nvSpPr>
              <p:cNvPr id="1048643" name="Freeform 22"/>
              <p:cNvSpPr/>
              <p:nvPr/>
            </p:nvSpPr>
            <p:spPr bwMode="auto">
              <a:xfrm rot="-2406786">
                <a:off x="1362321" y="3107197"/>
                <a:ext cx="1020763" cy="1022350"/>
              </a:xfrm>
              <a:custGeom>
                <a:avLst/>
                <a:gdLst>
                  <a:gd name="T0" fmla="*/ 839929 w 429"/>
                  <a:gd name="T1" fmla="*/ 838851 h 429"/>
                  <a:gd name="T2" fmla="*/ 183214 w 429"/>
                  <a:gd name="T3" fmla="*/ 838851 h 429"/>
                  <a:gd name="T4" fmla="*/ 183214 w 429"/>
                  <a:gd name="T5" fmla="*/ 181116 h 429"/>
                  <a:gd name="T6" fmla="*/ 839929 w 429"/>
                  <a:gd name="T7" fmla="*/ 181116 h 429"/>
                  <a:gd name="T8" fmla="*/ 839929 w 429"/>
                  <a:gd name="T9" fmla="*/ 838851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9">
                    <a:moveTo>
                      <a:pt x="353" y="352"/>
                    </a:moveTo>
                    <a:cubicBezTo>
                      <a:pt x="277" y="429"/>
                      <a:pt x="153" y="429"/>
                      <a:pt x="77" y="352"/>
                    </a:cubicBezTo>
                    <a:cubicBezTo>
                      <a:pt x="0" y="276"/>
                      <a:pt x="0" y="152"/>
                      <a:pt x="77" y="76"/>
                    </a:cubicBezTo>
                    <a:cubicBezTo>
                      <a:pt x="153" y="0"/>
                      <a:pt x="277" y="0"/>
                      <a:pt x="353" y="76"/>
                    </a:cubicBezTo>
                    <a:cubicBezTo>
                      <a:pt x="429" y="152"/>
                      <a:pt x="429" y="276"/>
                      <a:pt x="353" y="352"/>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44" name="Freeform 23"/>
              <p:cNvSpPr/>
              <p:nvPr/>
            </p:nvSpPr>
            <p:spPr bwMode="auto">
              <a:xfrm rot="-2406786">
                <a:off x="2938429" y="2277561"/>
                <a:ext cx="1020763" cy="1022350"/>
              </a:xfrm>
              <a:custGeom>
                <a:avLst/>
                <a:gdLst>
                  <a:gd name="T0" fmla="*/ 839929 w 429"/>
                  <a:gd name="T1" fmla="*/ 838851 h 429"/>
                  <a:gd name="T2" fmla="*/ 180834 w 429"/>
                  <a:gd name="T3" fmla="*/ 838851 h 429"/>
                  <a:gd name="T4" fmla="*/ 180834 w 429"/>
                  <a:gd name="T5" fmla="*/ 181116 h 429"/>
                  <a:gd name="T6" fmla="*/ 839929 w 429"/>
                  <a:gd name="T7" fmla="*/ 181116 h 429"/>
                  <a:gd name="T8" fmla="*/ 839929 w 429"/>
                  <a:gd name="T9" fmla="*/ 838851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9">
                    <a:moveTo>
                      <a:pt x="353" y="352"/>
                    </a:moveTo>
                    <a:cubicBezTo>
                      <a:pt x="276" y="429"/>
                      <a:pt x="153" y="429"/>
                      <a:pt x="76" y="352"/>
                    </a:cubicBezTo>
                    <a:cubicBezTo>
                      <a:pt x="0" y="276"/>
                      <a:pt x="0" y="152"/>
                      <a:pt x="76" y="76"/>
                    </a:cubicBezTo>
                    <a:cubicBezTo>
                      <a:pt x="153" y="0"/>
                      <a:pt x="276" y="0"/>
                      <a:pt x="353" y="76"/>
                    </a:cubicBezTo>
                    <a:cubicBezTo>
                      <a:pt x="429" y="152"/>
                      <a:pt x="429" y="276"/>
                      <a:pt x="353" y="352"/>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45" name="Oval 25"/>
              <p:cNvSpPr>
                <a:spLocks noChangeArrowheads="1"/>
              </p:cNvSpPr>
              <p:nvPr/>
            </p:nvSpPr>
            <p:spPr bwMode="auto">
              <a:xfrm rot="19193214">
                <a:off x="4207363" y="3219437"/>
                <a:ext cx="1306452" cy="1305513"/>
              </a:xfrm>
              <a:prstGeom prst="ellipse"/>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46" name="Freeform 26"/>
              <p:cNvSpPr/>
              <p:nvPr/>
            </p:nvSpPr>
            <p:spPr bwMode="auto">
              <a:xfrm rot="-2406786">
                <a:off x="4349800" y="3363087"/>
                <a:ext cx="1020763" cy="1019175"/>
              </a:xfrm>
              <a:custGeom>
                <a:avLst/>
                <a:gdLst>
                  <a:gd name="T0" fmla="*/ 183214 w 429"/>
                  <a:gd name="T1" fmla="*/ 180975 h 428"/>
                  <a:gd name="T2" fmla="*/ 183214 w 429"/>
                  <a:gd name="T3" fmla="*/ 838200 h 428"/>
                  <a:gd name="T4" fmla="*/ 839929 w 429"/>
                  <a:gd name="T5" fmla="*/ 838200 h 428"/>
                  <a:gd name="T6" fmla="*/ 839929 w 429"/>
                  <a:gd name="T7" fmla="*/ 180975 h 428"/>
                  <a:gd name="T8" fmla="*/ 183214 w 429"/>
                  <a:gd name="T9" fmla="*/ 180975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8">
                    <a:moveTo>
                      <a:pt x="77" y="76"/>
                    </a:moveTo>
                    <a:cubicBezTo>
                      <a:pt x="0" y="152"/>
                      <a:pt x="0" y="276"/>
                      <a:pt x="77" y="352"/>
                    </a:cubicBezTo>
                    <a:cubicBezTo>
                      <a:pt x="153" y="428"/>
                      <a:pt x="277" y="428"/>
                      <a:pt x="353" y="352"/>
                    </a:cubicBezTo>
                    <a:cubicBezTo>
                      <a:pt x="429" y="276"/>
                      <a:pt x="429" y="152"/>
                      <a:pt x="353" y="76"/>
                    </a:cubicBezTo>
                    <a:cubicBezTo>
                      <a:pt x="277" y="0"/>
                      <a:pt x="153" y="0"/>
                      <a:pt x="77" y="76"/>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47" name="Oval 28"/>
              <p:cNvSpPr>
                <a:spLocks noChangeArrowheads="1"/>
              </p:cNvSpPr>
              <p:nvPr/>
            </p:nvSpPr>
            <p:spPr bwMode="auto">
              <a:xfrm rot="19193214">
                <a:off x="7194901" y="3473551"/>
                <a:ext cx="1306452" cy="1308690"/>
              </a:xfrm>
              <a:prstGeom prst="ellipse"/>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48" name="Oval 29"/>
              <p:cNvSpPr>
                <a:spLocks noChangeArrowheads="1"/>
              </p:cNvSpPr>
              <p:nvPr/>
            </p:nvSpPr>
            <p:spPr bwMode="auto">
              <a:xfrm rot="19193214">
                <a:off x="5783678" y="2390388"/>
                <a:ext cx="1306453" cy="1305513"/>
              </a:xfrm>
              <a:prstGeom prst="ellipse"/>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49" name="Freeform 30"/>
              <p:cNvSpPr/>
              <p:nvPr/>
            </p:nvSpPr>
            <p:spPr bwMode="auto">
              <a:xfrm rot="-2406786">
                <a:off x="7338302" y="3617016"/>
                <a:ext cx="1020763" cy="1022350"/>
              </a:xfrm>
              <a:custGeom>
                <a:avLst/>
                <a:gdLst>
                  <a:gd name="T0" fmla="*/ 180834 w 429"/>
                  <a:gd name="T1" fmla="*/ 183499 h 429"/>
                  <a:gd name="T2" fmla="*/ 180834 w 429"/>
                  <a:gd name="T3" fmla="*/ 841234 h 429"/>
                  <a:gd name="T4" fmla="*/ 839929 w 429"/>
                  <a:gd name="T5" fmla="*/ 841234 h 429"/>
                  <a:gd name="T6" fmla="*/ 839929 w 429"/>
                  <a:gd name="T7" fmla="*/ 183499 h 429"/>
                  <a:gd name="T8" fmla="*/ 180834 w 429"/>
                  <a:gd name="T9" fmla="*/ 183499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50" name="Freeform 31"/>
              <p:cNvSpPr/>
              <p:nvPr/>
            </p:nvSpPr>
            <p:spPr bwMode="auto">
              <a:xfrm rot="-2406786">
                <a:off x="5925908" y="2533450"/>
                <a:ext cx="1020763" cy="1019175"/>
              </a:xfrm>
              <a:custGeom>
                <a:avLst/>
                <a:gdLst>
                  <a:gd name="T0" fmla="*/ 180834 w 429"/>
                  <a:gd name="T1" fmla="*/ 180975 h 428"/>
                  <a:gd name="T2" fmla="*/ 180834 w 429"/>
                  <a:gd name="T3" fmla="*/ 838200 h 428"/>
                  <a:gd name="T4" fmla="*/ 837549 w 429"/>
                  <a:gd name="T5" fmla="*/ 838200 h 428"/>
                  <a:gd name="T6" fmla="*/ 837549 w 429"/>
                  <a:gd name="T7" fmla="*/ 180975 h 428"/>
                  <a:gd name="T8" fmla="*/ 180834 w 429"/>
                  <a:gd name="T9" fmla="*/ 180975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8">
                    <a:moveTo>
                      <a:pt x="76" y="76"/>
                    </a:moveTo>
                    <a:cubicBezTo>
                      <a:pt x="0" y="152"/>
                      <a:pt x="0" y="276"/>
                      <a:pt x="76" y="352"/>
                    </a:cubicBezTo>
                    <a:cubicBezTo>
                      <a:pt x="152" y="428"/>
                      <a:pt x="276" y="428"/>
                      <a:pt x="352" y="352"/>
                    </a:cubicBezTo>
                    <a:cubicBezTo>
                      <a:pt x="429" y="276"/>
                      <a:pt x="429" y="152"/>
                      <a:pt x="352" y="76"/>
                    </a:cubicBezTo>
                    <a:cubicBezTo>
                      <a:pt x="276" y="0"/>
                      <a:pt x="152" y="0"/>
                      <a:pt x="76" y="76"/>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51" name="Oval 33"/>
              <p:cNvSpPr>
                <a:spLocks noChangeArrowheads="1"/>
              </p:cNvSpPr>
              <p:nvPr/>
            </p:nvSpPr>
            <p:spPr bwMode="auto">
              <a:xfrm rot="19193214">
                <a:off x="8772805" y="2647679"/>
                <a:ext cx="1304865" cy="1305513"/>
              </a:xfrm>
              <a:prstGeom prst="ellipse"/>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652" name="Freeform 34"/>
              <p:cNvSpPr/>
              <p:nvPr/>
            </p:nvSpPr>
            <p:spPr bwMode="auto">
              <a:xfrm rot="-2406786">
                <a:off x="8914411" y="2787379"/>
                <a:ext cx="1020763" cy="1022350"/>
              </a:xfrm>
              <a:custGeom>
                <a:avLst/>
                <a:gdLst>
                  <a:gd name="T0" fmla="*/ 837549 w 429"/>
                  <a:gd name="T1" fmla="*/ 841234 h 429"/>
                  <a:gd name="T2" fmla="*/ 180834 w 429"/>
                  <a:gd name="T3" fmla="*/ 841234 h 429"/>
                  <a:gd name="T4" fmla="*/ 180834 w 429"/>
                  <a:gd name="T5" fmla="*/ 183499 h 429"/>
                  <a:gd name="T6" fmla="*/ 837549 w 429"/>
                  <a:gd name="T7" fmla="*/ 183499 h 429"/>
                  <a:gd name="T8" fmla="*/ 837549 w 429"/>
                  <a:gd name="T9" fmla="*/ 841234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429">
                    <a:moveTo>
                      <a:pt x="352" y="353"/>
                    </a:moveTo>
                    <a:cubicBezTo>
                      <a:pt x="276" y="429"/>
                      <a:pt x="152" y="429"/>
                      <a:pt x="76" y="353"/>
                    </a:cubicBezTo>
                    <a:cubicBezTo>
                      <a:pt x="0" y="277"/>
                      <a:pt x="0" y="153"/>
                      <a:pt x="76" y="77"/>
                    </a:cubicBezTo>
                    <a:cubicBezTo>
                      <a:pt x="152" y="0"/>
                      <a:pt x="276" y="0"/>
                      <a:pt x="352" y="77"/>
                    </a:cubicBezTo>
                    <a:cubicBezTo>
                      <a:pt x="429" y="153"/>
                      <a:pt x="429" y="277"/>
                      <a:pt x="352" y="353"/>
                    </a:cubicBezTo>
                    <a:close/>
                  </a:path>
                </a:pathLst>
              </a:custGeom>
              <a:solidFill>
                <a:schemeClr val="bg1"/>
              </a:solidFill>
              <a:ln>
                <a:noFill/>
              </a:ln>
            </p:spPr>
            <p:txBody>
              <a:bodyPr/>
              <a:p>
                <a:endParaRPr altLang="en-US" lang="zh-CN">
                  <a:solidFill>
                    <a:schemeClr val="bg1"/>
                  </a:solidFill>
                  <a:latin typeface="Calibri" panose="020F0502020204030204" charset="0"/>
                  <a:ea typeface="Calibri" panose="020F0502020204030204" charset="0"/>
                  <a:cs typeface="Calibri" panose="020F0502020204030204" charset="0"/>
                </a:endParaRPr>
              </a:p>
            </p:txBody>
          </p:sp>
        </p:grpSp>
        <p:sp>
          <p:nvSpPr>
            <p:cNvPr id="1048653" name="Shape 2778"/>
            <p:cNvSpPr/>
            <p:nvPr/>
          </p:nvSpPr>
          <p:spPr>
            <a:xfrm>
              <a:off x="2187319" y="3476728"/>
              <a:ext cx="279387" cy="277938"/>
            </a:xfrm>
            <a:custGeom>
              <a:av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54" name="Shape 2748"/>
            <p:cNvSpPr/>
            <p:nvPr/>
          </p:nvSpPr>
          <p:spPr>
            <a:xfrm>
              <a:off x="3757286" y="2633386"/>
              <a:ext cx="279387" cy="279526"/>
            </a:xfrm>
            <a:custGeom>
              <a:av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55" name="Shape 2774"/>
            <p:cNvSpPr/>
            <p:nvPr/>
          </p:nvSpPr>
          <p:spPr>
            <a:xfrm>
              <a:off x="5168508" y="3754666"/>
              <a:ext cx="279387" cy="279526"/>
            </a:xfrm>
            <a:custGeom>
              <a:av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1"/>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56" name="Shape 2543"/>
            <p:cNvSpPr/>
            <p:nvPr/>
          </p:nvSpPr>
          <p:spPr>
            <a:xfrm>
              <a:off x="6744824" y="2876382"/>
              <a:ext cx="279387" cy="277938"/>
            </a:xfrm>
            <a:custGeom>
              <a:av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57" name="Shape 2784"/>
            <p:cNvSpPr/>
            <p:nvPr/>
          </p:nvSpPr>
          <p:spPr>
            <a:xfrm>
              <a:off x="8160810" y="3983369"/>
              <a:ext cx="279387" cy="279526"/>
            </a:xfrm>
            <a:custGeom>
              <a:av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58" name="Shape 2604"/>
            <p:cNvSpPr/>
            <p:nvPr/>
          </p:nvSpPr>
          <p:spPr>
            <a:xfrm>
              <a:off x="9730775" y="3149555"/>
              <a:ext cx="279387" cy="228703"/>
            </a:xfrm>
            <a:custGeom>
              <a:av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grpSp>
      <p:sp>
        <p:nvSpPr>
          <p:cNvPr id="1048659" name="Subtitle 2"/>
          <p:cNvSpPr txBox="1"/>
          <p:nvPr/>
        </p:nvSpPr>
        <p:spPr>
          <a:xfrm>
            <a:off x="929066" y="4850288"/>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60" name="Subtitle 2"/>
          <p:cNvSpPr txBox="1"/>
          <p:nvPr/>
        </p:nvSpPr>
        <p:spPr>
          <a:xfrm>
            <a:off x="4367971" y="4850288"/>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61" name="Subtitle 2"/>
          <p:cNvSpPr txBox="1"/>
          <p:nvPr/>
        </p:nvSpPr>
        <p:spPr>
          <a:xfrm>
            <a:off x="7899738" y="4812745"/>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62" name="文本框 29"/>
          <p:cNvSpPr txBox="1"/>
          <p:nvPr/>
        </p:nvSpPr>
        <p:spPr>
          <a:xfrm>
            <a:off x="967064" y="742878"/>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6" presetSubtype="21">
                                  <p:stCondLst>
                                    <p:cond delay="0"/>
                                  </p:stCondLst>
                                  <p:childTnLst>
                                    <p:set>
                                      <p:cBhvr>
                                        <p:cTn dur="1" fill="hold" id="6">
                                          <p:stCondLst>
                                            <p:cond delay="0"/>
                                          </p:stCondLst>
                                        </p:cTn>
                                        <p:tgtEl>
                                          <p:spTgt spid="56"/>
                                        </p:tgtEl>
                                        <p:attrNameLst>
                                          <p:attrName>style.visibility</p:attrName>
                                        </p:attrNameLst>
                                      </p:cBhvr>
                                      <p:to>
                                        <p:strVal val="visible"/>
                                      </p:to>
                                    </p:set>
                                    <p:animEffect transition="in" filter="barn(inVertical)">
                                      <p:cBhvr>
                                        <p:cTn dur="500" id="7"/>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75" name="矩形 70"/>
          <p:cNvSpPr>
            <a:spLocks noChangeArrowheads="1"/>
          </p:cNvSpPr>
          <p:nvPr/>
        </p:nvSpPr>
        <p:spPr bwMode="auto">
          <a:xfrm>
            <a:off x="485648" y="3861925"/>
            <a:ext cx="5264984" cy="645160"/>
          </a:xfrm>
          <a:prstGeom prst="rect"/>
          <a:noFill/>
          <a:ln>
            <a:noFill/>
          </a:ln>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indent="-285750" marL="7429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indent="-228600" marL="11430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indent="-228600" marL="16002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indent="-228600" marL="20574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altLang="en-US" dirty="0" sz="3600" lang="zh-CN">
                <a:solidFill>
                  <a:schemeClr val="bg1"/>
                </a:solidFill>
                <a:ea typeface="Calibri" panose="020F0502020204030204" charset="0"/>
                <a:cs typeface="Calibri" panose="020F0502020204030204" charset="0"/>
              </a:rPr>
              <a:t>Enter title</a:t>
            </a:r>
            <a:endParaRPr altLang="en-US" dirty="0" sz="3600" lang="zh-CN">
              <a:solidFill>
                <a:schemeClr val="bg1"/>
              </a:solidFill>
              <a:ea typeface="Calibri" panose="020F0502020204030204" charset="0"/>
              <a:cs typeface="Calibri" panose="020F0502020204030204" charset="0"/>
            </a:endParaRPr>
          </a:p>
        </p:txBody>
      </p:sp>
      <p:sp>
        <p:nvSpPr>
          <p:cNvPr id="1048676" name="文本框 18"/>
          <p:cNvSpPr txBox="1">
            <a:spLocks noChangeArrowheads="1"/>
          </p:cNvSpPr>
          <p:nvPr/>
        </p:nvSpPr>
        <p:spPr bwMode="auto">
          <a:xfrm>
            <a:off x="1543644" y="2538486"/>
            <a:ext cx="7315200" cy="1285241"/>
          </a:xfrm>
          <a:prstGeom prst="rect"/>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indent="-285750" marL="742950">
              <a:spcBef>
                <a:spcPct val="20000"/>
              </a:spcBef>
              <a:buChar char="–"/>
              <a:defRPr sz="2800">
                <a:solidFill>
                  <a:schemeClr val="tx1"/>
                </a:solidFill>
                <a:latin typeface="Arial" panose="020B0604020202020204" pitchFamily="34" charset="0"/>
                <a:ea typeface="宋体" panose="02010600030101010101" pitchFamily="2" charset="-122"/>
              </a:defRPr>
            </a:lvl2pPr>
            <a:lvl3pPr indent="-228600" marL="114300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marL="160020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marL="2057400">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altLang="en-US" b="1" dirty="0" sz="8000" kumimoji="1" lang="zh-CN">
                <a:solidFill>
                  <a:schemeClr val="bg1"/>
                </a:solidFill>
                <a:latin typeface="Calibri" panose="020F0502020204030204" charset="0"/>
                <a:ea typeface="Calibri" panose="020F0502020204030204" charset="0"/>
                <a:cs typeface="Calibri" panose="020F0502020204030204" charset="0"/>
              </a:rPr>
              <a:t>Part</a:t>
            </a:r>
            <a:r>
              <a:rPr altLang="zh-CN" b="1" dirty="0" sz="8000" kumimoji="1" lang="en-US">
                <a:solidFill>
                  <a:schemeClr val="bg1"/>
                </a:solidFill>
                <a:latin typeface="Calibri" panose="020F0502020204030204" charset="0"/>
                <a:ea typeface="Calibri" panose="020F0502020204030204" charset="0"/>
                <a:cs typeface="Calibri" panose="020F0502020204030204" charset="0"/>
              </a:rPr>
              <a:t>2</a:t>
            </a:r>
            <a:endParaRPr altLang="zh-CN" b="1" dirty="0" sz="8000" kumimoji="1" lang="en-US">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77" name="AutoShape 2"/>
          <p:cNvSpPr/>
          <p:nvPr/>
        </p:nvSpPr>
        <p:spPr bwMode="auto">
          <a:xfrm>
            <a:off x="1213644" y="2220914"/>
            <a:ext cx="1232693" cy="1424781"/>
          </a:xfrm>
          <a:custGeom>
            <a:avLst/>
            <a:gdLst>
              <a:gd name="T0" fmla="*/ 1232694 w 21600"/>
              <a:gd name="T1" fmla="*/ 1424782 h 21600"/>
              <a:gd name="T2" fmla="*/ 1232694 w 21600"/>
              <a:gd name="T3" fmla="*/ 1424782 h 21600"/>
              <a:gd name="T4" fmla="*/ 1232694 w 21600"/>
              <a:gd name="T5" fmla="*/ 1424782 h 21600"/>
              <a:gd name="T6" fmla="*/ 1232694 w 21600"/>
              <a:gd name="T7" fmla="*/ 14247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0"/>
                </a:moveTo>
                <a:lnTo>
                  <a:pt x="0" y="5401"/>
                </a:lnTo>
                <a:lnTo>
                  <a:pt x="0" y="16198"/>
                </a:lnTo>
                <a:lnTo>
                  <a:pt x="10798" y="21600"/>
                </a:lnTo>
                <a:lnTo>
                  <a:pt x="21600" y="16198"/>
                </a:lnTo>
                <a:lnTo>
                  <a:pt x="21600" y="5401"/>
                </a:lnTo>
                <a:lnTo>
                  <a:pt x="10798" y="0"/>
                </a:lnTo>
                <a:close/>
                <a:moveTo>
                  <a:pt x="10798" y="4989"/>
                </a:moveTo>
                <a:cubicBezTo>
                  <a:pt x="12515" y="4989"/>
                  <a:pt x="14235" y="5557"/>
                  <a:pt x="15545" y="6692"/>
                </a:cubicBezTo>
                <a:cubicBezTo>
                  <a:pt x="18166" y="8961"/>
                  <a:pt x="18166" y="12638"/>
                  <a:pt x="15545" y="14907"/>
                </a:cubicBezTo>
                <a:cubicBezTo>
                  <a:pt x="12925" y="17176"/>
                  <a:pt x="8674" y="17176"/>
                  <a:pt x="6054" y="14907"/>
                </a:cubicBezTo>
                <a:cubicBezTo>
                  <a:pt x="3433" y="12638"/>
                  <a:pt x="3433" y="8961"/>
                  <a:pt x="6054" y="6692"/>
                </a:cubicBezTo>
                <a:cubicBezTo>
                  <a:pt x="7364" y="5557"/>
                  <a:pt x="9080" y="4989"/>
                  <a:pt x="10798" y="4989"/>
                </a:cubicBez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78" name="AutoShape 3"/>
          <p:cNvSpPr/>
          <p:nvPr/>
        </p:nvSpPr>
        <p:spPr bwMode="auto">
          <a:xfrm>
            <a:off x="3349625" y="2220914"/>
            <a:ext cx="1233488" cy="1424781"/>
          </a:xfrm>
          <a:custGeom>
            <a:avLst/>
            <a:gdLst>
              <a:gd name="T0" fmla="*/ 1233488 w 21600"/>
              <a:gd name="T1" fmla="*/ 1424782 h 21600"/>
              <a:gd name="T2" fmla="*/ 1233488 w 21600"/>
              <a:gd name="T3" fmla="*/ 1424782 h 21600"/>
              <a:gd name="T4" fmla="*/ 1233488 w 21600"/>
              <a:gd name="T5" fmla="*/ 1424782 h 21600"/>
              <a:gd name="T6" fmla="*/ 1233488 w 21600"/>
              <a:gd name="T7" fmla="*/ 14247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0"/>
                </a:moveTo>
                <a:lnTo>
                  <a:pt x="0" y="5401"/>
                </a:lnTo>
                <a:lnTo>
                  <a:pt x="0" y="16198"/>
                </a:lnTo>
                <a:lnTo>
                  <a:pt x="10798" y="21600"/>
                </a:lnTo>
                <a:lnTo>
                  <a:pt x="21600" y="16198"/>
                </a:lnTo>
                <a:lnTo>
                  <a:pt x="21600" y="5401"/>
                </a:lnTo>
                <a:lnTo>
                  <a:pt x="10798" y="0"/>
                </a:lnTo>
                <a:close/>
                <a:moveTo>
                  <a:pt x="10798" y="4989"/>
                </a:moveTo>
                <a:cubicBezTo>
                  <a:pt x="12515" y="4989"/>
                  <a:pt x="14235" y="5557"/>
                  <a:pt x="15545" y="6692"/>
                </a:cubicBezTo>
                <a:cubicBezTo>
                  <a:pt x="18166" y="8961"/>
                  <a:pt x="18166" y="12638"/>
                  <a:pt x="15545" y="14907"/>
                </a:cubicBezTo>
                <a:cubicBezTo>
                  <a:pt x="12925" y="17176"/>
                  <a:pt x="8674" y="17176"/>
                  <a:pt x="6054" y="14907"/>
                </a:cubicBezTo>
                <a:cubicBezTo>
                  <a:pt x="3433" y="12638"/>
                  <a:pt x="3433" y="8961"/>
                  <a:pt x="6054" y="6692"/>
                </a:cubicBezTo>
                <a:cubicBezTo>
                  <a:pt x="7364" y="5557"/>
                  <a:pt x="9080" y="4989"/>
                  <a:pt x="10798" y="4989"/>
                </a:cubicBez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79" name="AutoShape 4"/>
          <p:cNvSpPr/>
          <p:nvPr/>
        </p:nvSpPr>
        <p:spPr bwMode="auto">
          <a:xfrm>
            <a:off x="5517356" y="2220914"/>
            <a:ext cx="1233488" cy="1424781"/>
          </a:xfrm>
          <a:custGeom>
            <a:avLst/>
            <a:gdLst>
              <a:gd name="T0" fmla="*/ 1233488 w 21600"/>
              <a:gd name="T1" fmla="*/ 1424782 h 21600"/>
              <a:gd name="T2" fmla="*/ 1233488 w 21600"/>
              <a:gd name="T3" fmla="*/ 1424782 h 21600"/>
              <a:gd name="T4" fmla="*/ 1233488 w 21600"/>
              <a:gd name="T5" fmla="*/ 1424782 h 21600"/>
              <a:gd name="T6" fmla="*/ 1233488 w 21600"/>
              <a:gd name="T7" fmla="*/ 14247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0"/>
                </a:moveTo>
                <a:lnTo>
                  <a:pt x="0" y="5401"/>
                </a:lnTo>
                <a:lnTo>
                  <a:pt x="0" y="16198"/>
                </a:lnTo>
                <a:lnTo>
                  <a:pt x="10798" y="21600"/>
                </a:lnTo>
                <a:lnTo>
                  <a:pt x="21600" y="16198"/>
                </a:lnTo>
                <a:lnTo>
                  <a:pt x="21600" y="5401"/>
                </a:lnTo>
                <a:lnTo>
                  <a:pt x="10798" y="0"/>
                </a:lnTo>
                <a:close/>
                <a:moveTo>
                  <a:pt x="10798" y="4989"/>
                </a:moveTo>
                <a:cubicBezTo>
                  <a:pt x="12515" y="4989"/>
                  <a:pt x="14235" y="5557"/>
                  <a:pt x="15545" y="6692"/>
                </a:cubicBezTo>
                <a:cubicBezTo>
                  <a:pt x="18166" y="8961"/>
                  <a:pt x="18166" y="12638"/>
                  <a:pt x="15545" y="14907"/>
                </a:cubicBezTo>
                <a:cubicBezTo>
                  <a:pt x="12925" y="17176"/>
                  <a:pt x="8674" y="17176"/>
                  <a:pt x="6054" y="14907"/>
                </a:cubicBezTo>
                <a:cubicBezTo>
                  <a:pt x="3433" y="12638"/>
                  <a:pt x="3433" y="8961"/>
                  <a:pt x="6054" y="6692"/>
                </a:cubicBezTo>
                <a:cubicBezTo>
                  <a:pt x="7364" y="5557"/>
                  <a:pt x="9080" y="4989"/>
                  <a:pt x="10798" y="4989"/>
                </a:cubicBez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0" name="AutoShape 5"/>
          <p:cNvSpPr/>
          <p:nvPr/>
        </p:nvSpPr>
        <p:spPr bwMode="auto">
          <a:xfrm>
            <a:off x="7620000" y="2220914"/>
            <a:ext cx="1233488" cy="1424781"/>
          </a:xfrm>
          <a:custGeom>
            <a:avLst/>
            <a:gdLst>
              <a:gd name="T0" fmla="*/ 1233488 w 21600"/>
              <a:gd name="T1" fmla="*/ 1424782 h 21600"/>
              <a:gd name="T2" fmla="*/ 1233488 w 21600"/>
              <a:gd name="T3" fmla="*/ 1424782 h 21600"/>
              <a:gd name="T4" fmla="*/ 1233488 w 21600"/>
              <a:gd name="T5" fmla="*/ 1424782 h 21600"/>
              <a:gd name="T6" fmla="*/ 1233488 w 21600"/>
              <a:gd name="T7" fmla="*/ 14247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0"/>
                </a:moveTo>
                <a:lnTo>
                  <a:pt x="0" y="5401"/>
                </a:lnTo>
                <a:lnTo>
                  <a:pt x="0" y="16198"/>
                </a:lnTo>
                <a:lnTo>
                  <a:pt x="10798" y="21600"/>
                </a:lnTo>
                <a:lnTo>
                  <a:pt x="21600" y="16198"/>
                </a:lnTo>
                <a:lnTo>
                  <a:pt x="21600" y="5401"/>
                </a:lnTo>
                <a:lnTo>
                  <a:pt x="10798" y="0"/>
                </a:lnTo>
                <a:close/>
                <a:moveTo>
                  <a:pt x="10798" y="4989"/>
                </a:moveTo>
                <a:cubicBezTo>
                  <a:pt x="12515" y="4989"/>
                  <a:pt x="14235" y="5557"/>
                  <a:pt x="15545" y="6692"/>
                </a:cubicBezTo>
                <a:cubicBezTo>
                  <a:pt x="18166" y="8961"/>
                  <a:pt x="18166" y="12638"/>
                  <a:pt x="15545" y="14907"/>
                </a:cubicBezTo>
                <a:cubicBezTo>
                  <a:pt x="12925" y="17176"/>
                  <a:pt x="8674" y="17176"/>
                  <a:pt x="6054" y="14907"/>
                </a:cubicBezTo>
                <a:cubicBezTo>
                  <a:pt x="3433" y="12638"/>
                  <a:pt x="3433" y="8961"/>
                  <a:pt x="6054" y="6692"/>
                </a:cubicBezTo>
                <a:cubicBezTo>
                  <a:pt x="7364" y="5557"/>
                  <a:pt x="9080" y="4989"/>
                  <a:pt x="10798" y="4989"/>
                </a:cubicBez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1" name="AutoShape 6"/>
          <p:cNvSpPr/>
          <p:nvPr/>
        </p:nvSpPr>
        <p:spPr bwMode="auto">
          <a:xfrm>
            <a:off x="9758363" y="2220914"/>
            <a:ext cx="1233488" cy="1424781"/>
          </a:xfrm>
          <a:custGeom>
            <a:avLst/>
            <a:gdLst>
              <a:gd name="T0" fmla="*/ 1233488 w 21600"/>
              <a:gd name="T1" fmla="*/ 1424782 h 21600"/>
              <a:gd name="T2" fmla="*/ 1233488 w 21600"/>
              <a:gd name="T3" fmla="*/ 1424782 h 21600"/>
              <a:gd name="T4" fmla="*/ 1233488 w 21600"/>
              <a:gd name="T5" fmla="*/ 1424782 h 21600"/>
              <a:gd name="T6" fmla="*/ 1233488 w 21600"/>
              <a:gd name="T7" fmla="*/ 14247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0"/>
                </a:moveTo>
                <a:lnTo>
                  <a:pt x="0" y="5401"/>
                </a:lnTo>
                <a:lnTo>
                  <a:pt x="0" y="16198"/>
                </a:lnTo>
                <a:lnTo>
                  <a:pt x="10798" y="21600"/>
                </a:lnTo>
                <a:lnTo>
                  <a:pt x="21600" y="16198"/>
                </a:lnTo>
                <a:lnTo>
                  <a:pt x="21600" y="5401"/>
                </a:lnTo>
                <a:lnTo>
                  <a:pt x="10798" y="0"/>
                </a:lnTo>
                <a:close/>
                <a:moveTo>
                  <a:pt x="10798" y="4989"/>
                </a:moveTo>
                <a:cubicBezTo>
                  <a:pt x="12515" y="4989"/>
                  <a:pt x="14235" y="5557"/>
                  <a:pt x="15545" y="6692"/>
                </a:cubicBezTo>
                <a:cubicBezTo>
                  <a:pt x="18166" y="8961"/>
                  <a:pt x="18166" y="12638"/>
                  <a:pt x="15545" y="14907"/>
                </a:cubicBezTo>
                <a:cubicBezTo>
                  <a:pt x="12925" y="17176"/>
                  <a:pt x="8674" y="17176"/>
                  <a:pt x="6054" y="14907"/>
                </a:cubicBezTo>
                <a:cubicBezTo>
                  <a:pt x="3433" y="12638"/>
                  <a:pt x="3433" y="8961"/>
                  <a:pt x="6054" y="6692"/>
                </a:cubicBezTo>
                <a:cubicBezTo>
                  <a:pt x="7364" y="5557"/>
                  <a:pt x="9080" y="4989"/>
                  <a:pt x="10798" y="4989"/>
                </a:cubicBez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2" name="AutoShape 7"/>
          <p:cNvSpPr/>
          <p:nvPr/>
        </p:nvSpPr>
        <p:spPr bwMode="auto">
          <a:xfrm>
            <a:off x="1957387" y="4007644"/>
            <a:ext cx="1847851" cy="281781"/>
          </a:xfrm>
          <a:custGeom>
            <a:avLst/>
            <a:gdLst>
              <a:gd name="T0" fmla="*/ 1847850 w 21600"/>
              <a:gd name="T1" fmla="*/ 281781 h 20452"/>
              <a:gd name="T2" fmla="*/ 1847850 w 21600"/>
              <a:gd name="T3" fmla="*/ 281781 h 20452"/>
              <a:gd name="T4" fmla="*/ 1847850 w 21600"/>
              <a:gd name="T5" fmla="*/ 281781 h 20452"/>
              <a:gd name="T6" fmla="*/ 1847850 w 21600"/>
              <a:gd name="T7" fmla="*/ 281781 h 204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2">
                <a:moveTo>
                  <a:pt x="0" y="0"/>
                </a:moveTo>
                <a:cubicBezTo>
                  <a:pt x="2913" y="12190"/>
                  <a:pt x="6308" y="19210"/>
                  <a:pt x="9818" y="20301"/>
                </a:cubicBezTo>
                <a:cubicBezTo>
                  <a:pt x="13995" y="21600"/>
                  <a:pt x="18128" y="14478"/>
                  <a:pt x="21600" y="0"/>
                </a:cubicBezTo>
              </a:path>
            </a:pathLst>
          </a:custGeom>
          <a:noFill/>
          <a:ln w="25400" cap="flat" cmpd="sng">
            <a:solidFill>
              <a:srgbClr val="808180"/>
            </a:solidFill>
            <a:prstDash val="lgDash"/>
            <a:miter lim="0"/>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3" name="AutoShape 8"/>
          <p:cNvSpPr/>
          <p:nvPr/>
        </p:nvSpPr>
        <p:spPr bwMode="auto">
          <a:xfrm>
            <a:off x="4111626" y="4009231"/>
            <a:ext cx="1823244" cy="278607"/>
          </a:xfrm>
          <a:custGeom>
            <a:avLst/>
            <a:gdLst>
              <a:gd name="T0" fmla="*/ 1823244 w 21600"/>
              <a:gd name="T1" fmla="*/ 278606 h 20452"/>
              <a:gd name="T2" fmla="*/ 1823244 w 21600"/>
              <a:gd name="T3" fmla="*/ 278606 h 20452"/>
              <a:gd name="T4" fmla="*/ 1823244 w 21600"/>
              <a:gd name="T5" fmla="*/ 278606 h 20452"/>
              <a:gd name="T6" fmla="*/ 1823244 w 21600"/>
              <a:gd name="T7" fmla="*/ 278606 h 204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2">
                <a:moveTo>
                  <a:pt x="0" y="0"/>
                </a:moveTo>
                <a:cubicBezTo>
                  <a:pt x="2913" y="12190"/>
                  <a:pt x="6308" y="19210"/>
                  <a:pt x="9818" y="20301"/>
                </a:cubicBezTo>
                <a:cubicBezTo>
                  <a:pt x="13995" y="21599"/>
                  <a:pt x="18128" y="14478"/>
                  <a:pt x="21599" y="0"/>
                </a:cubicBezTo>
              </a:path>
            </a:pathLst>
          </a:custGeom>
          <a:noFill/>
          <a:ln w="25400" cap="flat" cmpd="sng">
            <a:solidFill>
              <a:srgbClr val="808180"/>
            </a:solidFill>
            <a:prstDash val="lgDash"/>
            <a:miter lim="0"/>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4" name="AutoShape 9"/>
          <p:cNvSpPr/>
          <p:nvPr/>
        </p:nvSpPr>
        <p:spPr bwMode="auto">
          <a:xfrm>
            <a:off x="6266658" y="4011614"/>
            <a:ext cx="1798637" cy="274637"/>
          </a:xfrm>
          <a:custGeom>
            <a:avLst/>
            <a:gdLst>
              <a:gd name="T0" fmla="*/ 1798638 w 21600"/>
              <a:gd name="T1" fmla="*/ 274638 h 20452"/>
              <a:gd name="T2" fmla="*/ 1798638 w 21600"/>
              <a:gd name="T3" fmla="*/ 274638 h 20452"/>
              <a:gd name="T4" fmla="*/ 1798638 w 21600"/>
              <a:gd name="T5" fmla="*/ 274638 h 20452"/>
              <a:gd name="T6" fmla="*/ 1798638 w 21600"/>
              <a:gd name="T7" fmla="*/ 274638 h 204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2">
                <a:moveTo>
                  <a:pt x="0" y="0"/>
                </a:moveTo>
                <a:cubicBezTo>
                  <a:pt x="2913" y="12190"/>
                  <a:pt x="6308" y="19210"/>
                  <a:pt x="9818" y="20301"/>
                </a:cubicBezTo>
                <a:cubicBezTo>
                  <a:pt x="13995" y="21599"/>
                  <a:pt x="18128" y="14478"/>
                  <a:pt x="21599" y="0"/>
                </a:cubicBezTo>
              </a:path>
            </a:pathLst>
          </a:custGeom>
          <a:noFill/>
          <a:ln w="25400" cap="flat" cmpd="sng">
            <a:solidFill>
              <a:srgbClr val="808180"/>
            </a:solidFill>
            <a:prstDash val="lgDash"/>
            <a:miter lim="0"/>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5" name="AutoShape 10"/>
          <p:cNvSpPr/>
          <p:nvPr/>
        </p:nvSpPr>
        <p:spPr bwMode="auto">
          <a:xfrm>
            <a:off x="8408195" y="4009231"/>
            <a:ext cx="1823244" cy="278607"/>
          </a:xfrm>
          <a:custGeom>
            <a:avLst/>
            <a:gdLst>
              <a:gd name="T0" fmla="*/ 1823244 w 21600"/>
              <a:gd name="T1" fmla="*/ 278606 h 20452"/>
              <a:gd name="T2" fmla="*/ 1823244 w 21600"/>
              <a:gd name="T3" fmla="*/ 278606 h 20452"/>
              <a:gd name="T4" fmla="*/ 1823244 w 21600"/>
              <a:gd name="T5" fmla="*/ 278606 h 20452"/>
              <a:gd name="T6" fmla="*/ 1823244 w 21600"/>
              <a:gd name="T7" fmla="*/ 278606 h 204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2">
                <a:moveTo>
                  <a:pt x="0" y="0"/>
                </a:moveTo>
                <a:cubicBezTo>
                  <a:pt x="2913" y="12190"/>
                  <a:pt x="6308" y="19210"/>
                  <a:pt x="9818" y="20301"/>
                </a:cubicBezTo>
                <a:cubicBezTo>
                  <a:pt x="13995" y="21599"/>
                  <a:pt x="18128" y="14478"/>
                  <a:pt x="21599" y="0"/>
                </a:cubicBezTo>
              </a:path>
            </a:pathLst>
          </a:custGeom>
          <a:noFill/>
          <a:ln w="25400" cap="flat" cmpd="sng">
            <a:solidFill>
              <a:srgbClr val="808180"/>
            </a:solidFill>
            <a:prstDash val="lgDash"/>
            <a:miter lim="0"/>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6" name="AutoShape 11"/>
          <p:cNvSpPr/>
          <p:nvPr/>
        </p:nvSpPr>
        <p:spPr bwMode="auto">
          <a:xfrm>
            <a:off x="1641475" y="3721100"/>
            <a:ext cx="377032" cy="377032"/>
          </a:xfrm>
          <a:custGeom>
            <a:avLst/>
            <a:gdLst>
              <a:gd name="T0" fmla="*/ 377012 w 19679"/>
              <a:gd name="T1" fmla="*/ 413836 h 19679"/>
              <a:gd name="T2" fmla="*/ 377012 w 19679"/>
              <a:gd name="T3" fmla="*/ 413836 h 19679"/>
              <a:gd name="T4" fmla="*/ 377012 w 19679"/>
              <a:gd name="T5" fmla="*/ 413836 h 19679"/>
              <a:gd name="T6" fmla="*/ 377012 w 19679"/>
              <a:gd name="T7" fmla="*/ 4138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7" name="AutoShape 12"/>
          <p:cNvSpPr/>
          <p:nvPr/>
        </p:nvSpPr>
        <p:spPr bwMode="auto">
          <a:xfrm>
            <a:off x="3777458" y="3717925"/>
            <a:ext cx="377031" cy="377032"/>
          </a:xfrm>
          <a:custGeom>
            <a:avLst/>
            <a:gdLst>
              <a:gd name="T0" fmla="*/ 377012 w 19679"/>
              <a:gd name="T1" fmla="*/ 413836 h 19679"/>
              <a:gd name="T2" fmla="*/ 377012 w 19679"/>
              <a:gd name="T3" fmla="*/ 413836 h 19679"/>
              <a:gd name="T4" fmla="*/ 377012 w 19679"/>
              <a:gd name="T5" fmla="*/ 413836 h 19679"/>
              <a:gd name="T6" fmla="*/ 377012 w 19679"/>
              <a:gd name="T7" fmla="*/ 4138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B3EDC2"/>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8" name="AutoShape 13"/>
          <p:cNvSpPr/>
          <p:nvPr/>
        </p:nvSpPr>
        <p:spPr bwMode="auto">
          <a:xfrm>
            <a:off x="5914233" y="3721100"/>
            <a:ext cx="377031" cy="377032"/>
          </a:xfrm>
          <a:custGeom>
            <a:avLst/>
            <a:gdLst>
              <a:gd name="T0" fmla="*/ 377012 w 19679"/>
              <a:gd name="T1" fmla="*/ 413836 h 19679"/>
              <a:gd name="T2" fmla="*/ 377012 w 19679"/>
              <a:gd name="T3" fmla="*/ 413836 h 19679"/>
              <a:gd name="T4" fmla="*/ 377012 w 19679"/>
              <a:gd name="T5" fmla="*/ 413836 h 19679"/>
              <a:gd name="T6" fmla="*/ 377012 w 19679"/>
              <a:gd name="T7" fmla="*/ 4138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89" name="AutoShape 14"/>
          <p:cNvSpPr/>
          <p:nvPr/>
        </p:nvSpPr>
        <p:spPr bwMode="auto">
          <a:xfrm>
            <a:off x="8050212" y="3721100"/>
            <a:ext cx="377032" cy="377032"/>
          </a:xfrm>
          <a:custGeom>
            <a:avLst/>
            <a:gdLst>
              <a:gd name="T0" fmla="*/ 377012 w 19679"/>
              <a:gd name="T1" fmla="*/ 413836 h 19679"/>
              <a:gd name="T2" fmla="*/ 377012 w 19679"/>
              <a:gd name="T3" fmla="*/ 413836 h 19679"/>
              <a:gd name="T4" fmla="*/ 377012 w 19679"/>
              <a:gd name="T5" fmla="*/ 413836 h 19679"/>
              <a:gd name="T6" fmla="*/ 377012 w 19679"/>
              <a:gd name="T7" fmla="*/ 4138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B3EDC2"/>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90" name="AutoShape 15"/>
          <p:cNvSpPr/>
          <p:nvPr/>
        </p:nvSpPr>
        <p:spPr bwMode="auto">
          <a:xfrm>
            <a:off x="10188575" y="3721100"/>
            <a:ext cx="377032" cy="377032"/>
          </a:xfrm>
          <a:custGeom>
            <a:avLst/>
            <a:gdLst>
              <a:gd name="T0" fmla="*/ 377012 w 19679"/>
              <a:gd name="T1" fmla="*/ 413836 h 19679"/>
              <a:gd name="T2" fmla="*/ 377012 w 19679"/>
              <a:gd name="T3" fmla="*/ 413836 h 19679"/>
              <a:gd name="T4" fmla="*/ 377012 w 19679"/>
              <a:gd name="T5" fmla="*/ 413836 h 19679"/>
              <a:gd name="T6" fmla="*/ 377012 w 19679"/>
              <a:gd name="T7" fmla="*/ 4138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691" name="AutoShape 16"/>
          <p:cNvSpPr/>
          <p:nvPr/>
        </p:nvSpPr>
        <p:spPr bwMode="auto">
          <a:xfrm>
            <a:off x="1305560" y="4496435"/>
            <a:ext cx="1466850" cy="266700"/>
          </a:xfrm>
          <a:custGeom>
            <a:avLst/>
            <a:gdLst>
              <a:gd name="T0" fmla="*/ 1048544 w 21600"/>
              <a:gd name="T1" fmla="*/ 266700 h 21600"/>
              <a:gd name="T2" fmla="*/ 1048544 w 21600"/>
              <a:gd name="T3" fmla="*/ 266700 h 21600"/>
              <a:gd name="T4" fmla="*/ 1048544 w 21600"/>
              <a:gd name="T5" fmla="*/ 266700 h 21600"/>
              <a:gd name="T6" fmla="*/ 1048544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Add title here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692" name="AutoShape 17"/>
          <p:cNvSpPr/>
          <p:nvPr/>
        </p:nvSpPr>
        <p:spPr bwMode="auto">
          <a:xfrm>
            <a:off x="886619" y="4763295"/>
            <a:ext cx="1886744" cy="741363"/>
          </a:xfrm>
          <a:custGeom>
            <a:avLst/>
            <a:gdLst>
              <a:gd name="T0" fmla="*/ 1886744 w 21600"/>
              <a:gd name="T1" fmla="*/ 741363 h 21600"/>
              <a:gd name="T2" fmla="*/ 1886744 w 21600"/>
              <a:gd name="T3" fmla="*/ 741363 h 21600"/>
              <a:gd name="T4" fmla="*/ 1886744 w 21600"/>
              <a:gd name="T5" fmla="*/ 741363 h 21600"/>
              <a:gd name="T6" fmla="*/ 1886744 w 21600"/>
              <a:gd name="T7" fmla="*/ 7413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693" name="AutoShape 18"/>
          <p:cNvSpPr/>
          <p:nvPr/>
        </p:nvSpPr>
        <p:spPr bwMode="auto">
          <a:xfrm>
            <a:off x="3442335" y="4496435"/>
            <a:ext cx="1340485" cy="266700"/>
          </a:xfrm>
          <a:custGeom>
            <a:avLst/>
            <a:gdLst>
              <a:gd name="T0" fmla="*/ 1047750 w 21600"/>
              <a:gd name="T1" fmla="*/ 266700 h 21600"/>
              <a:gd name="T2" fmla="*/ 1047750 w 21600"/>
              <a:gd name="T3" fmla="*/ 266700 h 21600"/>
              <a:gd name="T4" fmla="*/ 1047750 w 21600"/>
              <a:gd name="T5" fmla="*/ 266700 h 21600"/>
              <a:gd name="T6" fmla="*/ 1047750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Add title here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694" name="AutoShape 19"/>
          <p:cNvSpPr/>
          <p:nvPr/>
        </p:nvSpPr>
        <p:spPr bwMode="auto">
          <a:xfrm>
            <a:off x="3063875" y="4763295"/>
            <a:ext cx="1804988" cy="741363"/>
          </a:xfrm>
          <a:custGeom>
            <a:avLst/>
            <a:gdLst>
              <a:gd name="T0" fmla="*/ 1804988 w 21600"/>
              <a:gd name="T1" fmla="*/ 741363 h 21600"/>
              <a:gd name="T2" fmla="*/ 1804988 w 21600"/>
              <a:gd name="T3" fmla="*/ 741363 h 21600"/>
              <a:gd name="T4" fmla="*/ 1804988 w 21600"/>
              <a:gd name="T5" fmla="*/ 741363 h 21600"/>
              <a:gd name="T6" fmla="*/ 1804988 w 21600"/>
              <a:gd name="T7" fmla="*/ 7413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695" name="AutoShape 20"/>
          <p:cNvSpPr/>
          <p:nvPr/>
        </p:nvSpPr>
        <p:spPr bwMode="auto">
          <a:xfrm>
            <a:off x="9851390" y="4496435"/>
            <a:ext cx="1340485" cy="266700"/>
          </a:xfrm>
          <a:custGeom>
            <a:avLst/>
            <a:gdLst>
              <a:gd name="T0" fmla="*/ 1047750 w 21600"/>
              <a:gd name="T1" fmla="*/ 266700 h 21600"/>
              <a:gd name="T2" fmla="*/ 1047750 w 21600"/>
              <a:gd name="T3" fmla="*/ 266700 h 21600"/>
              <a:gd name="T4" fmla="*/ 1047750 w 21600"/>
              <a:gd name="T5" fmla="*/ 266700 h 21600"/>
              <a:gd name="T6" fmla="*/ 1047750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Add title here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696" name="AutoShape 21"/>
          <p:cNvSpPr/>
          <p:nvPr/>
        </p:nvSpPr>
        <p:spPr bwMode="auto">
          <a:xfrm>
            <a:off x="9445625" y="4763295"/>
            <a:ext cx="1858963" cy="741363"/>
          </a:xfrm>
          <a:custGeom>
            <a:avLst/>
            <a:gdLst>
              <a:gd name="T0" fmla="*/ 1858963 w 21600"/>
              <a:gd name="T1" fmla="*/ 741363 h 21600"/>
              <a:gd name="T2" fmla="*/ 1858963 w 21600"/>
              <a:gd name="T3" fmla="*/ 741363 h 21600"/>
              <a:gd name="T4" fmla="*/ 1858963 w 21600"/>
              <a:gd name="T5" fmla="*/ 741363 h 21600"/>
              <a:gd name="T6" fmla="*/ 1858963 w 21600"/>
              <a:gd name="T7" fmla="*/ 7413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697" name="AutoShape 22"/>
          <p:cNvSpPr/>
          <p:nvPr/>
        </p:nvSpPr>
        <p:spPr bwMode="auto">
          <a:xfrm>
            <a:off x="5578475" y="4496435"/>
            <a:ext cx="1449705" cy="266700"/>
          </a:xfrm>
          <a:custGeom>
            <a:avLst/>
            <a:gdLst>
              <a:gd name="T0" fmla="*/ 1047750 w 21600"/>
              <a:gd name="T1" fmla="*/ 266700 h 21600"/>
              <a:gd name="T2" fmla="*/ 1047750 w 21600"/>
              <a:gd name="T3" fmla="*/ 266700 h 21600"/>
              <a:gd name="T4" fmla="*/ 1047750 w 21600"/>
              <a:gd name="T5" fmla="*/ 266700 h 21600"/>
              <a:gd name="T6" fmla="*/ 1047750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Add title here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698" name="AutoShape 23"/>
          <p:cNvSpPr/>
          <p:nvPr/>
        </p:nvSpPr>
        <p:spPr bwMode="auto">
          <a:xfrm>
            <a:off x="5176837" y="4763295"/>
            <a:ext cx="1851819" cy="741363"/>
          </a:xfrm>
          <a:custGeom>
            <a:avLst/>
            <a:gdLst>
              <a:gd name="T0" fmla="*/ 1851819 w 21600"/>
              <a:gd name="T1" fmla="*/ 741363 h 21600"/>
              <a:gd name="T2" fmla="*/ 1851819 w 21600"/>
              <a:gd name="T3" fmla="*/ 741363 h 21600"/>
              <a:gd name="T4" fmla="*/ 1851819 w 21600"/>
              <a:gd name="T5" fmla="*/ 741363 h 21600"/>
              <a:gd name="T6" fmla="*/ 1851819 w 21600"/>
              <a:gd name="T7" fmla="*/ 7413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699" name="AutoShape 24"/>
          <p:cNvSpPr/>
          <p:nvPr/>
        </p:nvSpPr>
        <p:spPr bwMode="auto">
          <a:xfrm>
            <a:off x="7714615" y="4496435"/>
            <a:ext cx="1467485" cy="266700"/>
          </a:xfrm>
          <a:custGeom>
            <a:avLst/>
            <a:gdLst>
              <a:gd name="T0" fmla="*/ 1048544 w 21600"/>
              <a:gd name="T1" fmla="*/ 266700 h 21600"/>
              <a:gd name="T2" fmla="*/ 1048544 w 21600"/>
              <a:gd name="T3" fmla="*/ 266700 h 21600"/>
              <a:gd name="T4" fmla="*/ 1048544 w 21600"/>
              <a:gd name="T5" fmla="*/ 266700 h 21600"/>
              <a:gd name="T6" fmla="*/ 1048544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Add title here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0" name="AutoShape 25"/>
          <p:cNvSpPr/>
          <p:nvPr/>
        </p:nvSpPr>
        <p:spPr bwMode="auto">
          <a:xfrm>
            <a:off x="7295358" y="4763295"/>
            <a:ext cx="1887537" cy="741363"/>
          </a:xfrm>
          <a:custGeom>
            <a:avLst/>
            <a:gdLst>
              <a:gd name="T0" fmla="*/ 1887538 w 21600"/>
              <a:gd name="T1" fmla="*/ 741363 h 21600"/>
              <a:gd name="T2" fmla="*/ 1887538 w 21600"/>
              <a:gd name="T3" fmla="*/ 741363 h 21600"/>
              <a:gd name="T4" fmla="*/ 1887538 w 21600"/>
              <a:gd name="T5" fmla="*/ 741363 h 21600"/>
              <a:gd name="T6" fmla="*/ 1887538 w 21600"/>
              <a:gd name="T7" fmla="*/ 7413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01" name="AutoShape 26"/>
          <p:cNvSpPr/>
          <p:nvPr/>
        </p:nvSpPr>
        <p:spPr bwMode="auto">
          <a:xfrm>
            <a:off x="1708151" y="3775870"/>
            <a:ext cx="246063" cy="266700"/>
          </a:xfrm>
          <a:custGeom>
            <a:avLst/>
            <a:gdLst>
              <a:gd name="T0" fmla="*/ 246062 w 21600"/>
              <a:gd name="T1" fmla="*/ 266700 h 21600"/>
              <a:gd name="T2" fmla="*/ 246062 w 21600"/>
              <a:gd name="T3" fmla="*/ 266700 h 21600"/>
              <a:gd name="T4" fmla="*/ 246062 w 21600"/>
              <a:gd name="T5" fmla="*/ 266700 h 21600"/>
              <a:gd name="T6" fmla="*/ 246062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chemeClr val="accent4">
              <a:lumMod val="50000"/>
            </a:schemeClr>
          </a:solid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01</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2" name="AutoShape 27"/>
          <p:cNvSpPr/>
          <p:nvPr/>
        </p:nvSpPr>
        <p:spPr bwMode="auto">
          <a:xfrm>
            <a:off x="3843338" y="3775870"/>
            <a:ext cx="246063" cy="266700"/>
          </a:xfrm>
          <a:custGeom>
            <a:avLst/>
            <a:gdLst>
              <a:gd name="T0" fmla="*/ 246062 w 21600"/>
              <a:gd name="T1" fmla="*/ 266700 h 21600"/>
              <a:gd name="T2" fmla="*/ 246062 w 21600"/>
              <a:gd name="T3" fmla="*/ 266700 h 21600"/>
              <a:gd name="T4" fmla="*/ 246062 w 21600"/>
              <a:gd name="T5" fmla="*/ 266700 h 21600"/>
              <a:gd name="T6" fmla="*/ 246062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02</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3" name="AutoShape 28"/>
          <p:cNvSpPr/>
          <p:nvPr/>
        </p:nvSpPr>
        <p:spPr bwMode="auto">
          <a:xfrm>
            <a:off x="5978525" y="3773489"/>
            <a:ext cx="246856" cy="266700"/>
          </a:xfrm>
          <a:custGeom>
            <a:avLst/>
            <a:gdLst>
              <a:gd name="T0" fmla="*/ 246856 w 21600"/>
              <a:gd name="T1" fmla="*/ 266700 h 21600"/>
              <a:gd name="T2" fmla="*/ 246856 w 21600"/>
              <a:gd name="T3" fmla="*/ 266700 h 21600"/>
              <a:gd name="T4" fmla="*/ 246856 w 21600"/>
              <a:gd name="T5" fmla="*/ 266700 h 21600"/>
              <a:gd name="T6" fmla="*/ 246856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03</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4" name="AutoShape 29"/>
          <p:cNvSpPr/>
          <p:nvPr/>
        </p:nvSpPr>
        <p:spPr bwMode="auto">
          <a:xfrm>
            <a:off x="8120856" y="3775870"/>
            <a:ext cx="246856" cy="266700"/>
          </a:xfrm>
          <a:custGeom>
            <a:avLst/>
            <a:gdLst>
              <a:gd name="T0" fmla="*/ 246856 w 21600"/>
              <a:gd name="T1" fmla="*/ 266700 h 21600"/>
              <a:gd name="T2" fmla="*/ 246856 w 21600"/>
              <a:gd name="T3" fmla="*/ 266700 h 21600"/>
              <a:gd name="T4" fmla="*/ 246856 w 21600"/>
              <a:gd name="T5" fmla="*/ 266700 h 21600"/>
              <a:gd name="T6" fmla="*/ 246856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04</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5" name="AutoShape 30"/>
          <p:cNvSpPr/>
          <p:nvPr/>
        </p:nvSpPr>
        <p:spPr bwMode="auto">
          <a:xfrm>
            <a:off x="10252075" y="3775870"/>
            <a:ext cx="246063" cy="266700"/>
          </a:xfrm>
          <a:custGeom>
            <a:avLst/>
            <a:gdLst>
              <a:gd name="T0" fmla="*/ 246062 w 21600"/>
              <a:gd name="T1" fmla="*/ 266700 h 21600"/>
              <a:gd name="T2" fmla="*/ 246062 w 21600"/>
              <a:gd name="T3" fmla="*/ 266700 h 21600"/>
              <a:gd name="T4" fmla="*/ 246062 w 21600"/>
              <a:gd name="T5" fmla="*/ 266700 h 21600"/>
              <a:gd name="T6" fmla="*/ 246062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chemeClr val="accent4">
              <a:lumMod val="50000"/>
            </a:schemeClr>
          </a:solidFill>
          <a:ln>
            <a:noFill/>
          </a:ln>
        </p:spPr>
        <p:txBody>
          <a:bodyP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05</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06" name="AutoShape 31"/>
          <p:cNvSpPr/>
          <p:nvPr/>
        </p:nvSpPr>
        <p:spPr bwMode="auto">
          <a:xfrm>
            <a:off x="5995195" y="2725738"/>
            <a:ext cx="279400" cy="415132"/>
          </a:xfrm>
          <a:custGeom>
            <a:avLst/>
            <a:gdLst>
              <a:gd name="T0" fmla="*/ 279400 w 21600"/>
              <a:gd name="T1" fmla="*/ 415132 h 21600"/>
              <a:gd name="T2" fmla="*/ 279400 w 21600"/>
              <a:gd name="T3" fmla="*/ 415132 h 21600"/>
              <a:gd name="T4" fmla="*/ 279400 w 21600"/>
              <a:gd name="T5" fmla="*/ 415132 h 21600"/>
              <a:gd name="T6" fmla="*/ 279400 w 21600"/>
              <a:gd name="T7" fmla="*/ 4151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2"/>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599"/>
                  <a:pt x="10800" y="21599"/>
                </a:cubicBezTo>
                <a:cubicBezTo>
                  <a:pt x="16763" y="21599"/>
                  <a:pt x="21599" y="18342"/>
                  <a:pt x="21599" y="14325"/>
                </a:cubicBezTo>
                <a:cubicBezTo>
                  <a:pt x="21599" y="12268"/>
                  <a:pt x="20328" y="10416"/>
                  <a:pt x="18294" y="9092"/>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07" name="AutoShape 32"/>
          <p:cNvSpPr/>
          <p:nvPr/>
        </p:nvSpPr>
        <p:spPr bwMode="auto">
          <a:xfrm>
            <a:off x="8039895" y="2817019"/>
            <a:ext cx="393700" cy="250031"/>
          </a:xfrm>
          <a:custGeom>
            <a:avLst/>
            <a:gdLst>
              <a:gd name="T0" fmla="*/ 393677 w 17329"/>
              <a:gd name="T1" fmla="*/ 250031 h 20266"/>
              <a:gd name="T2" fmla="*/ 393677 w 17329"/>
              <a:gd name="T3" fmla="*/ 250031 h 20266"/>
              <a:gd name="T4" fmla="*/ 393677 w 17329"/>
              <a:gd name="T5" fmla="*/ 250031 h 20266"/>
              <a:gd name="T6" fmla="*/ 393677 w 17329"/>
              <a:gd name="T7" fmla="*/ 250031 h 202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29" h="20266">
                <a:moveTo>
                  <a:pt x="14435" y="6544"/>
                </a:moveTo>
                <a:cubicBezTo>
                  <a:pt x="14157" y="6544"/>
                  <a:pt x="13931" y="6128"/>
                  <a:pt x="13931" y="5614"/>
                </a:cubicBezTo>
                <a:cubicBezTo>
                  <a:pt x="13931" y="5100"/>
                  <a:pt x="14157" y="4683"/>
                  <a:pt x="14435" y="4683"/>
                </a:cubicBezTo>
                <a:cubicBezTo>
                  <a:pt x="14715" y="4683"/>
                  <a:pt x="14940" y="5100"/>
                  <a:pt x="14940" y="5614"/>
                </a:cubicBezTo>
                <a:cubicBezTo>
                  <a:pt x="14940" y="6128"/>
                  <a:pt x="14715" y="6544"/>
                  <a:pt x="14435" y="6544"/>
                </a:cubicBezTo>
                <a:close/>
                <a:moveTo>
                  <a:pt x="13189" y="4248"/>
                </a:moveTo>
                <a:cubicBezTo>
                  <a:pt x="12911" y="4248"/>
                  <a:pt x="12684" y="3832"/>
                  <a:pt x="12684" y="3318"/>
                </a:cubicBezTo>
                <a:cubicBezTo>
                  <a:pt x="12684" y="2805"/>
                  <a:pt x="12911" y="2390"/>
                  <a:pt x="13189" y="2390"/>
                </a:cubicBezTo>
                <a:cubicBezTo>
                  <a:pt x="13468" y="2390"/>
                  <a:pt x="13695" y="2805"/>
                  <a:pt x="13695" y="3318"/>
                </a:cubicBezTo>
                <a:cubicBezTo>
                  <a:pt x="13695" y="3832"/>
                  <a:pt x="13468" y="4248"/>
                  <a:pt x="13189" y="4248"/>
                </a:cubicBezTo>
                <a:close/>
                <a:moveTo>
                  <a:pt x="13189" y="8836"/>
                </a:moveTo>
                <a:cubicBezTo>
                  <a:pt x="12911" y="8836"/>
                  <a:pt x="12684" y="8421"/>
                  <a:pt x="12684" y="7909"/>
                </a:cubicBezTo>
                <a:cubicBezTo>
                  <a:pt x="12684" y="7395"/>
                  <a:pt x="12911" y="6978"/>
                  <a:pt x="13189" y="6978"/>
                </a:cubicBezTo>
                <a:cubicBezTo>
                  <a:pt x="13468" y="6978"/>
                  <a:pt x="13695" y="7395"/>
                  <a:pt x="13695" y="7909"/>
                </a:cubicBezTo>
                <a:cubicBezTo>
                  <a:pt x="13695" y="8421"/>
                  <a:pt x="13468" y="8836"/>
                  <a:pt x="13189" y="8836"/>
                </a:cubicBezTo>
                <a:close/>
                <a:moveTo>
                  <a:pt x="11943" y="6544"/>
                </a:moveTo>
                <a:cubicBezTo>
                  <a:pt x="11665" y="6544"/>
                  <a:pt x="11438" y="6128"/>
                  <a:pt x="11438" y="5614"/>
                </a:cubicBezTo>
                <a:cubicBezTo>
                  <a:pt x="11438" y="5100"/>
                  <a:pt x="11665" y="4683"/>
                  <a:pt x="11943" y="4683"/>
                </a:cubicBezTo>
                <a:cubicBezTo>
                  <a:pt x="12222" y="4683"/>
                  <a:pt x="12448" y="5100"/>
                  <a:pt x="12448" y="5614"/>
                </a:cubicBezTo>
                <a:cubicBezTo>
                  <a:pt x="12448" y="6128"/>
                  <a:pt x="12222" y="6544"/>
                  <a:pt x="11943" y="6544"/>
                </a:cubicBezTo>
                <a:close/>
                <a:moveTo>
                  <a:pt x="10739" y="12987"/>
                </a:moveTo>
                <a:cubicBezTo>
                  <a:pt x="10068" y="12987"/>
                  <a:pt x="9525" y="11985"/>
                  <a:pt x="9525" y="10750"/>
                </a:cubicBezTo>
                <a:cubicBezTo>
                  <a:pt x="9525" y="9516"/>
                  <a:pt x="10068" y="8517"/>
                  <a:pt x="10739" y="8517"/>
                </a:cubicBezTo>
                <a:cubicBezTo>
                  <a:pt x="11409" y="8517"/>
                  <a:pt x="11953" y="9516"/>
                  <a:pt x="11953" y="10750"/>
                </a:cubicBezTo>
                <a:cubicBezTo>
                  <a:pt x="11953" y="11985"/>
                  <a:pt x="11409" y="12987"/>
                  <a:pt x="10739" y="12987"/>
                </a:cubicBezTo>
                <a:close/>
                <a:moveTo>
                  <a:pt x="7151" y="11082"/>
                </a:moveTo>
                <a:cubicBezTo>
                  <a:pt x="7151" y="11263"/>
                  <a:pt x="7072" y="11409"/>
                  <a:pt x="6975" y="11409"/>
                </a:cubicBezTo>
                <a:lnTo>
                  <a:pt x="6219" y="11409"/>
                </a:lnTo>
                <a:cubicBezTo>
                  <a:pt x="6123" y="11409"/>
                  <a:pt x="6044" y="11551"/>
                  <a:pt x="6044" y="11728"/>
                </a:cubicBezTo>
                <a:lnTo>
                  <a:pt x="6044" y="13122"/>
                </a:lnTo>
                <a:cubicBezTo>
                  <a:pt x="6044" y="13301"/>
                  <a:pt x="5964" y="13447"/>
                  <a:pt x="5869" y="13447"/>
                </a:cubicBezTo>
                <a:lnTo>
                  <a:pt x="5560" y="13447"/>
                </a:lnTo>
                <a:cubicBezTo>
                  <a:pt x="5464" y="13447"/>
                  <a:pt x="5384" y="13301"/>
                  <a:pt x="5384" y="13122"/>
                </a:cubicBezTo>
                <a:lnTo>
                  <a:pt x="5384" y="11728"/>
                </a:lnTo>
                <a:cubicBezTo>
                  <a:pt x="5384" y="11551"/>
                  <a:pt x="5306" y="11409"/>
                  <a:pt x="5210" y="11409"/>
                </a:cubicBezTo>
                <a:lnTo>
                  <a:pt x="4453" y="11409"/>
                </a:lnTo>
                <a:cubicBezTo>
                  <a:pt x="4357" y="11409"/>
                  <a:pt x="4278" y="11263"/>
                  <a:pt x="4278" y="11082"/>
                </a:cubicBezTo>
                <a:lnTo>
                  <a:pt x="4278" y="10515"/>
                </a:lnTo>
                <a:cubicBezTo>
                  <a:pt x="4278" y="10339"/>
                  <a:pt x="4357" y="10192"/>
                  <a:pt x="4453" y="10192"/>
                </a:cubicBezTo>
                <a:lnTo>
                  <a:pt x="5210" y="10192"/>
                </a:lnTo>
                <a:cubicBezTo>
                  <a:pt x="5306" y="10192"/>
                  <a:pt x="5384" y="10048"/>
                  <a:pt x="5384" y="9869"/>
                </a:cubicBezTo>
                <a:lnTo>
                  <a:pt x="5384" y="8478"/>
                </a:lnTo>
                <a:cubicBezTo>
                  <a:pt x="5384" y="8298"/>
                  <a:pt x="5464" y="8154"/>
                  <a:pt x="5560" y="8154"/>
                </a:cubicBezTo>
                <a:lnTo>
                  <a:pt x="5869" y="8154"/>
                </a:lnTo>
                <a:cubicBezTo>
                  <a:pt x="5964" y="8154"/>
                  <a:pt x="6044" y="8298"/>
                  <a:pt x="6044" y="8478"/>
                </a:cubicBezTo>
                <a:lnTo>
                  <a:pt x="6044" y="9869"/>
                </a:lnTo>
                <a:cubicBezTo>
                  <a:pt x="6044" y="10048"/>
                  <a:pt x="6123" y="10192"/>
                  <a:pt x="6219" y="10192"/>
                </a:cubicBezTo>
                <a:lnTo>
                  <a:pt x="6975" y="10192"/>
                </a:lnTo>
                <a:cubicBezTo>
                  <a:pt x="7072" y="10192"/>
                  <a:pt x="7151" y="10339"/>
                  <a:pt x="7151" y="10515"/>
                </a:cubicBezTo>
                <a:cubicBezTo>
                  <a:pt x="7151" y="10515"/>
                  <a:pt x="7151" y="11082"/>
                  <a:pt x="7151" y="11082"/>
                </a:cubicBezTo>
                <a:close/>
                <a:moveTo>
                  <a:pt x="3296" y="7440"/>
                </a:moveTo>
                <a:cubicBezTo>
                  <a:pt x="2626" y="7440"/>
                  <a:pt x="2082" y="6440"/>
                  <a:pt x="2082" y="5206"/>
                </a:cubicBezTo>
                <a:cubicBezTo>
                  <a:pt x="2082" y="3972"/>
                  <a:pt x="2626" y="2969"/>
                  <a:pt x="3296" y="2969"/>
                </a:cubicBezTo>
                <a:cubicBezTo>
                  <a:pt x="3967" y="2969"/>
                  <a:pt x="4510" y="3972"/>
                  <a:pt x="4510" y="5206"/>
                </a:cubicBezTo>
                <a:cubicBezTo>
                  <a:pt x="4510" y="6440"/>
                  <a:pt x="3967" y="7440"/>
                  <a:pt x="3296" y="7440"/>
                </a:cubicBezTo>
                <a:close/>
                <a:moveTo>
                  <a:pt x="16021" y="4086"/>
                </a:moveTo>
                <a:cubicBezTo>
                  <a:pt x="15646" y="1687"/>
                  <a:pt x="14438" y="45"/>
                  <a:pt x="13204" y="0"/>
                </a:cubicBezTo>
                <a:lnTo>
                  <a:pt x="13202" y="0"/>
                </a:lnTo>
                <a:cubicBezTo>
                  <a:pt x="13187" y="0"/>
                  <a:pt x="13174" y="0"/>
                  <a:pt x="13161" y="0"/>
                </a:cubicBezTo>
                <a:cubicBezTo>
                  <a:pt x="13156" y="0"/>
                  <a:pt x="13151" y="0"/>
                  <a:pt x="13145" y="0"/>
                </a:cubicBezTo>
                <a:cubicBezTo>
                  <a:pt x="13135" y="0"/>
                  <a:pt x="13124" y="0"/>
                  <a:pt x="13112" y="0"/>
                </a:cubicBezTo>
                <a:cubicBezTo>
                  <a:pt x="13092" y="0"/>
                  <a:pt x="13074" y="0"/>
                  <a:pt x="13055" y="3"/>
                </a:cubicBezTo>
                <a:cubicBezTo>
                  <a:pt x="13029" y="3"/>
                  <a:pt x="13002" y="3"/>
                  <a:pt x="12974" y="8"/>
                </a:cubicBezTo>
                <a:cubicBezTo>
                  <a:pt x="11112" y="162"/>
                  <a:pt x="11291" y="2249"/>
                  <a:pt x="9028" y="2381"/>
                </a:cubicBezTo>
                <a:cubicBezTo>
                  <a:pt x="9006" y="2381"/>
                  <a:pt x="8984" y="2386"/>
                  <a:pt x="8962" y="2391"/>
                </a:cubicBezTo>
                <a:cubicBezTo>
                  <a:pt x="8781" y="2409"/>
                  <a:pt x="8466" y="2371"/>
                  <a:pt x="8300" y="2381"/>
                </a:cubicBezTo>
                <a:cubicBezTo>
                  <a:pt x="6036" y="2249"/>
                  <a:pt x="6216" y="162"/>
                  <a:pt x="4353" y="8"/>
                </a:cubicBezTo>
                <a:cubicBezTo>
                  <a:pt x="4327" y="3"/>
                  <a:pt x="4299" y="3"/>
                  <a:pt x="4272" y="3"/>
                </a:cubicBezTo>
                <a:cubicBezTo>
                  <a:pt x="4254" y="0"/>
                  <a:pt x="4235" y="0"/>
                  <a:pt x="4216" y="0"/>
                </a:cubicBezTo>
                <a:cubicBezTo>
                  <a:pt x="4205" y="0"/>
                  <a:pt x="4194" y="0"/>
                  <a:pt x="4183" y="0"/>
                </a:cubicBezTo>
                <a:cubicBezTo>
                  <a:pt x="4178" y="0"/>
                  <a:pt x="4172" y="0"/>
                  <a:pt x="4167" y="0"/>
                </a:cubicBezTo>
                <a:cubicBezTo>
                  <a:pt x="4154" y="0"/>
                  <a:pt x="4140" y="0"/>
                  <a:pt x="4126" y="0"/>
                </a:cubicBezTo>
                <a:lnTo>
                  <a:pt x="4124" y="0"/>
                </a:lnTo>
                <a:cubicBezTo>
                  <a:pt x="2890" y="45"/>
                  <a:pt x="1682" y="1687"/>
                  <a:pt x="1307" y="4086"/>
                </a:cubicBezTo>
                <a:cubicBezTo>
                  <a:pt x="962" y="6105"/>
                  <a:pt x="-2136" y="21600"/>
                  <a:pt x="2630" y="20172"/>
                </a:cubicBezTo>
                <a:cubicBezTo>
                  <a:pt x="4492" y="18983"/>
                  <a:pt x="3416" y="15625"/>
                  <a:pt x="8664" y="15608"/>
                </a:cubicBezTo>
                <a:cubicBezTo>
                  <a:pt x="13912" y="15625"/>
                  <a:pt x="12835" y="18983"/>
                  <a:pt x="14698" y="20172"/>
                </a:cubicBezTo>
                <a:lnTo>
                  <a:pt x="14699" y="20172"/>
                </a:lnTo>
                <a:cubicBezTo>
                  <a:pt x="19463" y="21600"/>
                  <a:pt x="16366" y="6105"/>
                  <a:pt x="16021" y="4086"/>
                </a:cubicBezTo>
                <a:close/>
              </a:path>
            </a:pathLst>
          </a:custGeom>
          <a:solidFill>
            <a:schemeClr val="accent4">
              <a:lumMod val="50000"/>
            </a:schemeClr>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08" name="AutoShape 33"/>
          <p:cNvSpPr/>
          <p:nvPr/>
        </p:nvSpPr>
        <p:spPr bwMode="auto">
          <a:xfrm>
            <a:off x="1632744" y="2747963"/>
            <a:ext cx="394493" cy="388144"/>
          </a:xfrm>
          <a:custGeom>
            <a:avLst/>
            <a:gdLst>
              <a:gd name="T0" fmla="*/ 394494 w 21600"/>
              <a:gd name="T1" fmla="*/ 388144 h 21600"/>
              <a:gd name="T2" fmla="*/ 394494 w 21600"/>
              <a:gd name="T3" fmla="*/ 388144 h 21600"/>
              <a:gd name="T4" fmla="*/ 394494 w 21600"/>
              <a:gd name="T5" fmla="*/ 388144 h 21600"/>
              <a:gd name="T6" fmla="*/ 394494 w 21600"/>
              <a:gd name="T7" fmla="*/ 388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15903"/>
                </a:moveTo>
                <a:cubicBezTo>
                  <a:pt x="8022" y="15903"/>
                  <a:pt x="5772" y="13617"/>
                  <a:pt x="5772" y="10799"/>
                </a:cubicBezTo>
                <a:cubicBezTo>
                  <a:pt x="5772" y="7980"/>
                  <a:pt x="8022" y="5696"/>
                  <a:pt x="10798" y="5696"/>
                </a:cubicBezTo>
                <a:cubicBezTo>
                  <a:pt x="13574" y="5696"/>
                  <a:pt x="15827" y="7980"/>
                  <a:pt x="15827" y="10799"/>
                </a:cubicBezTo>
                <a:cubicBezTo>
                  <a:pt x="15827" y="13617"/>
                  <a:pt x="13574" y="15903"/>
                  <a:pt x="10798" y="15903"/>
                </a:cubicBezTo>
                <a:close/>
                <a:moveTo>
                  <a:pt x="19446" y="11138"/>
                </a:moveTo>
                <a:lnTo>
                  <a:pt x="21599" y="10753"/>
                </a:lnTo>
                <a:lnTo>
                  <a:pt x="20966" y="7117"/>
                </a:lnTo>
                <a:lnTo>
                  <a:pt x="18833" y="7496"/>
                </a:lnTo>
                <a:cubicBezTo>
                  <a:pt x="18530" y="6743"/>
                  <a:pt x="18109" y="6058"/>
                  <a:pt x="17623" y="5424"/>
                </a:cubicBezTo>
                <a:lnTo>
                  <a:pt x="19035" y="3718"/>
                </a:lnTo>
                <a:lnTo>
                  <a:pt x="16249" y="1345"/>
                </a:lnTo>
                <a:lnTo>
                  <a:pt x="14835" y="3055"/>
                </a:lnTo>
                <a:cubicBezTo>
                  <a:pt x="14140" y="2680"/>
                  <a:pt x="13408" y="2372"/>
                  <a:pt x="12616" y="2200"/>
                </a:cubicBezTo>
                <a:lnTo>
                  <a:pt x="12616" y="0"/>
                </a:lnTo>
                <a:lnTo>
                  <a:pt x="8980" y="0"/>
                </a:lnTo>
                <a:lnTo>
                  <a:pt x="8980" y="2200"/>
                </a:lnTo>
                <a:cubicBezTo>
                  <a:pt x="8191" y="2372"/>
                  <a:pt x="7457" y="2680"/>
                  <a:pt x="6762" y="3055"/>
                </a:cubicBezTo>
                <a:lnTo>
                  <a:pt x="5348" y="1343"/>
                </a:lnTo>
                <a:lnTo>
                  <a:pt x="2561" y="3717"/>
                </a:lnTo>
                <a:lnTo>
                  <a:pt x="3973" y="5425"/>
                </a:lnTo>
                <a:cubicBezTo>
                  <a:pt x="3490" y="6058"/>
                  <a:pt x="3068" y="6744"/>
                  <a:pt x="2766" y="7499"/>
                </a:cubicBezTo>
                <a:lnTo>
                  <a:pt x="629" y="7115"/>
                </a:lnTo>
                <a:lnTo>
                  <a:pt x="0" y="10753"/>
                </a:lnTo>
                <a:lnTo>
                  <a:pt x="2152" y="11137"/>
                </a:lnTo>
                <a:cubicBezTo>
                  <a:pt x="2185" y="11962"/>
                  <a:pt x="2337" y="12748"/>
                  <a:pt x="2574" y="13498"/>
                </a:cubicBezTo>
                <a:lnTo>
                  <a:pt x="672" y="14616"/>
                </a:lnTo>
                <a:lnTo>
                  <a:pt x="2489" y="17813"/>
                </a:lnTo>
                <a:lnTo>
                  <a:pt x="4385" y="16702"/>
                </a:lnTo>
                <a:cubicBezTo>
                  <a:pt x="4918" y="17299"/>
                  <a:pt x="5519" y="17823"/>
                  <a:pt x="6194" y="18255"/>
                </a:cubicBezTo>
                <a:lnTo>
                  <a:pt x="5448" y="20336"/>
                </a:lnTo>
                <a:lnTo>
                  <a:pt x="8866" y="21598"/>
                </a:lnTo>
                <a:lnTo>
                  <a:pt x="9617" y="19503"/>
                </a:lnTo>
                <a:cubicBezTo>
                  <a:pt x="10009" y="19557"/>
                  <a:pt x="10394" y="19623"/>
                  <a:pt x="10798" y="19623"/>
                </a:cubicBezTo>
                <a:cubicBezTo>
                  <a:pt x="11204" y="19623"/>
                  <a:pt x="11590" y="19557"/>
                  <a:pt x="11980" y="19505"/>
                </a:cubicBezTo>
                <a:lnTo>
                  <a:pt x="12729" y="21599"/>
                </a:lnTo>
                <a:lnTo>
                  <a:pt x="16149" y="20336"/>
                </a:lnTo>
                <a:lnTo>
                  <a:pt x="15402" y="18255"/>
                </a:lnTo>
                <a:cubicBezTo>
                  <a:pt x="16077" y="17825"/>
                  <a:pt x="16681" y="17301"/>
                  <a:pt x="17214" y="16704"/>
                </a:cubicBezTo>
                <a:lnTo>
                  <a:pt x="19110" y="17816"/>
                </a:lnTo>
                <a:lnTo>
                  <a:pt x="20927" y="14616"/>
                </a:lnTo>
                <a:lnTo>
                  <a:pt x="19025" y="13498"/>
                </a:lnTo>
                <a:cubicBezTo>
                  <a:pt x="19262" y="12748"/>
                  <a:pt x="19418" y="11962"/>
                  <a:pt x="19446" y="11138"/>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09" name="AutoShape 34"/>
          <p:cNvSpPr/>
          <p:nvPr/>
        </p:nvSpPr>
        <p:spPr bwMode="auto">
          <a:xfrm>
            <a:off x="10225881" y="2748756"/>
            <a:ext cx="298451" cy="365125"/>
          </a:xfrm>
          <a:custGeom>
            <a:avLst/>
            <a:gdLst>
              <a:gd name="T0" fmla="*/ 298436 w 21483"/>
              <a:gd name="T1" fmla="*/ 369153 h 21481"/>
              <a:gd name="T2" fmla="*/ 298436 w 21483"/>
              <a:gd name="T3" fmla="*/ 369153 h 21481"/>
              <a:gd name="T4" fmla="*/ 298436 w 21483"/>
              <a:gd name="T5" fmla="*/ 369153 h 21481"/>
              <a:gd name="T6" fmla="*/ 298436 w 21483"/>
              <a:gd name="T7" fmla="*/ 369153 h 214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83" h="21481">
                <a:moveTo>
                  <a:pt x="8726" y="17"/>
                </a:moveTo>
                <a:cubicBezTo>
                  <a:pt x="7756" y="152"/>
                  <a:pt x="7128" y="1011"/>
                  <a:pt x="7194" y="2013"/>
                </a:cubicBezTo>
                <a:lnTo>
                  <a:pt x="573" y="2938"/>
                </a:lnTo>
                <a:cubicBezTo>
                  <a:pt x="175" y="2995"/>
                  <a:pt x="-71" y="3389"/>
                  <a:pt x="18" y="3809"/>
                </a:cubicBezTo>
                <a:lnTo>
                  <a:pt x="85" y="4172"/>
                </a:lnTo>
                <a:cubicBezTo>
                  <a:pt x="175" y="4592"/>
                  <a:pt x="579" y="4880"/>
                  <a:pt x="973" y="4825"/>
                </a:cubicBezTo>
                <a:lnTo>
                  <a:pt x="18012" y="2449"/>
                </a:lnTo>
                <a:cubicBezTo>
                  <a:pt x="18410" y="2394"/>
                  <a:pt x="18654" y="1996"/>
                  <a:pt x="18568" y="1578"/>
                </a:cubicBezTo>
                <a:lnTo>
                  <a:pt x="18501" y="1215"/>
                </a:lnTo>
                <a:cubicBezTo>
                  <a:pt x="18413" y="797"/>
                  <a:pt x="18010" y="508"/>
                  <a:pt x="17612" y="562"/>
                </a:cubicBezTo>
                <a:lnTo>
                  <a:pt x="11015" y="1487"/>
                </a:lnTo>
                <a:cubicBezTo>
                  <a:pt x="10668" y="523"/>
                  <a:pt x="9699" y="-119"/>
                  <a:pt x="8726" y="17"/>
                </a:cubicBezTo>
                <a:close/>
                <a:moveTo>
                  <a:pt x="3639" y="5224"/>
                </a:moveTo>
                <a:cubicBezTo>
                  <a:pt x="3157" y="5224"/>
                  <a:pt x="2791" y="5542"/>
                  <a:pt x="2839" y="5932"/>
                </a:cubicBezTo>
                <a:lnTo>
                  <a:pt x="4772" y="20773"/>
                </a:lnTo>
                <a:cubicBezTo>
                  <a:pt x="4824" y="21163"/>
                  <a:pt x="5246" y="21481"/>
                  <a:pt x="5727" y="21481"/>
                </a:cubicBezTo>
                <a:lnTo>
                  <a:pt x="18590" y="21481"/>
                </a:lnTo>
                <a:cubicBezTo>
                  <a:pt x="19071" y="21481"/>
                  <a:pt x="19493" y="21163"/>
                  <a:pt x="19545" y="20773"/>
                </a:cubicBezTo>
                <a:lnTo>
                  <a:pt x="21478" y="5932"/>
                </a:lnTo>
                <a:cubicBezTo>
                  <a:pt x="21529" y="5542"/>
                  <a:pt x="21159" y="5224"/>
                  <a:pt x="20678" y="5224"/>
                </a:cubicBezTo>
                <a:lnTo>
                  <a:pt x="3639" y="5224"/>
                </a:ln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0" name="AutoShape 35"/>
          <p:cNvSpPr/>
          <p:nvPr/>
        </p:nvSpPr>
        <p:spPr bwMode="auto">
          <a:xfrm>
            <a:off x="3779837" y="2725738"/>
            <a:ext cx="371475" cy="365125"/>
          </a:xfrm>
          <a:custGeom>
            <a:avLst/>
            <a:gdLst>
              <a:gd name="T0" fmla="*/ 371457 w 21207"/>
              <a:gd name="T1" fmla="*/ 368743 h 21493"/>
              <a:gd name="T2" fmla="*/ 371457 w 21207"/>
              <a:gd name="T3" fmla="*/ 368743 h 21493"/>
              <a:gd name="T4" fmla="*/ 371457 w 21207"/>
              <a:gd name="T5" fmla="*/ 368743 h 21493"/>
              <a:gd name="T6" fmla="*/ 371457 w 21207"/>
              <a:gd name="T7" fmla="*/ 368743 h 2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07" h="21493">
                <a:moveTo>
                  <a:pt x="20617" y="8677"/>
                </a:moveTo>
                <a:lnTo>
                  <a:pt x="18426" y="8677"/>
                </a:lnTo>
                <a:lnTo>
                  <a:pt x="18426" y="20283"/>
                </a:lnTo>
                <a:cubicBezTo>
                  <a:pt x="18426" y="20951"/>
                  <a:pt x="17901" y="21492"/>
                  <a:pt x="17253" y="21492"/>
                </a:cubicBezTo>
                <a:lnTo>
                  <a:pt x="12802" y="21492"/>
                </a:lnTo>
                <a:lnTo>
                  <a:pt x="12802" y="16445"/>
                </a:lnTo>
                <a:cubicBezTo>
                  <a:pt x="12802" y="16260"/>
                  <a:pt x="12653" y="16106"/>
                  <a:pt x="12471" y="16106"/>
                </a:cubicBezTo>
                <a:lnTo>
                  <a:pt x="8732" y="16106"/>
                </a:lnTo>
                <a:cubicBezTo>
                  <a:pt x="8549" y="16106"/>
                  <a:pt x="8402" y="16260"/>
                  <a:pt x="8402" y="16445"/>
                </a:cubicBezTo>
                <a:lnTo>
                  <a:pt x="8402" y="21492"/>
                </a:lnTo>
                <a:lnTo>
                  <a:pt x="3951" y="21492"/>
                </a:lnTo>
                <a:cubicBezTo>
                  <a:pt x="3302" y="21492"/>
                  <a:pt x="2779" y="20951"/>
                  <a:pt x="2779" y="20283"/>
                </a:cubicBezTo>
                <a:lnTo>
                  <a:pt x="2779" y="8677"/>
                </a:lnTo>
                <a:lnTo>
                  <a:pt x="587" y="8677"/>
                </a:lnTo>
                <a:cubicBezTo>
                  <a:pt x="-80" y="8677"/>
                  <a:pt x="-197" y="8332"/>
                  <a:pt x="327" y="7903"/>
                </a:cubicBezTo>
                <a:lnTo>
                  <a:pt x="9654" y="319"/>
                </a:lnTo>
                <a:cubicBezTo>
                  <a:pt x="10177" y="-107"/>
                  <a:pt x="11028" y="-107"/>
                  <a:pt x="11553" y="319"/>
                </a:cubicBezTo>
                <a:lnTo>
                  <a:pt x="14083" y="2376"/>
                </a:lnTo>
                <a:lnTo>
                  <a:pt x="14083" y="1507"/>
                </a:lnTo>
                <a:cubicBezTo>
                  <a:pt x="14083" y="1363"/>
                  <a:pt x="14196" y="1245"/>
                  <a:pt x="14335" y="1245"/>
                </a:cubicBezTo>
                <a:lnTo>
                  <a:pt x="17199" y="1245"/>
                </a:lnTo>
                <a:cubicBezTo>
                  <a:pt x="17338" y="1245"/>
                  <a:pt x="17452" y="1363"/>
                  <a:pt x="17452" y="1507"/>
                </a:cubicBezTo>
                <a:lnTo>
                  <a:pt x="17452" y="5119"/>
                </a:lnTo>
                <a:lnTo>
                  <a:pt x="20878" y="7903"/>
                </a:lnTo>
                <a:cubicBezTo>
                  <a:pt x="21402" y="8332"/>
                  <a:pt x="21285" y="8677"/>
                  <a:pt x="20617" y="8677"/>
                </a:cubicBezTo>
                <a:close/>
              </a:path>
            </a:pathLst>
          </a:custGeom>
          <a:solidFill>
            <a:schemeClr val="accent4">
              <a:lumMod val="50000"/>
            </a:schemeClr>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1" name="文本框 35"/>
          <p:cNvSpPr txBox="1"/>
          <p:nvPr/>
        </p:nvSpPr>
        <p:spPr>
          <a:xfrm>
            <a:off x="4311320" y="843227"/>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48691"/>
                                        </p:tgtEl>
                                        <p:attrNameLst>
                                          <p:attrName>style.visibility</p:attrName>
                                        </p:attrNameLst>
                                      </p:cBhvr>
                                      <p:to>
                                        <p:strVal val="visible"/>
                                      </p:to>
                                    </p:set>
                                    <p:animEffect transition="in" filter="randombar(horizontal)">
                                      <p:cBhvr>
                                        <p:cTn dur="500" id="7"/>
                                        <p:tgtEl>
                                          <p:spTgt spid="1048691"/>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692"/>
                                        </p:tgtEl>
                                        <p:attrNameLst>
                                          <p:attrName>style.visibility</p:attrName>
                                        </p:attrNameLst>
                                      </p:cBhvr>
                                      <p:to>
                                        <p:strVal val="visible"/>
                                      </p:to>
                                    </p:set>
                                    <p:animEffect transition="in" filter="randombar(horizontal)">
                                      <p:cBhvr>
                                        <p:cTn dur="500" id="10"/>
                                        <p:tgtEl>
                                          <p:spTgt spid="1048692"/>
                                        </p:tgtEl>
                                      </p:cBhvr>
                                    </p:animEffect>
                                  </p:childTnLst>
                                </p:cTn>
                              </p:par>
                              <p:par>
                                <p:cTn fill="hold" grpId="0" id="11" nodeType="withEffect" presetClass="entr" presetID="14" presetSubtype="10">
                                  <p:stCondLst>
                                    <p:cond delay="0"/>
                                  </p:stCondLst>
                                  <p:childTnLst>
                                    <p:set>
                                      <p:cBhvr>
                                        <p:cTn dur="1" fill="hold" id="12">
                                          <p:stCondLst>
                                            <p:cond delay="0"/>
                                          </p:stCondLst>
                                        </p:cTn>
                                        <p:tgtEl>
                                          <p:spTgt spid="1048693"/>
                                        </p:tgtEl>
                                        <p:attrNameLst>
                                          <p:attrName>style.visibility</p:attrName>
                                        </p:attrNameLst>
                                      </p:cBhvr>
                                      <p:to>
                                        <p:strVal val="visible"/>
                                      </p:to>
                                    </p:set>
                                    <p:animEffect transition="in" filter="randombar(horizontal)">
                                      <p:cBhvr>
                                        <p:cTn dur="500" id="13"/>
                                        <p:tgtEl>
                                          <p:spTgt spid="1048693"/>
                                        </p:tgtEl>
                                      </p:cBhvr>
                                    </p:animEffect>
                                  </p:childTnLst>
                                </p:cTn>
                              </p:par>
                              <p:par>
                                <p:cTn fill="hold" grpId="0" id="14" nodeType="withEffect" presetClass="entr" presetID="14" presetSubtype="10">
                                  <p:stCondLst>
                                    <p:cond delay="0"/>
                                  </p:stCondLst>
                                  <p:childTnLst>
                                    <p:set>
                                      <p:cBhvr>
                                        <p:cTn dur="1" fill="hold" id="15">
                                          <p:stCondLst>
                                            <p:cond delay="0"/>
                                          </p:stCondLst>
                                        </p:cTn>
                                        <p:tgtEl>
                                          <p:spTgt spid="1048694"/>
                                        </p:tgtEl>
                                        <p:attrNameLst>
                                          <p:attrName>style.visibility</p:attrName>
                                        </p:attrNameLst>
                                      </p:cBhvr>
                                      <p:to>
                                        <p:strVal val="visible"/>
                                      </p:to>
                                    </p:set>
                                    <p:animEffect transition="in" filter="randombar(horizontal)">
                                      <p:cBhvr>
                                        <p:cTn dur="500" id="16"/>
                                        <p:tgtEl>
                                          <p:spTgt spid="1048694"/>
                                        </p:tgtEl>
                                      </p:cBhvr>
                                    </p:animEffect>
                                  </p:childTnLst>
                                </p:cTn>
                              </p:par>
                              <p:par>
                                <p:cTn fill="hold" grpId="0" id="17" nodeType="withEffect" presetClass="entr" presetID="14" presetSubtype="10">
                                  <p:stCondLst>
                                    <p:cond delay="0"/>
                                  </p:stCondLst>
                                  <p:childTnLst>
                                    <p:set>
                                      <p:cBhvr>
                                        <p:cTn dur="1" fill="hold" id="18">
                                          <p:stCondLst>
                                            <p:cond delay="0"/>
                                          </p:stCondLst>
                                        </p:cTn>
                                        <p:tgtEl>
                                          <p:spTgt spid="1048695"/>
                                        </p:tgtEl>
                                        <p:attrNameLst>
                                          <p:attrName>style.visibility</p:attrName>
                                        </p:attrNameLst>
                                      </p:cBhvr>
                                      <p:to>
                                        <p:strVal val="visible"/>
                                      </p:to>
                                    </p:set>
                                    <p:animEffect transition="in" filter="randombar(horizontal)">
                                      <p:cBhvr>
                                        <p:cTn dur="500" id="19"/>
                                        <p:tgtEl>
                                          <p:spTgt spid="1048695"/>
                                        </p:tgtEl>
                                      </p:cBhvr>
                                    </p:animEffect>
                                  </p:childTnLst>
                                </p:cTn>
                              </p:par>
                              <p:par>
                                <p:cTn fill="hold" grpId="0" id="20" nodeType="withEffect" presetClass="entr" presetID="14" presetSubtype="10">
                                  <p:stCondLst>
                                    <p:cond delay="0"/>
                                  </p:stCondLst>
                                  <p:childTnLst>
                                    <p:set>
                                      <p:cBhvr>
                                        <p:cTn dur="1" fill="hold" id="21">
                                          <p:stCondLst>
                                            <p:cond delay="0"/>
                                          </p:stCondLst>
                                        </p:cTn>
                                        <p:tgtEl>
                                          <p:spTgt spid="1048696"/>
                                        </p:tgtEl>
                                        <p:attrNameLst>
                                          <p:attrName>style.visibility</p:attrName>
                                        </p:attrNameLst>
                                      </p:cBhvr>
                                      <p:to>
                                        <p:strVal val="visible"/>
                                      </p:to>
                                    </p:set>
                                    <p:animEffect transition="in" filter="randombar(horizontal)">
                                      <p:cBhvr>
                                        <p:cTn dur="500" id="22"/>
                                        <p:tgtEl>
                                          <p:spTgt spid="1048696"/>
                                        </p:tgtEl>
                                      </p:cBhvr>
                                    </p:animEffect>
                                  </p:childTnLst>
                                </p:cTn>
                              </p:par>
                              <p:par>
                                <p:cTn fill="hold" grpId="0" id="23" nodeType="withEffect" presetClass="entr" presetID="14" presetSubtype="10">
                                  <p:stCondLst>
                                    <p:cond delay="0"/>
                                  </p:stCondLst>
                                  <p:childTnLst>
                                    <p:set>
                                      <p:cBhvr>
                                        <p:cTn dur="1" fill="hold" id="24">
                                          <p:stCondLst>
                                            <p:cond delay="0"/>
                                          </p:stCondLst>
                                        </p:cTn>
                                        <p:tgtEl>
                                          <p:spTgt spid="1048697"/>
                                        </p:tgtEl>
                                        <p:attrNameLst>
                                          <p:attrName>style.visibility</p:attrName>
                                        </p:attrNameLst>
                                      </p:cBhvr>
                                      <p:to>
                                        <p:strVal val="visible"/>
                                      </p:to>
                                    </p:set>
                                    <p:animEffect transition="in" filter="randombar(horizontal)">
                                      <p:cBhvr>
                                        <p:cTn dur="500" id="25"/>
                                        <p:tgtEl>
                                          <p:spTgt spid="1048697"/>
                                        </p:tgtEl>
                                      </p:cBhvr>
                                    </p:animEffect>
                                  </p:childTnLst>
                                </p:cTn>
                              </p:par>
                              <p:par>
                                <p:cTn fill="hold" grpId="0" id="26" nodeType="withEffect" presetClass="entr" presetID="14" presetSubtype="10">
                                  <p:stCondLst>
                                    <p:cond delay="0"/>
                                  </p:stCondLst>
                                  <p:childTnLst>
                                    <p:set>
                                      <p:cBhvr>
                                        <p:cTn dur="1" fill="hold" id="27">
                                          <p:stCondLst>
                                            <p:cond delay="0"/>
                                          </p:stCondLst>
                                        </p:cTn>
                                        <p:tgtEl>
                                          <p:spTgt spid="1048698"/>
                                        </p:tgtEl>
                                        <p:attrNameLst>
                                          <p:attrName>style.visibility</p:attrName>
                                        </p:attrNameLst>
                                      </p:cBhvr>
                                      <p:to>
                                        <p:strVal val="visible"/>
                                      </p:to>
                                    </p:set>
                                    <p:animEffect transition="in" filter="randombar(horizontal)">
                                      <p:cBhvr>
                                        <p:cTn dur="500" id="28"/>
                                        <p:tgtEl>
                                          <p:spTgt spid="1048698"/>
                                        </p:tgtEl>
                                      </p:cBhvr>
                                    </p:animEffect>
                                  </p:childTnLst>
                                </p:cTn>
                              </p:par>
                              <p:par>
                                <p:cTn fill="hold" grpId="0" id="29" nodeType="withEffect" presetClass="entr" presetID="14" presetSubtype="10">
                                  <p:stCondLst>
                                    <p:cond delay="0"/>
                                  </p:stCondLst>
                                  <p:childTnLst>
                                    <p:set>
                                      <p:cBhvr>
                                        <p:cTn dur="1" fill="hold" id="30">
                                          <p:stCondLst>
                                            <p:cond delay="0"/>
                                          </p:stCondLst>
                                        </p:cTn>
                                        <p:tgtEl>
                                          <p:spTgt spid="1048699"/>
                                        </p:tgtEl>
                                        <p:attrNameLst>
                                          <p:attrName>style.visibility</p:attrName>
                                        </p:attrNameLst>
                                      </p:cBhvr>
                                      <p:to>
                                        <p:strVal val="visible"/>
                                      </p:to>
                                    </p:set>
                                    <p:animEffect transition="in" filter="randombar(horizontal)">
                                      <p:cBhvr>
                                        <p:cTn dur="500" id="31"/>
                                        <p:tgtEl>
                                          <p:spTgt spid="1048699"/>
                                        </p:tgtEl>
                                      </p:cBhvr>
                                    </p:animEffect>
                                  </p:childTnLst>
                                </p:cTn>
                              </p:par>
                              <p:par>
                                <p:cTn fill="hold" grpId="0" id="32" nodeType="withEffect" presetClass="entr" presetID="14" presetSubtype="10">
                                  <p:stCondLst>
                                    <p:cond delay="0"/>
                                  </p:stCondLst>
                                  <p:childTnLst>
                                    <p:set>
                                      <p:cBhvr>
                                        <p:cTn dur="1" fill="hold" id="33">
                                          <p:stCondLst>
                                            <p:cond delay="0"/>
                                          </p:stCondLst>
                                        </p:cTn>
                                        <p:tgtEl>
                                          <p:spTgt spid="1048700"/>
                                        </p:tgtEl>
                                        <p:attrNameLst>
                                          <p:attrName>style.visibility</p:attrName>
                                        </p:attrNameLst>
                                      </p:cBhvr>
                                      <p:to>
                                        <p:strVal val="visible"/>
                                      </p:to>
                                    </p:set>
                                    <p:animEffect transition="in" filter="randombar(horizontal)">
                                      <p:cBhvr>
                                        <p:cTn dur="500" id="34"/>
                                        <p:tgtEl>
                                          <p:spTgt spid="1048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1" grpId="0"/>
      <p:bldP spid="1048692" grpId="0"/>
      <p:bldP spid="1048693" grpId="0"/>
      <p:bldP spid="1048694" grpId="0"/>
      <p:bldP spid="1048695" grpId="0"/>
      <p:bldP spid="1048696" grpId="0"/>
      <p:bldP spid="1048697" grpId="0"/>
      <p:bldP spid="1048698" grpId="0"/>
      <p:bldP spid="1048699" grpId="0"/>
      <p:bldP spid="10487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12" name="AutoShape 1"/>
          <p:cNvSpPr/>
          <p:nvPr/>
        </p:nvSpPr>
        <p:spPr bwMode="auto">
          <a:xfrm>
            <a:off x="1851026" y="3228181"/>
            <a:ext cx="1627188" cy="1879600"/>
          </a:xfrm>
          <a:custGeom>
            <a:avLst/>
            <a:gdLst>
              <a:gd name="T0" fmla="*/ 1627188 w 21600"/>
              <a:gd name="T1" fmla="*/ 1879600 h 21600"/>
              <a:gd name="T2" fmla="*/ 1627188 w 21600"/>
              <a:gd name="T3" fmla="*/ 1879600 h 21600"/>
              <a:gd name="T4" fmla="*/ 1627188 w 21600"/>
              <a:gd name="T5" fmla="*/ 1879600 h 21600"/>
              <a:gd name="T6" fmla="*/ 1627188 w 21600"/>
              <a:gd name="T7" fmla="*/ 1879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3" name="AutoShape 2"/>
          <p:cNvSpPr/>
          <p:nvPr/>
        </p:nvSpPr>
        <p:spPr bwMode="auto">
          <a:xfrm>
            <a:off x="3566319" y="2732881"/>
            <a:ext cx="1627188" cy="1879600"/>
          </a:xfrm>
          <a:custGeom>
            <a:avLst/>
            <a:gdLst>
              <a:gd name="T0" fmla="*/ 1627188 w 21600"/>
              <a:gd name="T1" fmla="*/ 1879600 h 21600"/>
              <a:gd name="T2" fmla="*/ 1627188 w 21600"/>
              <a:gd name="T3" fmla="*/ 1879600 h 21600"/>
              <a:gd name="T4" fmla="*/ 1627188 w 21600"/>
              <a:gd name="T5" fmla="*/ 1879600 h 21600"/>
              <a:gd name="T6" fmla="*/ 1627188 w 21600"/>
              <a:gd name="T7" fmla="*/ 1879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4" name="AutoShape 3"/>
          <p:cNvSpPr/>
          <p:nvPr/>
        </p:nvSpPr>
        <p:spPr bwMode="auto">
          <a:xfrm>
            <a:off x="5281614" y="3228181"/>
            <a:ext cx="1627981" cy="1879600"/>
          </a:xfrm>
          <a:custGeom>
            <a:avLst/>
            <a:gdLst>
              <a:gd name="T0" fmla="*/ 1627982 w 21600"/>
              <a:gd name="T1" fmla="*/ 1879600 h 21600"/>
              <a:gd name="T2" fmla="*/ 1627982 w 21600"/>
              <a:gd name="T3" fmla="*/ 1879600 h 21600"/>
              <a:gd name="T4" fmla="*/ 1627982 w 21600"/>
              <a:gd name="T5" fmla="*/ 1879600 h 21600"/>
              <a:gd name="T6" fmla="*/ 1627982 w 21600"/>
              <a:gd name="T7" fmla="*/ 1879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5" name="AutoShape 4"/>
          <p:cNvSpPr/>
          <p:nvPr/>
        </p:nvSpPr>
        <p:spPr bwMode="auto">
          <a:xfrm>
            <a:off x="6997701" y="2732881"/>
            <a:ext cx="1627188" cy="1879600"/>
          </a:xfrm>
          <a:custGeom>
            <a:avLst/>
            <a:gdLst>
              <a:gd name="T0" fmla="*/ 1627188 w 21600"/>
              <a:gd name="T1" fmla="*/ 1879600 h 21600"/>
              <a:gd name="T2" fmla="*/ 1627188 w 21600"/>
              <a:gd name="T3" fmla="*/ 1879600 h 21600"/>
              <a:gd name="T4" fmla="*/ 1627188 w 21600"/>
              <a:gd name="T5" fmla="*/ 1879600 h 21600"/>
              <a:gd name="T6" fmla="*/ 1627188 w 21600"/>
              <a:gd name="T7" fmla="*/ 1879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6" name="AutoShape 5"/>
          <p:cNvSpPr/>
          <p:nvPr/>
        </p:nvSpPr>
        <p:spPr bwMode="auto">
          <a:xfrm>
            <a:off x="8712995" y="3228181"/>
            <a:ext cx="1627188" cy="1879600"/>
          </a:xfrm>
          <a:custGeom>
            <a:avLst/>
            <a:gdLst>
              <a:gd name="T0" fmla="*/ 1627188 w 21600"/>
              <a:gd name="T1" fmla="*/ 1879600 h 21600"/>
              <a:gd name="T2" fmla="*/ 1627188 w 21600"/>
              <a:gd name="T3" fmla="*/ 1879600 h 21600"/>
              <a:gd name="T4" fmla="*/ 1627188 w 21600"/>
              <a:gd name="T5" fmla="*/ 1879600 h 21600"/>
              <a:gd name="T6" fmla="*/ 1627188 w 21600"/>
              <a:gd name="T7" fmla="*/ 1879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7" name="Line 8"/>
          <p:cNvSpPr>
            <a:spLocks noChangeShapeType="1"/>
          </p:cNvSpPr>
          <p:nvPr/>
        </p:nvSpPr>
        <p:spPr bwMode="auto">
          <a:xfrm flipV="1">
            <a:off x="4379912" y="4612481"/>
            <a:ext cx="0" cy="272256"/>
          </a:xfrm>
          <a:prstGeom prst="line"/>
          <a:noFill/>
          <a:ln w="50800">
            <a:solidFill>
              <a:srgbClr val="53585F"/>
            </a:solidFill>
            <a:round/>
            <a:headEnd type="oval" w="med" len="med"/>
          </a:ln>
        </p:spPr>
        <p:txBody>
          <a:bodyPr anchor="ctr" bIns="0" lIns="0" rIns="0" tIns="0"/>
          <a:p>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8" name="Line 9"/>
          <p:cNvSpPr>
            <a:spLocks noChangeShapeType="1"/>
          </p:cNvSpPr>
          <p:nvPr/>
        </p:nvSpPr>
        <p:spPr bwMode="auto">
          <a:xfrm>
            <a:off x="6095207" y="2962276"/>
            <a:ext cx="0" cy="272256"/>
          </a:xfrm>
          <a:prstGeom prst="line"/>
          <a:noFill/>
          <a:ln w="50800">
            <a:solidFill>
              <a:srgbClr val="53585F"/>
            </a:solidFill>
            <a:round/>
            <a:headEnd type="oval" w="med" len="med"/>
          </a:ln>
        </p:spPr>
        <p:txBody>
          <a:bodyPr anchor="ctr" bIns="0" lIns="0" rIns="0" tIns="0"/>
          <a:p>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19" name="Line 10"/>
          <p:cNvSpPr>
            <a:spLocks noChangeShapeType="1"/>
          </p:cNvSpPr>
          <p:nvPr/>
        </p:nvSpPr>
        <p:spPr bwMode="auto">
          <a:xfrm flipV="1">
            <a:off x="7811295" y="4612481"/>
            <a:ext cx="0" cy="272256"/>
          </a:xfrm>
          <a:prstGeom prst="line"/>
          <a:noFill/>
          <a:ln w="50800">
            <a:solidFill>
              <a:srgbClr val="53585F"/>
            </a:solidFill>
            <a:round/>
            <a:headEnd type="oval" w="med" len="med"/>
          </a:ln>
        </p:spPr>
        <p:txBody>
          <a:bodyPr anchor="ctr" bIns="0" lIns="0" rIns="0" tIns="0"/>
          <a:p>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20" name="Line 11"/>
          <p:cNvSpPr>
            <a:spLocks noChangeShapeType="1"/>
          </p:cNvSpPr>
          <p:nvPr/>
        </p:nvSpPr>
        <p:spPr bwMode="auto">
          <a:xfrm>
            <a:off x="2664619" y="2962276"/>
            <a:ext cx="0" cy="272256"/>
          </a:xfrm>
          <a:prstGeom prst="line"/>
          <a:noFill/>
          <a:ln w="50800">
            <a:solidFill>
              <a:srgbClr val="53585F"/>
            </a:solidFill>
            <a:round/>
            <a:headEnd type="oval" w="med" len="med"/>
          </a:ln>
        </p:spPr>
        <p:txBody>
          <a:bodyPr anchor="ctr" bIns="0" lIns="0" rIns="0" tIns="0"/>
          <a:p>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21" name="AutoShape 12"/>
          <p:cNvSpPr/>
          <p:nvPr/>
        </p:nvSpPr>
        <p:spPr bwMode="auto">
          <a:xfrm>
            <a:off x="3839845" y="4974590"/>
            <a:ext cx="988060" cy="266700"/>
          </a:xfrm>
          <a:custGeom>
            <a:avLst/>
            <a:gdLst>
              <a:gd name="T0" fmla="*/ 751681 w 21600"/>
              <a:gd name="T1" fmla="*/ 266700 h 21600"/>
              <a:gd name="T2" fmla="*/ 751681 w 21600"/>
              <a:gd name="T3" fmla="*/ 266700 h 21600"/>
              <a:gd name="T4" fmla="*/ 751681 w 21600"/>
              <a:gd name="T5" fmla="*/ 266700 h 21600"/>
              <a:gd name="T6" fmla="*/ 751681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Research</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22" name="AutoShape 13"/>
          <p:cNvSpPr/>
          <p:nvPr/>
        </p:nvSpPr>
        <p:spPr bwMode="auto">
          <a:xfrm>
            <a:off x="7270115" y="4974590"/>
            <a:ext cx="1252220" cy="266700"/>
          </a:xfrm>
          <a:custGeom>
            <a:avLst/>
            <a:gdLst>
              <a:gd name="T0" fmla="*/ 875506 w 21600"/>
              <a:gd name="T1" fmla="*/ 266700 h 21600"/>
              <a:gd name="T2" fmla="*/ 875506 w 21600"/>
              <a:gd name="T3" fmla="*/ 266700 h 21600"/>
              <a:gd name="T4" fmla="*/ 875506 w 21600"/>
              <a:gd name="T5" fmla="*/ 266700 h 21600"/>
              <a:gd name="T6" fmla="*/ 875506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Production</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23" name="AutoShape 14"/>
          <p:cNvSpPr/>
          <p:nvPr/>
        </p:nvSpPr>
        <p:spPr bwMode="auto">
          <a:xfrm>
            <a:off x="2327910" y="2599690"/>
            <a:ext cx="878205" cy="266700"/>
          </a:xfrm>
          <a:custGeom>
            <a:avLst/>
            <a:gdLst>
              <a:gd name="T0" fmla="*/ 673100 w 21600"/>
              <a:gd name="T1" fmla="*/ 266700 h 21600"/>
              <a:gd name="T2" fmla="*/ 673100 w 21600"/>
              <a:gd name="T3" fmla="*/ 266700 h 21600"/>
              <a:gd name="T4" fmla="*/ 673100 w 21600"/>
              <a:gd name="T5" fmla="*/ 266700 h 21600"/>
              <a:gd name="T6" fmla="*/ 673100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Concept</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24" name="AutoShape 15"/>
          <p:cNvSpPr/>
          <p:nvPr/>
        </p:nvSpPr>
        <p:spPr bwMode="auto">
          <a:xfrm>
            <a:off x="5127625" y="2599690"/>
            <a:ext cx="1870075" cy="266700"/>
          </a:xfrm>
          <a:custGeom>
            <a:avLst/>
            <a:gdLst>
              <a:gd name="T0" fmla="*/ 1170782 w 21600"/>
              <a:gd name="T1" fmla="*/ 266700 h 21600"/>
              <a:gd name="T2" fmla="*/ 1170782 w 21600"/>
              <a:gd name="T3" fmla="*/ 266700 h 21600"/>
              <a:gd name="T4" fmla="*/ 1170782 w 21600"/>
              <a:gd name="T5" fmla="*/ 266700 h 21600"/>
              <a:gd name="T6" fmla="*/ 1170782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Quality Control</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25" name="AutoShape 16"/>
          <p:cNvSpPr/>
          <p:nvPr/>
        </p:nvSpPr>
        <p:spPr bwMode="auto">
          <a:xfrm>
            <a:off x="8923020" y="2599690"/>
            <a:ext cx="1019175" cy="266700"/>
          </a:xfrm>
          <a:custGeom>
            <a:avLst/>
            <a:gdLst>
              <a:gd name="T0" fmla="*/ 830263 w 21600"/>
              <a:gd name="T1" fmla="*/ 266700 h 21600"/>
              <a:gd name="T2" fmla="*/ 830263 w 21600"/>
              <a:gd name="T3" fmla="*/ 266700 h 21600"/>
              <a:gd name="T4" fmla="*/ 830263 w 21600"/>
              <a:gd name="T5" fmla="*/ 266700 h 21600"/>
              <a:gd name="T6" fmla="*/ 830263 w 21600"/>
              <a:gd name="T7" fmla="*/ 266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algn="ctr" eaLnBrk="1">
              <a:lnSpc>
                <a:spcPct val="120000"/>
              </a:lnSpc>
            </a:pPr>
            <a:r>
              <a:rPr b="1" dirty="0" sz="1300" lang="en-US">
                <a:solidFill>
                  <a:schemeClr val="bg1"/>
                </a:solidFill>
                <a:latin typeface="Calibri" panose="020F0502020204030204" charset="0"/>
                <a:ea typeface="Calibri" panose="020F0502020204030204" charset="0"/>
                <a:cs typeface="Calibri" panose="020F0502020204030204" charset="0"/>
              </a:rPr>
              <a:t>Launching</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726" name="Line 17"/>
          <p:cNvSpPr>
            <a:spLocks noChangeShapeType="1"/>
          </p:cNvSpPr>
          <p:nvPr/>
        </p:nvSpPr>
        <p:spPr bwMode="auto">
          <a:xfrm>
            <a:off x="9526588" y="2962276"/>
            <a:ext cx="0" cy="272256"/>
          </a:xfrm>
          <a:prstGeom prst="line"/>
          <a:noFill/>
          <a:ln w="50800">
            <a:solidFill>
              <a:srgbClr val="53585F"/>
            </a:solidFill>
            <a:round/>
            <a:headEnd type="oval" w="med" len="med"/>
          </a:ln>
        </p:spPr>
        <p:txBody>
          <a:bodyPr anchor="ctr" bIns="0" lIns="0" rIns="0" tIns="0"/>
          <a:p>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27" name="AutoShape 18"/>
          <p:cNvSpPr/>
          <p:nvPr/>
        </p:nvSpPr>
        <p:spPr bwMode="auto">
          <a:xfrm>
            <a:off x="1490663" y="2043114"/>
            <a:ext cx="2348707" cy="497681"/>
          </a:xfrm>
          <a:custGeom>
            <a:avLst/>
            <a:gdLst>
              <a:gd name="T0" fmla="*/ 2348707 w 21600"/>
              <a:gd name="T1" fmla="*/ 497682 h 21600"/>
              <a:gd name="T2" fmla="*/ 2348707 w 21600"/>
              <a:gd name="T3" fmla="*/ 497682 h 21600"/>
              <a:gd name="T4" fmla="*/ 2348707 w 21600"/>
              <a:gd name="T5" fmla="*/ 497682 h 21600"/>
              <a:gd name="T6" fmla="*/ 2348707 w 21600"/>
              <a:gd name="T7" fmla="*/ 4976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28" name="AutoShape 19"/>
          <p:cNvSpPr/>
          <p:nvPr/>
        </p:nvSpPr>
        <p:spPr bwMode="auto">
          <a:xfrm>
            <a:off x="3205956" y="5293520"/>
            <a:ext cx="2348707" cy="497681"/>
          </a:xfrm>
          <a:custGeom>
            <a:avLst/>
            <a:gdLst>
              <a:gd name="T0" fmla="*/ 2348706 w 21600"/>
              <a:gd name="T1" fmla="*/ 497681 h 21600"/>
              <a:gd name="T2" fmla="*/ 2348706 w 21600"/>
              <a:gd name="T3" fmla="*/ 497681 h 21600"/>
              <a:gd name="T4" fmla="*/ 2348706 w 21600"/>
              <a:gd name="T5" fmla="*/ 497681 h 21600"/>
              <a:gd name="T6" fmla="*/ 2348706 w 21600"/>
              <a:gd name="T7" fmla="*/ 49768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29" name="AutoShape 20"/>
          <p:cNvSpPr/>
          <p:nvPr/>
        </p:nvSpPr>
        <p:spPr bwMode="auto">
          <a:xfrm>
            <a:off x="6636544" y="5293520"/>
            <a:ext cx="2348707" cy="497681"/>
          </a:xfrm>
          <a:custGeom>
            <a:avLst/>
            <a:gdLst>
              <a:gd name="T0" fmla="*/ 2348706 w 21600"/>
              <a:gd name="T1" fmla="*/ 497681 h 21600"/>
              <a:gd name="T2" fmla="*/ 2348706 w 21600"/>
              <a:gd name="T3" fmla="*/ 497681 h 21600"/>
              <a:gd name="T4" fmla="*/ 2348706 w 21600"/>
              <a:gd name="T5" fmla="*/ 497681 h 21600"/>
              <a:gd name="T6" fmla="*/ 2348706 w 21600"/>
              <a:gd name="T7" fmla="*/ 49768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30" name="AutoShape 21"/>
          <p:cNvSpPr/>
          <p:nvPr/>
        </p:nvSpPr>
        <p:spPr bwMode="auto">
          <a:xfrm>
            <a:off x="4921251" y="2043114"/>
            <a:ext cx="2348707" cy="497681"/>
          </a:xfrm>
          <a:custGeom>
            <a:avLst/>
            <a:gdLst>
              <a:gd name="T0" fmla="*/ 2348707 w 21600"/>
              <a:gd name="T1" fmla="*/ 497682 h 21600"/>
              <a:gd name="T2" fmla="*/ 2348707 w 21600"/>
              <a:gd name="T3" fmla="*/ 497682 h 21600"/>
              <a:gd name="T4" fmla="*/ 2348707 w 21600"/>
              <a:gd name="T5" fmla="*/ 497682 h 21600"/>
              <a:gd name="T6" fmla="*/ 2348707 w 21600"/>
              <a:gd name="T7" fmla="*/ 4976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31" name="AutoShape 22"/>
          <p:cNvSpPr/>
          <p:nvPr/>
        </p:nvSpPr>
        <p:spPr bwMode="auto">
          <a:xfrm>
            <a:off x="8351837" y="2043114"/>
            <a:ext cx="2348707" cy="497681"/>
          </a:xfrm>
          <a:custGeom>
            <a:avLst/>
            <a:gdLst>
              <a:gd name="T0" fmla="*/ 2348707 w 21600"/>
              <a:gd name="T1" fmla="*/ 497682 h 21600"/>
              <a:gd name="T2" fmla="*/ 2348707 w 21600"/>
              <a:gd name="T3" fmla="*/ 497682 h 21600"/>
              <a:gd name="T4" fmla="*/ 2348707 w 21600"/>
              <a:gd name="T5" fmla="*/ 497682 h 21600"/>
              <a:gd name="T6" fmla="*/ 2348707 w 21600"/>
              <a:gd name="T7" fmla="*/ 4976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32" name="AutoShape 23"/>
          <p:cNvSpPr/>
          <p:nvPr/>
        </p:nvSpPr>
        <p:spPr bwMode="auto">
          <a:xfrm>
            <a:off x="9349581" y="3954463"/>
            <a:ext cx="381000" cy="427037"/>
          </a:xfrm>
          <a:custGeom>
            <a:avLst/>
            <a:gdLst>
              <a:gd name="T0" fmla="*/ 381000 w 21600"/>
              <a:gd name="T1" fmla="*/ 428483 h 21563"/>
              <a:gd name="T2" fmla="*/ 381000 w 21600"/>
              <a:gd name="T3" fmla="*/ 428483 h 21563"/>
              <a:gd name="T4" fmla="*/ 381000 w 21600"/>
              <a:gd name="T5" fmla="*/ 428483 h 21563"/>
              <a:gd name="T6" fmla="*/ 381000 w 21600"/>
              <a:gd name="T7" fmla="*/ 428483 h 215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63">
                <a:moveTo>
                  <a:pt x="10799" y="21563"/>
                </a:moveTo>
                <a:cubicBezTo>
                  <a:pt x="4832" y="21563"/>
                  <a:pt x="1" y="17253"/>
                  <a:pt x="0" y="11928"/>
                </a:cubicBezTo>
                <a:cubicBezTo>
                  <a:pt x="0" y="10227"/>
                  <a:pt x="496" y="8620"/>
                  <a:pt x="1369" y="7229"/>
                </a:cubicBezTo>
                <a:cubicBezTo>
                  <a:pt x="1681" y="6731"/>
                  <a:pt x="2412" y="6625"/>
                  <a:pt x="2935" y="6954"/>
                </a:cubicBezTo>
                <a:lnTo>
                  <a:pt x="3880" y="7555"/>
                </a:lnTo>
                <a:cubicBezTo>
                  <a:pt x="4403" y="7886"/>
                  <a:pt x="4517" y="8528"/>
                  <a:pt x="4232" y="9040"/>
                </a:cubicBezTo>
                <a:cubicBezTo>
                  <a:pt x="3751" y="9910"/>
                  <a:pt x="3480" y="10888"/>
                  <a:pt x="3480" y="11928"/>
                </a:cubicBezTo>
                <a:cubicBezTo>
                  <a:pt x="3487" y="15536"/>
                  <a:pt x="6756" y="18456"/>
                  <a:pt x="10799" y="18458"/>
                </a:cubicBezTo>
                <a:cubicBezTo>
                  <a:pt x="14843" y="18456"/>
                  <a:pt x="18110" y="15536"/>
                  <a:pt x="18118" y="11928"/>
                </a:cubicBezTo>
                <a:cubicBezTo>
                  <a:pt x="18112" y="8725"/>
                  <a:pt x="15528" y="6067"/>
                  <a:pt x="12116" y="5511"/>
                </a:cubicBezTo>
                <a:lnTo>
                  <a:pt x="12116" y="7278"/>
                </a:lnTo>
                <a:cubicBezTo>
                  <a:pt x="12116" y="7496"/>
                  <a:pt x="11980" y="7698"/>
                  <a:pt x="11760" y="7796"/>
                </a:cubicBezTo>
                <a:cubicBezTo>
                  <a:pt x="11666" y="7842"/>
                  <a:pt x="11562" y="7864"/>
                  <a:pt x="11460" y="7864"/>
                </a:cubicBezTo>
                <a:cubicBezTo>
                  <a:pt x="11324" y="7864"/>
                  <a:pt x="11189" y="7825"/>
                  <a:pt x="11077" y="7751"/>
                </a:cubicBezTo>
                <a:lnTo>
                  <a:pt x="8491" y="6080"/>
                </a:lnTo>
                <a:lnTo>
                  <a:pt x="5908" y="4406"/>
                </a:lnTo>
                <a:cubicBezTo>
                  <a:pt x="5739" y="4294"/>
                  <a:pt x="5636" y="4117"/>
                  <a:pt x="5636" y="3931"/>
                </a:cubicBezTo>
                <a:cubicBezTo>
                  <a:pt x="5636" y="3743"/>
                  <a:pt x="5739" y="3568"/>
                  <a:pt x="5908" y="3458"/>
                </a:cubicBezTo>
                <a:lnTo>
                  <a:pt x="8491" y="1785"/>
                </a:lnTo>
                <a:lnTo>
                  <a:pt x="11077" y="111"/>
                </a:lnTo>
                <a:cubicBezTo>
                  <a:pt x="11275" y="-16"/>
                  <a:pt x="11537" y="-37"/>
                  <a:pt x="11760" y="63"/>
                </a:cubicBezTo>
                <a:cubicBezTo>
                  <a:pt x="11980" y="163"/>
                  <a:pt x="12116" y="365"/>
                  <a:pt x="12116" y="586"/>
                </a:cubicBezTo>
                <a:lnTo>
                  <a:pt x="12116" y="2371"/>
                </a:lnTo>
                <a:cubicBezTo>
                  <a:pt x="17458" y="2954"/>
                  <a:pt x="21597" y="7007"/>
                  <a:pt x="21599" y="11928"/>
                </a:cubicBezTo>
                <a:cubicBezTo>
                  <a:pt x="21599" y="17253"/>
                  <a:pt x="16764" y="21563"/>
                  <a:pt x="10799" y="21563"/>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33" name="AutoShape 24"/>
          <p:cNvSpPr/>
          <p:nvPr/>
        </p:nvSpPr>
        <p:spPr bwMode="auto">
          <a:xfrm>
            <a:off x="7543801" y="3521869"/>
            <a:ext cx="534988" cy="400051"/>
          </a:xfrm>
          <a:custGeom>
            <a:avLst/>
            <a:gdLst>
              <a:gd name="T0" fmla="*/ 534988 w 21406"/>
              <a:gd name="T1" fmla="*/ 400050 h 21600"/>
              <a:gd name="T2" fmla="*/ 534988 w 21406"/>
              <a:gd name="T3" fmla="*/ 400050 h 21600"/>
              <a:gd name="T4" fmla="*/ 534988 w 21406"/>
              <a:gd name="T5" fmla="*/ 400050 h 21600"/>
              <a:gd name="T6" fmla="*/ 534988 w 21406"/>
              <a:gd name="T7" fmla="*/ 4000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06" h="21600">
                <a:moveTo>
                  <a:pt x="21120" y="7638"/>
                </a:moveTo>
                <a:cubicBezTo>
                  <a:pt x="20740" y="8150"/>
                  <a:pt x="20125" y="8150"/>
                  <a:pt x="19746" y="7638"/>
                </a:cubicBezTo>
                <a:cubicBezTo>
                  <a:pt x="17448" y="4537"/>
                  <a:pt x="14284" y="2622"/>
                  <a:pt x="10780" y="2622"/>
                </a:cubicBezTo>
                <a:cubicBezTo>
                  <a:pt x="7200" y="2622"/>
                  <a:pt x="3978" y="4615"/>
                  <a:pt x="1668" y="7837"/>
                </a:cubicBezTo>
                <a:lnTo>
                  <a:pt x="1670" y="7837"/>
                </a:lnTo>
                <a:cubicBezTo>
                  <a:pt x="1478" y="8099"/>
                  <a:pt x="1225" y="8236"/>
                  <a:pt x="970" y="8236"/>
                </a:cubicBezTo>
                <a:cubicBezTo>
                  <a:pt x="727" y="8236"/>
                  <a:pt x="484" y="8110"/>
                  <a:pt x="294" y="7864"/>
                </a:cubicBezTo>
                <a:cubicBezTo>
                  <a:pt x="-91" y="7360"/>
                  <a:pt x="-100" y="6528"/>
                  <a:pt x="273" y="6008"/>
                </a:cubicBezTo>
                <a:cubicBezTo>
                  <a:pt x="2929" y="2302"/>
                  <a:pt x="6659" y="0"/>
                  <a:pt x="10780" y="0"/>
                </a:cubicBezTo>
                <a:cubicBezTo>
                  <a:pt x="14814" y="0"/>
                  <a:pt x="18476" y="2212"/>
                  <a:pt x="21120" y="5783"/>
                </a:cubicBezTo>
                <a:cubicBezTo>
                  <a:pt x="21500" y="6295"/>
                  <a:pt x="21500" y="7126"/>
                  <a:pt x="21120" y="7638"/>
                </a:cubicBezTo>
                <a:close/>
                <a:moveTo>
                  <a:pt x="18597" y="11712"/>
                </a:moveTo>
                <a:cubicBezTo>
                  <a:pt x="18218" y="12226"/>
                  <a:pt x="17603" y="12226"/>
                  <a:pt x="17224" y="11712"/>
                </a:cubicBezTo>
                <a:cubicBezTo>
                  <a:pt x="15566" y="9479"/>
                  <a:pt x="13286" y="8096"/>
                  <a:pt x="10759" y="8096"/>
                </a:cubicBezTo>
                <a:cubicBezTo>
                  <a:pt x="8177" y="8096"/>
                  <a:pt x="5857" y="9534"/>
                  <a:pt x="4190" y="11856"/>
                </a:cubicBezTo>
                <a:lnTo>
                  <a:pt x="4192" y="11856"/>
                </a:lnTo>
                <a:cubicBezTo>
                  <a:pt x="4001" y="12122"/>
                  <a:pt x="3748" y="12252"/>
                  <a:pt x="3493" y="12252"/>
                </a:cubicBezTo>
                <a:cubicBezTo>
                  <a:pt x="3249" y="12252"/>
                  <a:pt x="3006" y="12131"/>
                  <a:pt x="2818" y="11885"/>
                </a:cubicBezTo>
                <a:cubicBezTo>
                  <a:pt x="2431" y="11380"/>
                  <a:pt x="2421" y="10547"/>
                  <a:pt x="2796" y="10030"/>
                </a:cubicBezTo>
                <a:cubicBezTo>
                  <a:pt x="4806" y="7220"/>
                  <a:pt x="7636" y="5472"/>
                  <a:pt x="10759" y="5472"/>
                </a:cubicBezTo>
                <a:cubicBezTo>
                  <a:pt x="13816" y="5472"/>
                  <a:pt x="16594" y="7150"/>
                  <a:pt x="18597" y="9856"/>
                </a:cubicBezTo>
                <a:cubicBezTo>
                  <a:pt x="18977" y="10369"/>
                  <a:pt x="18977" y="11199"/>
                  <a:pt x="18597" y="11712"/>
                </a:cubicBezTo>
                <a:close/>
                <a:moveTo>
                  <a:pt x="16292" y="16208"/>
                </a:moveTo>
                <a:cubicBezTo>
                  <a:pt x="15914" y="16722"/>
                  <a:pt x="15298" y="16722"/>
                  <a:pt x="14919" y="16208"/>
                </a:cubicBezTo>
                <a:cubicBezTo>
                  <a:pt x="13847" y="14761"/>
                  <a:pt x="12375" y="13869"/>
                  <a:pt x="10741" y="13869"/>
                </a:cubicBezTo>
                <a:cubicBezTo>
                  <a:pt x="9071" y="13869"/>
                  <a:pt x="7571" y="14797"/>
                  <a:pt x="6495" y="16300"/>
                </a:cubicBezTo>
                <a:lnTo>
                  <a:pt x="6497" y="16300"/>
                </a:lnTo>
                <a:cubicBezTo>
                  <a:pt x="6305" y="16564"/>
                  <a:pt x="6052" y="16697"/>
                  <a:pt x="5796" y="16697"/>
                </a:cubicBezTo>
                <a:cubicBezTo>
                  <a:pt x="5554" y="16697"/>
                  <a:pt x="5309" y="16576"/>
                  <a:pt x="5122" y="16327"/>
                </a:cubicBezTo>
                <a:cubicBezTo>
                  <a:pt x="4734" y="15822"/>
                  <a:pt x="4725" y="14993"/>
                  <a:pt x="5098" y="14474"/>
                </a:cubicBezTo>
                <a:cubicBezTo>
                  <a:pt x="6523" y="12487"/>
                  <a:pt x="8530" y="11246"/>
                  <a:pt x="10741" y="11246"/>
                </a:cubicBezTo>
                <a:cubicBezTo>
                  <a:pt x="12906" y="11246"/>
                  <a:pt x="14875" y="12435"/>
                  <a:pt x="16295" y="14353"/>
                </a:cubicBezTo>
                <a:cubicBezTo>
                  <a:pt x="16672" y="14865"/>
                  <a:pt x="16672" y="15698"/>
                  <a:pt x="16292" y="16208"/>
                </a:cubicBezTo>
                <a:close/>
                <a:moveTo>
                  <a:pt x="10741" y="21600"/>
                </a:moveTo>
                <a:cubicBezTo>
                  <a:pt x="9752" y="21600"/>
                  <a:pt x="8950" y="20517"/>
                  <a:pt x="8950" y="19183"/>
                </a:cubicBezTo>
                <a:cubicBezTo>
                  <a:pt x="8950" y="17847"/>
                  <a:pt x="9752" y="16766"/>
                  <a:pt x="10741" y="16766"/>
                </a:cubicBezTo>
                <a:cubicBezTo>
                  <a:pt x="11730" y="16766"/>
                  <a:pt x="12532" y="17847"/>
                  <a:pt x="12532" y="19183"/>
                </a:cubicBezTo>
                <a:cubicBezTo>
                  <a:pt x="12532" y="20517"/>
                  <a:pt x="11730" y="21600"/>
                  <a:pt x="10741" y="21600"/>
                </a:cubicBezTo>
                <a:close/>
              </a:path>
            </a:pathLst>
          </a:custGeom>
          <a:solidFill>
            <a:srgbClr val="4BAEAB"/>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34" name="AutoShape 25"/>
          <p:cNvSpPr/>
          <p:nvPr/>
        </p:nvSpPr>
        <p:spPr bwMode="auto">
          <a:xfrm>
            <a:off x="5882482" y="3967956"/>
            <a:ext cx="426244" cy="400051"/>
          </a:xfrm>
          <a:custGeom>
            <a:avLst/>
            <a:gdLst>
              <a:gd name="T0" fmla="*/ 426224 w 21405"/>
              <a:gd name="T1" fmla="*/ 400050 h 21600"/>
              <a:gd name="T2" fmla="*/ 426224 w 21405"/>
              <a:gd name="T3" fmla="*/ 400050 h 21600"/>
              <a:gd name="T4" fmla="*/ 426224 w 21405"/>
              <a:gd name="T5" fmla="*/ 400050 h 21600"/>
              <a:gd name="T6" fmla="*/ 426224 w 21405"/>
              <a:gd name="T7" fmla="*/ 4000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05" h="21600">
                <a:moveTo>
                  <a:pt x="21198" y="21482"/>
                </a:moveTo>
                <a:cubicBezTo>
                  <a:pt x="21166" y="21538"/>
                  <a:pt x="21114" y="21571"/>
                  <a:pt x="21062" y="21599"/>
                </a:cubicBezTo>
                <a:lnTo>
                  <a:pt x="415" y="21599"/>
                </a:lnTo>
                <a:cubicBezTo>
                  <a:pt x="387" y="21583"/>
                  <a:pt x="349" y="21566"/>
                  <a:pt x="326" y="21549"/>
                </a:cubicBezTo>
                <a:cubicBezTo>
                  <a:pt x="-20" y="21118"/>
                  <a:pt x="-106" y="19154"/>
                  <a:pt x="140" y="18503"/>
                </a:cubicBezTo>
                <a:cubicBezTo>
                  <a:pt x="318" y="18031"/>
                  <a:pt x="283" y="17664"/>
                  <a:pt x="516" y="17286"/>
                </a:cubicBezTo>
                <a:cubicBezTo>
                  <a:pt x="1479" y="15696"/>
                  <a:pt x="3610" y="15258"/>
                  <a:pt x="5480" y="14644"/>
                </a:cubicBezTo>
                <a:cubicBezTo>
                  <a:pt x="6336" y="14363"/>
                  <a:pt x="7166" y="14182"/>
                  <a:pt x="7935" y="13358"/>
                </a:cubicBezTo>
                <a:cubicBezTo>
                  <a:pt x="8034" y="13189"/>
                  <a:pt x="8210" y="12721"/>
                  <a:pt x="8203" y="12442"/>
                </a:cubicBezTo>
                <a:cubicBezTo>
                  <a:pt x="7705" y="11087"/>
                  <a:pt x="6874" y="10505"/>
                  <a:pt x="6610" y="9565"/>
                </a:cubicBezTo>
                <a:cubicBezTo>
                  <a:pt x="6589" y="9363"/>
                  <a:pt x="6572" y="9160"/>
                  <a:pt x="6549" y="8956"/>
                </a:cubicBezTo>
                <a:cubicBezTo>
                  <a:pt x="6377" y="8501"/>
                  <a:pt x="5799" y="8275"/>
                  <a:pt x="5609" y="7805"/>
                </a:cubicBezTo>
                <a:cubicBezTo>
                  <a:pt x="5444" y="7402"/>
                  <a:pt x="5270" y="6492"/>
                  <a:pt x="5480" y="6184"/>
                </a:cubicBezTo>
                <a:cubicBezTo>
                  <a:pt x="5665" y="6052"/>
                  <a:pt x="5758" y="6157"/>
                  <a:pt x="5859" y="5912"/>
                </a:cubicBezTo>
                <a:cubicBezTo>
                  <a:pt x="5585" y="5442"/>
                  <a:pt x="5746" y="4272"/>
                  <a:pt x="5859" y="3806"/>
                </a:cubicBezTo>
                <a:cubicBezTo>
                  <a:pt x="5859" y="3806"/>
                  <a:pt x="5800" y="2297"/>
                  <a:pt x="6857" y="1245"/>
                </a:cubicBezTo>
                <a:cubicBezTo>
                  <a:pt x="6860" y="1237"/>
                  <a:pt x="6871" y="1230"/>
                  <a:pt x="6874" y="1222"/>
                </a:cubicBezTo>
                <a:cubicBezTo>
                  <a:pt x="7008" y="1095"/>
                  <a:pt x="7145" y="975"/>
                  <a:pt x="7316" y="866"/>
                </a:cubicBezTo>
                <a:cubicBezTo>
                  <a:pt x="8074" y="335"/>
                  <a:pt x="9138" y="0"/>
                  <a:pt x="10314" y="0"/>
                </a:cubicBezTo>
                <a:cubicBezTo>
                  <a:pt x="12341" y="0"/>
                  <a:pt x="14041" y="990"/>
                  <a:pt x="14405" y="2285"/>
                </a:cubicBezTo>
                <a:cubicBezTo>
                  <a:pt x="14898" y="3545"/>
                  <a:pt x="14801" y="6112"/>
                  <a:pt x="14801" y="6112"/>
                </a:cubicBezTo>
                <a:cubicBezTo>
                  <a:pt x="15240" y="6071"/>
                  <a:pt x="15222" y="6386"/>
                  <a:pt x="15183" y="6994"/>
                </a:cubicBezTo>
                <a:cubicBezTo>
                  <a:pt x="14992" y="7309"/>
                  <a:pt x="15055" y="7839"/>
                  <a:pt x="14864" y="8144"/>
                </a:cubicBezTo>
                <a:cubicBezTo>
                  <a:pt x="14703" y="8408"/>
                  <a:pt x="14255" y="8565"/>
                  <a:pt x="14111" y="8820"/>
                </a:cubicBezTo>
                <a:cubicBezTo>
                  <a:pt x="14093" y="8999"/>
                  <a:pt x="14073" y="9179"/>
                  <a:pt x="14048" y="9363"/>
                </a:cubicBezTo>
                <a:cubicBezTo>
                  <a:pt x="13935" y="9767"/>
                  <a:pt x="13834" y="10235"/>
                  <a:pt x="13671" y="10647"/>
                </a:cubicBezTo>
                <a:cubicBezTo>
                  <a:pt x="13477" y="11160"/>
                  <a:pt x="12924" y="11856"/>
                  <a:pt x="12792" y="12276"/>
                </a:cubicBezTo>
                <a:cubicBezTo>
                  <a:pt x="12600" y="12881"/>
                  <a:pt x="13532" y="13704"/>
                  <a:pt x="13779" y="13897"/>
                </a:cubicBezTo>
                <a:cubicBezTo>
                  <a:pt x="14484" y="14455"/>
                  <a:pt x="15549" y="14455"/>
                  <a:pt x="16483" y="14777"/>
                </a:cubicBezTo>
                <a:cubicBezTo>
                  <a:pt x="18635" y="15522"/>
                  <a:pt x="20593" y="16007"/>
                  <a:pt x="21261" y="18368"/>
                </a:cubicBezTo>
                <a:cubicBezTo>
                  <a:pt x="21432" y="18969"/>
                  <a:pt x="21494" y="20965"/>
                  <a:pt x="21198" y="21482"/>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35" name="AutoShape 26"/>
          <p:cNvSpPr/>
          <p:nvPr/>
        </p:nvSpPr>
        <p:spPr bwMode="auto">
          <a:xfrm>
            <a:off x="2499519" y="3967957"/>
            <a:ext cx="330200" cy="497681"/>
          </a:xfrm>
          <a:custGeom>
            <a:avLst/>
            <a:gdLst>
              <a:gd name="T0" fmla="*/ 330200 w 21600"/>
              <a:gd name="T1" fmla="*/ 497681 h 21600"/>
              <a:gd name="T2" fmla="*/ 330200 w 21600"/>
              <a:gd name="T3" fmla="*/ 497681 h 21600"/>
              <a:gd name="T4" fmla="*/ 330200 w 21600"/>
              <a:gd name="T5" fmla="*/ 497681 h 21600"/>
              <a:gd name="T6" fmla="*/ 330200 w 21600"/>
              <a:gd name="T7" fmla="*/ 4976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84" y="13598"/>
                </a:moveTo>
                <a:lnTo>
                  <a:pt x="15584" y="14513"/>
                </a:lnTo>
                <a:lnTo>
                  <a:pt x="6017" y="14513"/>
                </a:lnTo>
                <a:lnTo>
                  <a:pt x="6017" y="13598"/>
                </a:lnTo>
                <a:cubicBezTo>
                  <a:pt x="2460" y="12426"/>
                  <a:pt x="0" y="9992"/>
                  <a:pt x="0" y="7174"/>
                </a:cubicBezTo>
                <a:cubicBezTo>
                  <a:pt x="0" y="3212"/>
                  <a:pt x="4837" y="0"/>
                  <a:pt x="10805" y="0"/>
                </a:cubicBezTo>
                <a:cubicBezTo>
                  <a:pt x="16765" y="0"/>
                  <a:pt x="21599" y="3212"/>
                  <a:pt x="21599" y="7174"/>
                </a:cubicBezTo>
                <a:cubicBezTo>
                  <a:pt x="21599" y="9992"/>
                  <a:pt x="19143" y="12426"/>
                  <a:pt x="15584" y="13598"/>
                </a:cubicBezTo>
                <a:close/>
                <a:moveTo>
                  <a:pt x="15793" y="16171"/>
                </a:moveTo>
                <a:lnTo>
                  <a:pt x="5809" y="16171"/>
                </a:lnTo>
                <a:cubicBezTo>
                  <a:pt x="5312" y="16171"/>
                  <a:pt x="4912" y="15905"/>
                  <a:pt x="4912" y="15578"/>
                </a:cubicBezTo>
                <a:cubicBezTo>
                  <a:pt x="4912" y="15248"/>
                  <a:pt x="5312" y="14983"/>
                  <a:pt x="5809" y="14983"/>
                </a:cubicBezTo>
                <a:lnTo>
                  <a:pt x="15793" y="14983"/>
                </a:lnTo>
                <a:cubicBezTo>
                  <a:pt x="16289" y="14983"/>
                  <a:pt x="16689" y="15248"/>
                  <a:pt x="16689" y="15578"/>
                </a:cubicBezTo>
                <a:cubicBezTo>
                  <a:pt x="16689" y="15905"/>
                  <a:pt x="16289" y="16171"/>
                  <a:pt x="15793" y="16171"/>
                </a:cubicBezTo>
                <a:close/>
                <a:moveTo>
                  <a:pt x="15793" y="17828"/>
                </a:moveTo>
                <a:lnTo>
                  <a:pt x="5809" y="17828"/>
                </a:lnTo>
                <a:cubicBezTo>
                  <a:pt x="5312" y="17828"/>
                  <a:pt x="4912" y="17562"/>
                  <a:pt x="4912" y="17235"/>
                </a:cubicBezTo>
                <a:cubicBezTo>
                  <a:pt x="4912" y="16905"/>
                  <a:pt x="5312" y="16641"/>
                  <a:pt x="5809" y="16641"/>
                </a:cubicBezTo>
                <a:lnTo>
                  <a:pt x="15793" y="16641"/>
                </a:lnTo>
                <a:cubicBezTo>
                  <a:pt x="16289" y="16641"/>
                  <a:pt x="16689" y="16905"/>
                  <a:pt x="16689" y="17235"/>
                </a:cubicBezTo>
                <a:cubicBezTo>
                  <a:pt x="16689" y="17562"/>
                  <a:pt x="16289" y="17828"/>
                  <a:pt x="15793" y="17828"/>
                </a:cubicBezTo>
                <a:close/>
                <a:moveTo>
                  <a:pt x="15793" y="19484"/>
                </a:moveTo>
                <a:lnTo>
                  <a:pt x="5809" y="19484"/>
                </a:lnTo>
                <a:cubicBezTo>
                  <a:pt x="5312" y="19484"/>
                  <a:pt x="4912" y="19218"/>
                  <a:pt x="4912" y="18891"/>
                </a:cubicBezTo>
                <a:cubicBezTo>
                  <a:pt x="4912" y="18562"/>
                  <a:pt x="5312" y="18297"/>
                  <a:pt x="5809" y="18297"/>
                </a:cubicBezTo>
                <a:lnTo>
                  <a:pt x="15793" y="18297"/>
                </a:lnTo>
                <a:cubicBezTo>
                  <a:pt x="16289" y="18297"/>
                  <a:pt x="16689" y="18562"/>
                  <a:pt x="16689" y="18891"/>
                </a:cubicBezTo>
                <a:cubicBezTo>
                  <a:pt x="16689" y="19218"/>
                  <a:pt x="16289" y="19484"/>
                  <a:pt x="15793" y="19484"/>
                </a:cubicBezTo>
                <a:close/>
                <a:moveTo>
                  <a:pt x="14160" y="21174"/>
                </a:moveTo>
                <a:cubicBezTo>
                  <a:pt x="13886" y="21409"/>
                  <a:pt x="13294" y="21599"/>
                  <a:pt x="12842" y="21599"/>
                </a:cubicBezTo>
                <a:lnTo>
                  <a:pt x="8758" y="21599"/>
                </a:lnTo>
                <a:cubicBezTo>
                  <a:pt x="8306" y="21599"/>
                  <a:pt x="7719" y="21409"/>
                  <a:pt x="7442" y="21174"/>
                </a:cubicBezTo>
                <a:lnTo>
                  <a:pt x="6017" y="19952"/>
                </a:lnTo>
                <a:lnTo>
                  <a:pt x="15584" y="19952"/>
                </a:lnTo>
                <a:cubicBezTo>
                  <a:pt x="15584" y="19952"/>
                  <a:pt x="14160" y="21174"/>
                  <a:pt x="14160" y="21174"/>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36" name="AutoShape 27"/>
          <p:cNvSpPr/>
          <p:nvPr/>
        </p:nvSpPr>
        <p:spPr bwMode="auto">
          <a:xfrm>
            <a:off x="4236244" y="3423444"/>
            <a:ext cx="288131" cy="498475"/>
          </a:xfrm>
          <a:custGeom>
            <a:avLst/>
            <a:gdLst>
              <a:gd name="T0" fmla="*/ 288131 w 21600"/>
              <a:gd name="T1" fmla="*/ 498475 h 21600"/>
              <a:gd name="T2" fmla="*/ 288131 w 21600"/>
              <a:gd name="T3" fmla="*/ 498475 h 21600"/>
              <a:gd name="T4" fmla="*/ 288131 w 21600"/>
              <a:gd name="T5" fmla="*/ 498475 h 21600"/>
              <a:gd name="T6" fmla="*/ 288131 w 21600"/>
              <a:gd name="T7" fmla="*/ 498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19" y="19323"/>
                </a:moveTo>
                <a:cubicBezTo>
                  <a:pt x="6727" y="19323"/>
                  <a:pt x="3234" y="17299"/>
                  <a:pt x="3234" y="14813"/>
                </a:cubicBezTo>
                <a:cubicBezTo>
                  <a:pt x="3234" y="14571"/>
                  <a:pt x="3571" y="14378"/>
                  <a:pt x="3985" y="14378"/>
                </a:cubicBezTo>
                <a:cubicBezTo>
                  <a:pt x="4400" y="14378"/>
                  <a:pt x="4734" y="14571"/>
                  <a:pt x="4734" y="14813"/>
                </a:cubicBezTo>
                <a:cubicBezTo>
                  <a:pt x="4734" y="16820"/>
                  <a:pt x="7553" y="18454"/>
                  <a:pt x="11019" y="18454"/>
                </a:cubicBezTo>
                <a:cubicBezTo>
                  <a:pt x="11434" y="18454"/>
                  <a:pt x="11769" y="18646"/>
                  <a:pt x="11769" y="18887"/>
                </a:cubicBezTo>
                <a:cubicBezTo>
                  <a:pt x="11769" y="19127"/>
                  <a:pt x="11434" y="19323"/>
                  <a:pt x="11019" y="19323"/>
                </a:cubicBezTo>
                <a:close/>
                <a:moveTo>
                  <a:pt x="10800" y="0"/>
                </a:moveTo>
                <a:cubicBezTo>
                  <a:pt x="10800" y="1930"/>
                  <a:pt x="0" y="11390"/>
                  <a:pt x="0" y="15021"/>
                </a:cubicBezTo>
                <a:cubicBezTo>
                  <a:pt x="0" y="18654"/>
                  <a:pt x="4833" y="21599"/>
                  <a:pt x="10800" y="21599"/>
                </a:cubicBezTo>
                <a:cubicBezTo>
                  <a:pt x="16764" y="21599"/>
                  <a:pt x="21599" y="18654"/>
                  <a:pt x="21599" y="15021"/>
                </a:cubicBezTo>
                <a:cubicBezTo>
                  <a:pt x="21599" y="11390"/>
                  <a:pt x="10800" y="1978"/>
                  <a:pt x="10800" y="0"/>
                </a:cubicBezTo>
                <a:close/>
              </a:path>
            </a:pathLst>
          </a:custGeom>
          <a:solidFill>
            <a:srgbClr val="4BAEAB"/>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37" name="文本框 26"/>
          <p:cNvSpPr txBox="1"/>
          <p:nvPr/>
        </p:nvSpPr>
        <p:spPr>
          <a:xfrm>
            <a:off x="4895527" y="702685"/>
            <a:ext cx="4028135" cy="929642"/>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38" name="AutoShape 2"/>
          <p:cNvSpPr/>
          <p:nvPr/>
        </p:nvSpPr>
        <p:spPr bwMode="auto">
          <a:xfrm>
            <a:off x="1173957" y="2191545"/>
            <a:ext cx="1808956" cy="2088356"/>
          </a:xfrm>
          <a:custGeom>
            <a:avLst/>
            <a:gdLst>
              <a:gd name="T0" fmla="*/ 1808956 w 21600"/>
              <a:gd name="T1" fmla="*/ 2088356 h 21600"/>
              <a:gd name="T2" fmla="*/ 1808956 w 21600"/>
              <a:gd name="T3" fmla="*/ 2088356 h 21600"/>
              <a:gd name="T4" fmla="*/ 1808956 w 21600"/>
              <a:gd name="T5" fmla="*/ 2088356 h 21600"/>
              <a:gd name="T6" fmla="*/ 1808956 w 21600"/>
              <a:gd name="T7" fmla="*/ 20883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39" name="AutoShape 3"/>
          <p:cNvSpPr/>
          <p:nvPr/>
        </p:nvSpPr>
        <p:spPr bwMode="auto">
          <a:xfrm>
            <a:off x="3848100" y="2191545"/>
            <a:ext cx="1808163" cy="2088356"/>
          </a:xfrm>
          <a:custGeom>
            <a:avLst/>
            <a:gdLst>
              <a:gd name="T0" fmla="*/ 1808163 w 21600"/>
              <a:gd name="T1" fmla="*/ 2088356 h 21600"/>
              <a:gd name="T2" fmla="*/ 1808163 w 21600"/>
              <a:gd name="T3" fmla="*/ 2088356 h 21600"/>
              <a:gd name="T4" fmla="*/ 1808163 w 21600"/>
              <a:gd name="T5" fmla="*/ 2088356 h 21600"/>
              <a:gd name="T6" fmla="*/ 1808163 w 21600"/>
              <a:gd name="T7" fmla="*/ 20883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40" name="AutoShape 4"/>
          <p:cNvSpPr/>
          <p:nvPr/>
        </p:nvSpPr>
        <p:spPr bwMode="auto">
          <a:xfrm>
            <a:off x="6534151" y="2191545"/>
            <a:ext cx="1808163" cy="2088356"/>
          </a:xfrm>
          <a:custGeom>
            <a:avLst/>
            <a:gdLst>
              <a:gd name="T0" fmla="*/ 1808163 w 21600"/>
              <a:gd name="T1" fmla="*/ 2088356 h 21600"/>
              <a:gd name="T2" fmla="*/ 1808163 w 21600"/>
              <a:gd name="T3" fmla="*/ 2088356 h 21600"/>
              <a:gd name="T4" fmla="*/ 1808163 w 21600"/>
              <a:gd name="T5" fmla="*/ 2088356 h 21600"/>
              <a:gd name="T6" fmla="*/ 1808163 w 21600"/>
              <a:gd name="T7" fmla="*/ 20883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41" name="AutoShape 5"/>
          <p:cNvSpPr/>
          <p:nvPr/>
        </p:nvSpPr>
        <p:spPr bwMode="auto">
          <a:xfrm>
            <a:off x="9208295" y="2191545"/>
            <a:ext cx="1808956" cy="2088356"/>
          </a:xfrm>
          <a:custGeom>
            <a:avLst/>
            <a:gdLst>
              <a:gd name="T0" fmla="*/ 1808956 w 21600"/>
              <a:gd name="T1" fmla="*/ 2088356 h 21600"/>
              <a:gd name="T2" fmla="*/ 1808956 w 21600"/>
              <a:gd name="T3" fmla="*/ 2088356 h 21600"/>
              <a:gd name="T4" fmla="*/ 1808956 w 21600"/>
              <a:gd name="T5" fmla="*/ 2088356 h 21600"/>
              <a:gd name="T6" fmla="*/ 1808956 w 21600"/>
              <a:gd name="T7" fmla="*/ 20883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42" name="AutoShape 6"/>
          <p:cNvSpPr/>
          <p:nvPr/>
        </p:nvSpPr>
        <p:spPr bwMode="auto">
          <a:xfrm>
            <a:off x="1883570" y="2947193"/>
            <a:ext cx="388937" cy="577851"/>
          </a:xfrm>
          <a:custGeom>
            <a:avLst/>
            <a:gdLst>
              <a:gd name="T0" fmla="*/ 388938 w 21600"/>
              <a:gd name="T1" fmla="*/ 577850 h 21600"/>
              <a:gd name="T2" fmla="*/ 388938 w 21600"/>
              <a:gd name="T3" fmla="*/ 577850 h 21600"/>
              <a:gd name="T4" fmla="*/ 388938 w 21600"/>
              <a:gd name="T5" fmla="*/ 577850 h 21600"/>
              <a:gd name="T6" fmla="*/ 388938 w 21600"/>
              <a:gd name="T7" fmla="*/ 577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3800" lang="en-US">
                <a:solidFill>
                  <a:schemeClr val="accent4">
                    <a:lumMod val="50000"/>
                  </a:schemeClr>
                </a:solidFill>
                <a:latin typeface="Calibri" panose="020F0502020204030204" charset="0"/>
                <a:ea typeface="Calibri" panose="020F0502020204030204" charset="0"/>
                <a:cs typeface="Calibri" panose="020F0502020204030204" charset="0"/>
                <a:sym typeface="Bebas Neue" panose="020B0606020202050201" pitchFamily="34" charset="0"/>
              </a:rPr>
              <a:t>01</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43" name="AutoShape 7"/>
          <p:cNvSpPr/>
          <p:nvPr/>
        </p:nvSpPr>
        <p:spPr bwMode="auto">
          <a:xfrm>
            <a:off x="4557714" y="2947193"/>
            <a:ext cx="388937" cy="577851"/>
          </a:xfrm>
          <a:custGeom>
            <a:avLst/>
            <a:gdLst>
              <a:gd name="T0" fmla="*/ 388938 w 21600"/>
              <a:gd name="T1" fmla="*/ 577850 h 21600"/>
              <a:gd name="T2" fmla="*/ 388938 w 21600"/>
              <a:gd name="T3" fmla="*/ 577850 h 21600"/>
              <a:gd name="T4" fmla="*/ 388938 w 21600"/>
              <a:gd name="T5" fmla="*/ 577850 h 21600"/>
              <a:gd name="T6" fmla="*/ 388938 w 21600"/>
              <a:gd name="T7" fmla="*/ 577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02</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44" name="AutoShape 8"/>
          <p:cNvSpPr/>
          <p:nvPr/>
        </p:nvSpPr>
        <p:spPr bwMode="auto">
          <a:xfrm>
            <a:off x="7243764" y="2947193"/>
            <a:ext cx="388937" cy="577851"/>
          </a:xfrm>
          <a:custGeom>
            <a:avLst/>
            <a:gdLst>
              <a:gd name="T0" fmla="*/ 388938 w 21600"/>
              <a:gd name="T1" fmla="*/ 577850 h 21600"/>
              <a:gd name="T2" fmla="*/ 388938 w 21600"/>
              <a:gd name="T3" fmla="*/ 577850 h 21600"/>
              <a:gd name="T4" fmla="*/ 388938 w 21600"/>
              <a:gd name="T5" fmla="*/ 577850 h 21600"/>
              <a:gd name="T6" fmla="*/ 388938 w 21600"/>
              <a:gd name="T7" fmla="*/ 577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3800" lang="en-US">
                <a:solidFill>
                  <a:schemeClr val="accent4">
                    <a:lumMod val="50000"/>
                  </a:schemeClr>
                </a:solidFill>
                <a:latin typeface="Calibri" panose="020F0502020204030204" charset="0"/>
                <a:ea typeface="Calibri" panose="020F0502020204030204" charset="0"/>
                <a:cs typeface="Calibri" panose="020F0502020204030204" charset="0"/>
                <a:sym typeface="Bebas Neue" panose="020B0606020202050201" pitchFamily="34" charset="0"/>
              </a:rPr>
              <a:t>03</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45" name="AutoShape 9"/>
          <p:cNvSpPr/>
          <p:nvPr/>
        </p:nvSpPr>
        <p:spPr bwMode="auto">
          <a:xfrm>
            <a:off x="9918701" y="2947193"/>
            <a:ext cx="388937" cy="577851"/>
          </a:xfrm>
          <a:custGeom>
            <a:avLst/>
            <a:gdLst>
              <a:gd name="T0" fmla="*/ 388938 w 21600"/>
              <a:gd name="T1" fmla="*/ 577850 h 21600"/>
              <a:gd name="T2" fmla="*/ 388938 w 21600"/>
              <a:gd name="T3" fmla="*/ 577850 h 21600"/>
              <a:gd name="T4" fmla="*/ 388938 w 21600"/>
              <a:gd name="T5" fmla="*/ 577850 h 21600"/>
              <a:gd name="T6" fmla="*/ 388938 w 21600"/>
              <a:gd name="T7" fmla="*/ 577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04</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46" name="AutoShape 10"/>
          <p:cNvSpPr/>
          <p:nvPr/>
        </p:nvSpPr>
        <p:spPr bwMode="auto">
          <a:xfrm>
            <a:off x="976313" y="4929189"/>
            <a:ext cx="2197895" cy="1033463"/>
          </a:xfrm>
          <a:custGeom>
            <a:avLst/>
            <a:gdLst>
              <a:gd name="T0" fmla="*/ 2197894 w 21600"/>
              <a:gd name="T1" fmla="*/ 1033463 h 21600"/>
              <a:gd name="T2" fmla="*/ 2197894 w 21600"/>
              <a:gd name="T3" fmla="*/ 1033463 h 21600"/>
              <a:gd name="T4" fmla="*/ 2197894 w 21600"/>
              <a:gd name="T5" fmla="*/ 1033463 h 21600"/>
              <a:gd name="T6" fmla="*/ 2197894 w 21600"/>
              <a:gd name="T7" fmla="*/ 10334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47" name="AutoShape 11"/>
          <p:cNvSpPr/>
          <p:nvPr/>
        </p:nvSpPr>
        <p:spPr bwMode="auto">
          <a:xfrm>
            <a:off x="3656013" y="4929189"/>
            <a:ext cx="2197895" cy="1033463"/>
          </a:xfrm>
          <a:custGeom>
            <a:avLst/>
            <a:gdLst>
              <a:gd name="T0" fmla="*/ 2197894 w 21600"/>
              <a:gd name="T1" fmla="*/ 1033463 h 21600"/>
              <a:gd name="T2" fmla="*/ 2197894 w 21600"/>
              <a:gd name="T3" fmla="*/ 1033463 h 21600"/>
              <a:gd name="T4" fmla="*/ 2197894 w 21600"/>
              <a:gd name="T5" fmla="*/ 1033463 h 21600"/>
              <a:gd name="T6" fmla="*/ 2197894 w 21600"/>
              <a:gd name="T7" fmla="*/ 10334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48" name="AutoShape 12"/>
          <p:cNvSpPr/>
          <p:nvPr/>
        </p:nvSpPr>
        <p:spPr bwMode="auto">
          <a:xfrm>
            <a:off x="6335714" y="4929189"/>
            <a:ext cx="2199481" cy="1033463"/>
          </a:xfrm>
          <a:custGeom>
            <a:avLst/>
            <a:gdLst>
              <a:gd name="T0" fmla="*/ 2199482 w 21600"/>
              <a:gd name="T1" fmla="*/ 1033463 h 21600"/>
              <a:gd name="T2" fmla="*/ 2199482 w 21600"/>
              <a:gd name="T3" fmla="*/ 1033463 h 21600"/>
              <a:gd name="T4" fmla="*/ 2199482 w 21600"/>
              <a:gd name="T5" fmla="*/ 1033463 h 21600"/>
              <a:gd name="T6" fmla="*/ 2199482 w 21600"/>
              <a:gd name="T7" fmla="*/ 10334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49" name="AutoShape 13"/>
          <p:cNvSpPr/>
          <p:nvPr/>
        </p:nvSpPr>
        <p:spPr bwMode="auto">
          <a:xfrm>
            <a:off x="9017001" y="4929189"/>
            <a:ext cx="2197895" cy="1033463"/>
          </a:xfrm>
          <a:custGeom>
            <a:avLst/>
            <a:gdLst>
              <a:gd name="T0" fmla="*/ 2197894 w 21600"/>
              <a:gd name="T1" fmla="*/ 1033463 h 21600"/>
              <a:gd name="T2" fmla="*/ 2197894 w 21600"/>
              <a:gd name="T3" fmla="*/ 1033463 h 21600"/>
              <a:gd name="T4" fmla="*/ 2197894 w 21600"/>
              <a:gd name="T5" fmla="*/ 1033463 h 21600"/>
              <a:gd name="T6" fmla="*/ 2197894 w 21600"/>
              <a:gd name="T7" fmla="*/ 103346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2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50" name="AutoShape 14"/>
          <p:cNvSpPr/>
          <p:nvPr/>
        </p:nvSpPr>
        <p:spPr bwMode="auto">
          <a:xfrm>
            <a:off x="1174115" y="4490085"/>
            <a:ext cx="1633220" cy="304800"/>
          </a:xfrm>
          <a:custGeom>
            <a:avLst/>
            <a:gdLst>
              <a:gd name="T0" fmla="*/ 1458119 w 21600"/>
              <a:gd name="T1" fmla="*/ 304800 h 21600"/>
              <a:gd name="T2" fmla="*/ 1458119 w 21600"/>
              <a:gd name="T3" fmla="*/ 304800 h 21600"/>
              <a:gd name="T4" fmla="*/ 1458119 w 21600"/>
              <a:gd name="T5" fmla="*/ 304800 h 21600"/>
              <a:gd name="T6" fmla="*/ 1458119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Add Title </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51" name="AutoShape 15"/>
          <p:cNvSpPr/>
          <p:nvPr/>
        </p:nvSpPr>
        <p:spPr bwMode="auto">
          <a:xfrm>
            <a:off x="4025901" y="4490244"/>
            <a:ext cx="1458119" cy="304800"/>
          </a:xfrm>
          <a:custGeom>
            <a:avLst/>
            <a:gdLst>
              <a:gd name="T0" fmla="*/ 1458119 w 21600"/>
              <a:gd name="T1" fmla="*/ 304800 h 21600"/>
              <a:gd name="T2" fmla="*/ 1458119 w 21600"/>
              <a:gd name="T3" fmla="*/ 304800 h 21600"/>
              <a:gd name="T4" fmla="*/ 1458119 w 21600"/>
              <a:gd name="T5" fmla="*/ 304800 h 21600"/>
              <a:gd name="T6" fmla="*/ 1458119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Add Title </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52" name="AutoShape 16"/>
          <p:cNvSpPr/>
          <p:nvPr/>
        </p:nvSpPr>
        <p:spPr bwMode="auto">
          <a:xfrm>
            <a:off x="6709570" y="4490244"/>
            <a:ext cx="1457325" cy="304800"/>
          </a:xfrm>
          <a:custGeom>
            <a:avLst/>
            <a:gdLst>
              <a:gd name="T0" fmla="*/ 1457325 w 21600"/>
              <a:gd name="T1" fmla="*/ 304800 h 21600"/>
              <a:gd name="T2" fmla="*/ 1457325 w 21600"/>
              <a:gd name="T3" fmla="*/ 304800 h 21600"/>
              <a:gd name="T4" fmla="*/ 1457325 w 21600"/>
              <a:gd name="T5" fmla="*/ 304800 h 21600"/>
              <a:gd name="T6" fmla="*/ 1457325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Add Title </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53" name="AutoShape 17"/>
          <p:cNvSpPr/>
          <p:nvPr/>
        </p:nvSpPr>
        <p:spPr bwMode="auto">
          <a:xfrm>
            <a:off x="9386889" y="4490244"/>
            <a:ext cx="1458119" cy="304800"/>
          </a:xfrm>
          <a:custGeom>
            <a:avLst/>
            <a:gdLst>
              <a:gd name="T0" fmla="*/ 1458119 w 21600"/>
              <a:gd name="T1" fmla="*/ 304800 h 21600"/>
              <a:gd name="T2" fmla="*/ 1458119 w 21600"/>
              <a:gd name="T3" fmla="*/ 304800 h 21600"/>
              <a:gd name="T4" fmla="*/ 1458119 w 21600"/>
              <a:gd name="T5" fmla="*/ 304800 h 21600"/>
              <a:gd name="T6" fmla="*/ 1458119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Add Title </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54" name="AutoShape 18"/>
          <p:cNvSpPr/>
          <p:nvPr/>
        </p:nvSpPr>
        <p:spPr bwMode="auto">
          <a:xfrm>
            <a:off x="1173957" y="3538537"/>
            <a:ext cx="1808956" cy="741363"/>
          </a:xfrm>
          <a:custGeom>
            <a:avLst/>
            <a:gdLst>
              <a:gd name="T0" fmla="*/ 1808956 w 21600"/>
              <a:gd name="T1" fmla="*/ 741363 h 21600"/>
              <a:gd name="T2" fmla="*/ 1808956 w 21600"/>
              <a:gd name="T3" fmla="*/ 741363 h 21600"/>
              <a:gd name="T4" fmla="*/ 1808956 w 21600"/>
              <a:gd name="T5" fmla="*/ 741363 h 21600"/>
              <a:gd name="T6" fmla="*/ 1808956 w 21600"/>
              <a:gd name="T7" fmla="*/ 7413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6388"/>
                </a:lnTo>
                <a:lnTo>
                  <a:pt x="10801" y="21600"/>
                </a:lnTo>
                <a:lnTo>
                  <a:pt x="21599" y="6388"/>
                </a:lnTo>
                <a:lnTo>
                  <a:pt x="21599" y="0"/>
                </a:lnTo>
                <a:lnTo>
                  <a:pt x="10801" y="15211"/>
                </a:lnTo>
                <a:lnTo>
                  <a:pt x="0" y="0"/>
                </a:lnTo>
                <a:close/>
              </a:path>
            </a:pathLst>
          </a:custGeom>
          <a:solidFill>
            <a:srgbClr val="000000">
              <a:alpha val="5882"/>
            </a:srgbClr>
          </a:solidFill>
          <a:ln>
            <a:noFill/>
          </a:ln>
          <a:effectLst/>
        </p:spPr>
        <p:txBody>
          <a:bodyPr anchor="ctr" bIns="0" lIns="0" rIns="0" tIns="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55" name="AutoShape 19"/>
          <p:cNvSpPr/>
          <p:nvPr/>
        </p:nvSpPr>
        <p:spPr bwMode="auto">
          <a:xfrm>
            <a:off x="3850482" y="3538537"/>
            <a:ext cx="1808956" cy="741363"/>
          </a:xfrm>
          <a:custGeom>
            <a:avLst/>
            <a:gdLst>
              <a:gd name="T0" fmla="*/ 1808956 w 21600"/>
              <a:gd name="T1" fmla="*/ 741363 h 21600"/>
              <a:gd name="T2" fmla="*/ 1808956 w 21600"/>
              <a:gd name="T3" fmla="*/ 741363 h 21600"/>
              <a:gd name="T4" fmla="*/ 1808956 w 21600"/>
              <a:gd name="T5" fmla="*/ 741363 h 21600"/>
              <a:gd name="T6" fmla="*/ 1808956 w 21600"/>
              <a:gd name="T7" fmla="*/ 7413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6388"/>
                </a:lnTo>
                <a:lnTo>
                  <a:pt x="10801" y="21600"/>
                </a:lnTo>
                <a:lnTo>
                  <a:pt x="21599" y="6388"/>
                </a:lnTo>
                <a:lnTo>
                  <a:pt x="21599" y="0"/>
                </a:lnTo>
                <a:lnTo>
                  <a:pt x="10801" y="15211"/>
                </a:lnTo>
                <a:lnTo>
                  <a:pt x="0" y="0"/>
                </a:lnTo>
                <a:close/>
              </a:path>
            </a:pathLst>
          </a:custGeom>
          <a:solidFill>
            <a:srgbClr val="000000">
              <a:alpha val="5882"/>
            </a:srgbClr>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56" name="AutoShape 20"/>
          <p:cNvSpPr/>
          <p:nvPr/>
        </p:nvSpPr>
        <p:spPr bwMode="auto">
          <a:xfrm>
            <a:off x="6539707" y="3538537"/>
            <a:ext cx="1808163" cy="741363"/>
          </a:xfrm>
          <a:custGeom>
            <a:avLst/>
            <a:gdLst>
              <a:gd name="T0" fmla="*/ 1808163 w 21600"/>
              <a:gd name="T1" fmla="*/ 741363 h 21600"/>
              <a:gd name="T2" fmla="*/ 1808163 w 21600"/>
              <a:gd name="T3" fmla="*/ 741363 h 21600"/>
              <a:gd name="T4" fmla="*/ 1808163 w 21600"/>
              <a:gd name="T5" fmla="*/ 741363 h 21600"/>
              <a:gd name="T6" fmla="*/ 1808163 w 21600"/>
              <a:gd name="T7" fmla="*/ 7413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6388"/>
                </a:lnTo>
                <a:lnTo>
                  <a:pt x="10801" y="21600"/>
                </a:lnTo>
                <a:lnTo>
                  <a:pt x="21599" y="6388"/>
                </a:lnTo>
                <a:lnTo>
                  <a:pt x="21599" y="0"/>
                </a:lnTo>
                <a:lnTo>
                  <a:pt x="10801" y="15211"/>
                </a:lnTo>
                <a:lnTo>
                  <a:pt x="0" y="0"/>
                </a:lnTo>
                <a:close/>
              </a:path>
            </a:pathLst>
          </a:custGeom>
          <a:solidFill>
            <a:srgbClr val="000000">
              <a:alpha val="5882"/>
            </a:srgbClr>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57" name="AutoShape 21"/>
          <p:cNvSpPr/>
          <p:nvPr/>
        </p:nvSpPr>
        <p:spPr bwMode="auto">
          <a:xfrm>
            <a:off x="9208295" y="3538537"/>
            <a:ext cx="1808956" cy="741363"/>
          </a:xfrm>
          <a:custGeom>
            <a:avLst/>
            <a:gdLst>
              <a:gd name="T0" fmla="*/ 1808956 w 21600"/>
              <a:gd name="T1" fmla="*/ 741363 h 21600"/>
              <a:gd name="T2" fmla="*/ 1808956 w 21600"/>
              <a:gd name="T3" fmla="*/ 741363 h 21600"/>
              <a:gd name="T4" fmla="*/ 1808956 w 21600"/>
              <a:gd name="T5" fmla="*/ 741363 h 21600"/>
              <a:gd name="T6" fmla="*/ 1808956 w 21600"/>
              <a:gd name="T7" fmla="*/ 7413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6388"/>
                </a:lnTo>
                <a:lnTo>
                  <a:pt x="10801" y="21600"/>
                </a:lnTo>
                <a:lnTo>
                  <a:pt x="21599" y="6388"/>
                </a:lnTo>
                <a:lnTo>
                  <a:pt x="21599" y="0"/>
                </a:lnTo>
                <a:lnTo>
                  <a:pt x="10801" y="15211"/>
                </a:lnTo>
                <a:lnTo>
                  <a:pt x="0" y="0"/>
                </a:lnTo>
                <a:close/>
              </a:path>
            </a:pathLst>
          </a:custGeom>
          <a:solidFill>
            <a:srgbClr val="000000">
              <a:alpha val="5882"/>
            </a:srgbClr>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58" name="文本框 21"/>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9" presetSubtype="0">
                                  <p:stCondLst>
                                    <p:cond delay="100"/>
                                  </p:stCondLst>
                                  <p:childTnLst>
                                    <p:set>
                                      <p:cBhvr>
                                        <p:cTn dur="1" fill="hold" id="6">
                                          <p:stCondLst>
                                            <p:cond delay="0"/>
                                          </p:stCondLst>
                                        </p:cTn>
                                        <p:tgtEl>
                                          <p:spTgt spid="1048742"/>
                                        </p:tgtEl>
                                        <p:attrNameLst>
                                          <p:attrName>style.visibility</p:attrName>
                                        </p:attrNameLst>
                                      </p:cBhvr>
                                      <p:to>
                                        <p:strVal val="visible"/>
                                      </p:to>
                                    </p:set>
                                    <p:animEffect transition="in" filter="dissolve">
                                      <p:cBhvr>
                                        <p:cTn dur="500" id="7"/>
                                        <p:tgtEl>
                                          <p:spTgt spid="1048742"/>
                                        </p:tgtEl>
                                      </p:cBhvr>
                                    </p:animEffect>
                                  </p:childTnLst>
                                </p:cTn>
                              </p:par>
                            </p:childTnLst>
                          </p:cTn>
                        </p:par>
                        <p:par>
                          <p:cTn fill="hold" id="8">
                            <p:stCondLst>
                              <p:cond delay="600"/>
                            </p:stCondLst>
                            <p:childTnLst>
                              <p:par>
                                <p:cTn fill="hold" grpId="0" id="9" nodeType="afterEffect" presetClass="entr" presetID="9" presetSubtype="0">
                                  <p:stCondLst>
                                    <p:cond delay="100"/>
                                  </p:stCondLst>
                                  <p:childTnLst>
                                    <p:set>
                                      <p:cBhvr>
                                        <p:cTn dur="1" fill="hold" id="10">
                                          <p:stCondLst>
                                            <p:cond delay="0"/>
                                          </p:stCondLst>
                                        </p:cTn>
                                        <p:tgtEl>
                                          <p:spTgt spid="1048743"/>
                                        </p:tgtEl>
                                        <p:attrNameLst>
                                          <p:attrName>style.visibility</p:attrName>
                                        </p:attrNameLst>
                                      </p:cBhvr>
                                      <p:to>
                                        <p:strVal val="visible"/>
                                      </p:to>
                                    </p:set>
                                    <p:animEffect transition="in" filter="dissolve">
                                      <p:cBhvr>
                                        <p:cTn dur="500" id="11"/>
                                        <p:tgtEl>
                                          <p:spTgt spid="1048743"/>
                                        </p:tgtEl>
                                      </p:cBhvr>
                                    </p:animEffect>
                                  </p:childTnLst>
                                </p:cTn>
                              </p:par>
                            </p:childTnLst>
                          </p:cTn>
                        </p:par>
                        <p:par>
                          <p:cTn fill="hold" id="12">
                            <p:stCondLst>
                              <p:cond delay="1200"/>
                            </p:stCondLst>
                            <p:childTnLst>
                              <p:par>
                                <p:cTn fill="hold" grpId="0" id="13" nodeType="afterEffect" presetClass="entr" presetID="9" presetSubtype="0">
                                  <p:stCondLst>
                                    <p:cond delay="100"/>
                                  </p:stCondLst>
                                  <p:childTnLst>
                                    <p:set>
                                      <p:cBhvr>
                                        <p:cTn dur="1" fill="hold" id="14">
                                          <p:stCondLst>
                                            <p:cond delay="0"/>
                                          </p:stCondLst>
                                        </p:cTn>
                                        <p:tgtEl>
                                          <p:spTgt spid="1048744"/>
                                        </p:tgtEl>
                                        <p:attrNameLst>
                                          <p:attrName>style.visibility</p:attrName>
                                        </p:attrNameLst>
                                      </p:cBhvr>
                                      <p:to>
                                        <p:strVal val="visible"/>
                                      </p:to>
                                    </p:set>
                                    <p:animEffect transition="in" filter="dissolve">
                                      <p:cBhvr>
                                        <p:cTn dur="500" id="15"/>
                                        <p:tgtEl>
                                          <p:spTgt spid="1048744"/>
                                        </p:tgtEl>
                                      </p:cBhvr>
                                    </p:animEffect>
                                  </p:childTnLst>
                                </p:cTn>
                              </p:par>
                            </p:childTnLst>
                          </p:cTn>
                        </p:par>
                        <p:par>
                          <p:cTn fill="hold" id="16">
                            <p:stCondLst>
                              <p:cond delay="1800"/>
                            </p:stCondLst>
                            <p:childTnLst>
                              <p:par>
                                <p:cTn fill="hold" grpId="0" id="17" nodeType="afterEffect" presetClass="entr" presetID="9" presetSubtype="0">
                                  <p:stCondLst>
                                    <p:cond delay="100"/>
                                  </p:stCondLst>
                                  <p:childTnLst>
                                    <p:set>
                                      <p:cBhvr>
                                        <p:cTn dur="1" fill="hold" id="18">
                                          <p:stCondLst>
                                            <p:cond delay="0"/>
                                          </p:stCondLst>
                                        </p:cTn>
                                        <p:tgtEl>
                                          <p:spTgt spid="1048745"/>
                                        </p:tgtEl>
                                        <p:attrNameLst>
                                          <p:attrName>style.visibility</p:attrName>
                                        </p:attrNameLst>
                                      </p:cBhvr>
                                      <p:to>
                                        <p:strVal val="visible"/>
                                      </p:to>
                                    </p:set>
                                    <p:animEffect transition="in" filter="dissolve">
                                      <p:cBhvr>
                                        <p:cTn dur="500" id="19"/>
                                        <p:tgtEl>
                                          <p:spTgt spid="1048745"/>
                                        </p:tgtEl>
                                      </p:cBhvr>
                                    </p:animEffect>
                                  </p:childTnLst>
                                </p:cTn>
                              </p:par>
                            </p:childTnLst>
                          </p:cTn>
                        </p:par>
                        <p:par>
                          <p:cTn fill="hold" id="20">
                            <p:stCondLst>
                              <p:cond delay="2400"/>
                            </p:stCondLst>
                            <p:childTnLst>
                              <p:par>
                                <p:cTn fill="hold" grpId="0" id="21" nodeType="afterEffect" presetClass="entr" presetID="14" presetSubtype="10">
                                  <p:stCondLst>
                                    <p:cond delay="100"/>
                                  </p:stCondLst>
                                  <p:childTnLst>
                                    <p:set>
                                      <p:cBhvr>
                                        <p:cTn dur="1" fill="hold" id="22">
                                          <p:stCondLst>
                                            <p:cond delay="0"/>
                                          </p:stCondLst>
                                        </p:cTn>
                                        <p:tgtEl>
                                          <p:spTgt spid="1048750"/>
                                        </p:tgtEl>
                                        <p:attrNameLst>
                                          <p:attrName>style.visibility</p:attrName>
                                        </p:attrNameLst>
                                      </p:cBhvr>
                                      <p:to>
                                        <p:strVal val="visible"/>
                                      </p:to>
                                    </p:set>
                                    <p:animEffect transition="in" filter="randombar(horizontal)">
                                      <p:cBhvr>
                                        <p:cTn dur="500" id="23"/>
                                        <p:tgtEl>
                                          <p:spTgt spid="1048750"/>
                                        </p:tgtEl>
                                      </p:cBhvr>
                                    </p:animEffect>
                                  </p:childTnLst>
                                </p:cTn>
                              </p:par>
                              <p:par>
                                <p:cTn fill="hold" grpId="0" id="24" nodeType="withEffect" presetClass="entr" presetID="14" presetSubtype="10">
                                  <p:stCondLst>
                                    <p:cond delay="100"/>
                                  </p:stCondLst>
                                  <p:childTnLst>
                                    <p:set>
                                      <p:cBhvr>
                                        <p:cTn dur="1" fill="hold" id="25">
                                          <p:stCondLst>
                                            <p:cond delay="0"/>
                                          </p:stCondLst>
                                        </p:cTn>
                                        <p:tgtEl>
                                          <p:spTgt spid="1048751"/>
                                        </p:tgtEl>
                                        <p:attrNameLst>
                                          <p:attrName>style.visibility</p:attrName>
                                        </p:attrNameLst>
                                      </p:cBhvr>
                                      <p:to>
                                        <p:strVal val="visible"/>
                                      </p:to>
                                    </p:set>
                                    <p:animEffect transition="in" filter="randombar(horizontal)">
                                      <p:cBhvr>
                                        <p:cTn dur="500" id="26"/>
                                        <p:tgtEl>
                                          <p:spTgt spid="1048751"/>
                                        </p:tgtEl>
                                      </p:cBhvr>
                                    </p:animEffect>
                                  </p:childTnLst>
                                </p:cTn>
                              </p:par>
                              <p:par>
                                <p:cTn fill="hold" grpId="0" id="27" nodeType="withEffect" presetClass="entr" presetID="14" presetSubtype="10">
                                  <p:stCondLst>
                                    <p:cond delay="100"/>
                                  </p:stCondLst>
                                  <p:childTnLst>
                                    <p:set>
                                      <p:cBhvr>
                                        <p:cTn dur="1" fill="hold" id="28">
                                          <p:stCondLst>
                                            <p:cond delay="0"/>
                                          </p:stCondLst>
                                        </p:cTn>
                                        <p:tgtEl>
                                          <p:spTgt spid="1048752"/>
                                        </p:tgtEl>
                                        <p:attrNameLst>
                                          <p:attrName>style.visibility</p:attrName>
                                        </p:attrNameLst>
                                      </p:cBhvr>
                                      <p:to>
                                        <p:strVal val="visible"/>
                                      </p:to>
                                    </p:set>
                                    <p:animEffect transition="in" filter="randombar(horizontal)">
                                      <p:cBhvr>
                                        <p:cTn dur="500" id="29"/>
                                        <p:tgtEl>
                                          <p:spTgt spid="1048752"/>
                                        </p:tgtEl>
                                      </p:cBhvr>
                                    </p:animEffect>
                                  </p:childTnLst>
                                </p:cTn>
                              </p:par>
                              <p:par>
                                <p:cTn fill="hold" grpId="0" id="30" nodeType="withEffect" presetClass="entr" presetID="14" presetSubtype="10">
                                  <p:stCondLst>
                                    <p:cond delay="100"/>
                                  </p:stCondLst>
                                  <p:childTnLst>
                                    <p:set>
                                      <p:cBhvr>
                                        <p:cTn dur="1" fill="hold" id="31">
                                          <p:stCondLst>
                                            <p:cond delay="0"/>
                                          </p:stCondLst>
                                        </p:cTn>
                                        <p:tgtEl>
                                          <p:spTgt spid="1048753"/>
                                        </p:tgtEl>
                                        <p:attrNameLst>
                                          <p:attrName>style.visibility</p:attrName>
                                        </p:attrNameLst>
                                      </p:cBhvr>
                                      <p:to>
                                        <p:strVal val="visible"/>
                                      </p:to>
                                    </p:set>
                                    <p:animEffect transition="in" filter="randombar(horizontal)">
                                      <p:cBhvr>
                                        <p:cTn dur="500" id="32"/>
                                        <p:tgtEl>
                                          <p:spTgt spid="1048753"/>
                                        </p:tgtEl>
                                      </p:cBhvr>
                                    </p:animEffect>
                                  </p:childTnLst>
                                </p:cTn>
                              </p:par>
                            </p:childTnLst>
                          </p:cTn>
                        </p:par>
                        <p:par>
                          <p:cTn fill="hold" id="33">
                            <p:stCondLst>
                              <p:cond delay="3000"/>
                            </p:stCondLst>
                            <p:childTnLst>
                              <p:par>
                                <p:cTn fill="hold" grpId="0" id="34" nodeType="afterEffect" presetClass="entr" presetID="14" presetSubtype="10">
                                  <p:stCondLst>
                                    <p:cond delay="0"/>
                                  </p:stCondLst>
                                  <p:childTnLst>
                                    <p:set>
                                      <p:cBhvr>
                                        <p:cTn dur="1" fill="hold" id="35">
                                          <p:stCondLst>
                                            <p:cond delay="0"/>
                                          </p:stCondLst>
                                        </p:cTn>
                                        <p:tgtEl>
                                          <p:spTgt spid="1048746"/>
                                        </p:tgtEl>
                                        <p:attrNameLst>
                                          <p:attrName>style.visibility</p:attrName>
                                        </p:attrNameLst>
                                      </p:cBhvr>
                                      <p:to>
                                        <p:strVal val="visible"/>
                                      </p:to>
                                    </p:set>
                                    <p:animEffect transition="in" filter="randombar(horizontal)">
                                      <p:cBhvr>
                                        <p:cTn dur="500" id="36"/>
                                        <p:tgtEl>
                                          <p:spTgt spid="1048746"/>
                                        </p:tgtEl>
                                      </p:cBhvr>
                                    </p:animEffect>
                                  </p:childTnLst>
                                </p:cTn>
                              </p:par>
                              <p:par>
                                <p:cTn fill="hold" grpId="0" id="37" nodeType="withEffect" presetClass="entr" presetID="14" presetSubtype="10">
                                  <p:stCondLst>
                                    <p:cond delay="0"/>
                                  </p:stCondLst>
                                  <p:childTnLst>
                                    <p:set>
                                      <p:cBhvr>
                                        <p:cTn dur="1" fill="hold" id="38">
                                          <p:stCondLst>
                                            <p:cond delay="0"/>
                                          </p:stCondLst>
                                        </p:cTn>
                                        <p:tgtEl>
                                          <p:spTgt spid="1048747"/>
                                        </p:tgtEl>
                                        <p:attrNameLst>
                                          <p:attrName>style.visibility</p:attrName>
                                        </p:attrNameLst>
                                      </p:cBhvr>
                                      <p:to>
                                        <p:strVal val="visible"/>
                                      </p:to>
                                    </p:set>
                                    <p:animEffect transition="in" filter="randombar(horizontal)">
                                      <p:cBhvr>
                                        <p:cTn dur="500" id="39"/>
                                        <p:tgtEl>
                                          <p:spTgt spid="1048747"/>
                                        </p:tgtEl>
                                      </p:cBhvr>
                                    </p:animEffect>
                                  </p:childTnLst>
                                </p:cTn>
                              </p:par>
                              <p:par>
                                <p:cTn fill="hold" grpId="0" id="40" nodeType="withEffect" presetClass="entr" presetID="14" presetSubtype="10">
                                  <p:stCondLst>
                                    <p:cond delay="0"/>
                                  </p:stCondLst>
                                  <p:childTnLst>
                                    <p:set>
                                      <p:cBhvr>
                                        <p:cTn dur="1" fill="hold" id="41">
                                          <p:stCondLst>
                                            <p:cond delay="0"/>
                                          </p:stCondLst>
                                        </p:cTn>
                                        <p:tgtEl>
                                          <p:spTgt spid="1048748"/>
                                        </p:tgtEl>
                                        <p:attrNameLst>
                                          <p:attrName>style.visibility</p:attrName>
                                        </p:attrNameLst>
                                      </p:cBhvr>
                                      <p:to>
                                        <p:strVal val="visible"/>
                                      </p:to>
                                    </p:set>
                                    <p:animEffect transition="in" filter="randombar(horizontal)">
                                      <p:cBhvr>
                                        <p:cTn dur="500" id="42"/>
                                        <p:tgtEl>
                                          <p:spTgt spid="1048748"/>
                                        </p:tgtEl>
                                      </p:cBhvr>
                                    </p:animEffect>
                                  </p:childTnLst>
                                </p:cTn>
                              </p:par>
                              <p:par>
                                <p:cTn fill="hold" grpId="0" id="43" nodeType="withEffect" presetClass="entr" presetID="14" presetSubtype="10">
                                  <p:stCondLst>
                                    <p:cond delay="0"/>
                                  </p:stCondLst>
                                  <p:childTnLst>
                                    <p:set>
                                      <p:cBhvr>
                                        <p:cTn dur="1" fill="hold" id="44">
                                          <p:stCondLst>
                                            <p:cond delay="0"/>
                                          </p:stCondLst>
                                        </p:cTn>
                                        <p:tgtEl>
                                          <p:spTgt spid="1048749"/>
                                        </p:tgtEl>
                                        <p:attrNameLst>
                                          <p:attrName>style.visibility</p:attrName>
                                        </p:attrNameLst>
                                      </p:cBhvr>
                                      <p:to>
                                        <p:strVal val="visible"/>
                                      </p:to>
                                    </p:set>
                                    <p:animEffect transition="in" filter="randombar(horizontal)">
                                      <p:cBhvr>
                                        <p:cTn dur="500" id="45"/>
                                        <p:tgtEl>
                                          <p:spTgt spid="1048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2" grpId="0" autoUpdateAnimBg="0"/>
      <p:bldP spid="1048743" grpId="0" autoUpdateAnimBg="0"/>
      <p:bldP spid="1048744" grpId="0" autoUpdateAnimBg="0"/>
      <p:bldP spid="1048745" grpId="0" autoUpdateAnimBg="0"/>
      <p:bldP spid="1048746" grpId="0"/>
      <p:bldP spid="1048747" grpId="0"/>
      <p:bldP spid="1048748" grpId="0"/>
      <p:bldP spid="1048749" grpId="0"/>
      <p:bldP spid="1048750" grpId="0" autoUpdateAnimBg="0"/>
      <p:bldP spid="1048751" grpId="0" autoUpdateAnimBg="0"/>
      <p:bldP spid="1048752" grpId="0" autoUpdateAnimBg="0"/>
      <p:bldP spid="104875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59" name="矩形 70"/>
          <p:cNvSpPr>
            <a:spLocks noChangeArrowheads="1"/>
          </p:cNvSpPr>
          <p:nvPr/>
        </p:nvSpPr>
        <p:spPr bwMode="auto">
          <a:xfrm>
            <a:off x="6647320" y="3915137"/>
            <a:ext cx="5303286" cy="645160"/>
          </a:xfrm>
          <a:prstGeom prst="rect"/>
          <a:noFill/>
          <a:ln>
            <a:noFill/>
          </a:ln>
        </p:spPr>
        <p:txBody>
          <a:bodyPr wrap="square">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indent="-285750" marL="7429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indent="-228600" marL="11430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indent="-228600" marL="16002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indent="-228600" marL="20574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altLang="en-US" dirty="0" sz="3600" lang="zh-CN">
                <a:solidFill>
                  <a:schemeClr val="bg1"/>
                </a:solidFill>
                <a:ea typeface="Calibri" panose="020F0502020204030204" charset="0"/>
                <a:cs typeface="Calibri" panose="020F0502020204030204" charset="0"/>
              </a:rPr>
              <a:t>Enter title</a:t>
            </a:r>
            <a:endParaRPr altLang="en-US" dirty="0" sz="3600" lang="zh-CN">
              <a:solidFill>
                <a:schemeClr val="bg1"/>
              </a:solidFill>
              <a:ea typeface="Calibri" panose="020F0502020204030204" charset="0"/>
              <a:cs typeface="Calibri" panose="020F0502020204030204" charset="0"/>
            </a:endParaRPr>
          </a:p>
        </p:txBody>
      </p:sp>
      <p:sp>
        <p:nvSpPr>
          <p:cNvPr id="1048760" name="文本框 18"/>
          <p:cNvSpPr txBox="1">
            <a:spLocks noChangeArrowheads="1"/>
          </p:cNvSpPr>
          <p:nvPr/>
        </p:nvSpPr>
        <p:spPr bwMode="auto">
          <a:xfrm>
            <a:off x="7636251" y="2591698"/>
            <a:ext cx="7315200" cy="1285240"/>
          </a:xfrm>
          <a:prstGeom prst="rect"/>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indent="-285750" marL="742950">
              <a:spcBef>
                <a:spcPct val="20000"/>
              </a:spcBef>
              <a:buChar char="–"/>
              <a:defRPr sz="2800">
                <a:solidFill>
                  <a:schemeClr val="tx1"/>
                </a:solidFill>
                <a:latin typeface="Arial" panose="020B0604020202020204" pitchFamily="34" charset="0"/>
                <a:ea typeface="宋体" panose="02010600030101010101" pitchFamily="2" charset="-122"/>
              </a:defRPr>
            </a:lvl2pPr>
            <a:lvl3pPr indent="-228600" marL="114300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marL="160020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marL="2057400">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altLang="en-US" b="1" dirty="0" sz="8000" kumimoji="1" lang="zh-CN">
                <a:solidFill>
                  <a:schemeClr val="bg1"/>
                </a:solidFill>
                <a:latin typeface="Calibri" panose="020F0502020204030204" charset="0"/>
                <a:ea typeface="Calibri" panose="020F0502020204030204" charset="0"/>
                <a:cs typeface="Calibri" panose="020F0502020204030204" charset="0"/>
              </a:rPr>
              <a:t>Part</a:t>
            </a:r>
            <a:r>
              <a:rPr altLang="zh-CN" b="1" dirty="0" sz="8000" kumimoji="1" lang="en-US">
                <a:solidFill>
                  <a:schemeClr val="bg1"/>
                </a:solidFill>
                <a:latin typeface="Calibri" panose="020F0502020204030204" charset="0"/>
                <a:ea typeface="Calibri" panose="020F0502020204030204" charset="0"/>
                <a:cs typeface="Calibri" panose="020F0502020204030204" charset="0"/>
              </a:rPr>
              <a:t>3</a:t>
            </a:r>
            <a:endParaRPr altLang="zh-CN" b="1" dirty="0" sz="8000" kumimoji="1" lang="en-US">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61" name="AutoShape 1"/>
          <p:cNvSpPr/>
          <p:nvPr/>
        </p:nvSpPr>
        <p:spPr bwMode="auto">
          <a:xfrm>
            <a:off x="1139826" y="2151857"/>
            <a:ext cx="2466975" cy="2765425"/>
          </a:xfrm>
          <a:custGeom>
            <a:avLst/>
            <a:gdLst>
              <a:gd name="T0" fmla="*/ 2466975 w 21600"/>
              <a:gd name="T1" fmla="*/ 2765425 h 21600"/>
              <a:gd name="T2" fmla="*/ 2466975 w 21600"/>
              <a:gd name="T3" fmla="*/ 2765425 h 21600"/>
              <a:gd name="T4" fmla="*/ 2466975 w 21600"/>
              <a:gd name="T5" fmla="*/ 2765425 h 21600"/>
              <a:gd name="T6" fmla="*/ 2466975 w 21600"/>
              <a:gd name="T7" fmla="*/ 27654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62" name="AutoShape 2"/>
          <p:cNvSpPr/>
          <p:nvPr/>
        </p:nvSpPr>
        <p:spPr bwMode="auto">
          <a:xfrm>
            <a:off x="3621089" y="2151857"/>
            <a:ext cx="2466975" cy="2765425"/>
          </a:xfrm>
          <a:custGeom>
            <a:avLst/>
            <a:gdLst>
              <a:gd name="T0" fmla="*/ 2466975 w 21600"/>
              <a:gd name="T1" fmla="*/ 2765425 h 21600"/>
              <a:gd name="T2" fmla="*/ 2466975 w 21600"/>
              <a:gd name="T3" fmla="*/ 2765425 h 21600"/>
              <a:gd name="T4" fmla="*/ 2466975 w 21600"/>
              <a:gd name="T5" fmla="*/ 2765425 h 21600"/>
              <a:gd name="T6" fmla="*/ 2466975 w 21600"/>
              <a:gd name="T7" fmla="*/ 27654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63" name="AutoShape 3"/>
          <p:cNvSpPr/>
          <p:nvPr/>
        </p:nvSpPr>
        <p:spPr bwMode="auto">
          <a:xfrm>
            <a:off x="6103145" y="2151857"/>
            <a:ext cx="2466975" cy="2765425"/>
          </a:xfrm>
          <a:custGeom>
            <a:avLst/>
            <a:gdLst>
              <a:gd name="T0" fmla="*/ 2466975 w 21600"/>
              <a:gd name="T1" fmla="*/ 2765425 h 21600"/>
              <a:gd name="T2" fmla="*/ 2466975 w 21600"/>
              <a:gd name="T3" fmla="*/ 2765425 h 21600"/>
              <a:gd name="T4" fmla="*/ 2466975 w 21600"/>
              <a:gd name="T5" fmla="*/ 2765425 h 21600"/>
              <a:gd name="T6" fmla="*/ 2466975 w 21600"/>
              <a:gd name="T7" fmla="*/ 27654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64" name="AutoShape 4"/>
          <p:cNvSpPr/>
          <p:nvPr/>
        </p:nvSpPr>
        <p:spPr bwMode="auto">
          <a:xfrm>
            <a:off x="8584407" y="2151857"/>
            <a:ext cx="2466975" cy="2765425"/>
          </a:xfrm>
          <a:custGeom>
            <a:avLst/>
            <a:gdLst>
              <a:gd name="T0" fmla="*/ 2466975 w 21600"/>
              <a:gd name="T1" fmla="*/ 2765425 h 21600"/>
              <a:gd name="T2" fmla="*/ 2466975 w 21600"/>
              <a:gd name="T3" fmla="*/ 2765425 h 21600"/>
              <a:gd name="T4" fmla="*/ 2466975 w 21600"/>
              <a:gd name="T5" fmla="*/ 2765425 h 21600"/>
              <a:gd name="T6" fmla="*/ 2466975 w 21600"/>
              <a:gd name="T7" fmla="*/ 27654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65" name="AutoShape 5"/>
          <p:cNvSpPr/>
          <p:nvPr/>
        </p:nvSpPr>
        <p:spPr bwMode="auto">
          <a:xfrm>
            <a:off x="1482090" y="4356100"/>
            <a:ext cx="2329815" cy="355600"/>
          </a:xfrm>
          <a:custGeom>
            <a:avLst/>
            <a:gdLst>
              <a:gd name="T0" fmla="*/ 1639888 w 21600"/>
              <a:gd name="T1" fmla="*/ 355600 h 21600"/>
              <a:gd name="T2" fmla="*/ 1639888 w 21600"/>
              <a:gd name="T3" fmla="*/ 355600 h 21600"/>
              <a:gd name="T4" fmla="*/ 1639888 w 21600"/>
              <a:gd name="T5" fmla="*/ 355600 h 21600"/>
              <a:gd name="T6" fmla="*/ 1639888 w 21600"/>
              <a:gd name="T7" fmla="*/ 355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Good Customer</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66" name="AutoShape 6"/>
          <p:cNvSpPr/>
          <p:nvPr/>
        </p:nvSpPr>
        <p:spPr bwMode="auto">
          <a:xfrm>
            <a:off x="3951605" y="4356100"/>
            <a:ext cx="1893570" cy="355600"/>
          </a:xfrm>
          <a:custGeom>
            <a:avLst/>
            <a:gdLst>
              <a:gd name="T0" fmla="*/ 1345407 w 21600"/>
              <a:gd name="T1" fmla="*/ 355600 h 21600"/>
              <a:gd name="T2" fmla="*/ 1345407 w 21600"/>
              <a:gd name="T3" fmla="*/ 355600 h 21600"/>
              <a:gd name="T4" fmla="*/ 1345407 w 21600"/>
              <a:gd name="T5" fmla="*/ 355600 h 21600"/>
              <a:gd name="T6" fmla="*/ 1345407 w 21600"/>
              <a:gd name="T7" fmla="*/ 355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1800" lang="en-US">
                <a:solidFill>
                  <a:schemeClr val="accent4">
                    <a:lumMod val="50000"/>
                  </a:schemeClr>
                </a:solidFill>
                <a:latin typeface="Calibri" panose="020F0502020204030204" charset="0"/>
                <a:ea typeface="Calibri" panose="020F0502020204030204" charset="0"/>
                <a:cs typeface="Calibri" panose="020F0502020204030204" charset="0"/>
              </a:rPr>
              <a:t>Project Done</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67" name="AutoShape 7"/>
          <p:cNvSpPr/>
          <p:nvPr/>
        </p:nvSpPr>
        <p:spPr bwMode="auto">
          <a:xfrm>
            <a:off x="6485255" y="4356100"/>
            <a:ext cx="2424430" cy="355600"/>
          </a:xfrm>
          <a:custGeom>
            <a:avLst/>
            <a:gdLst>
              <a:gd name="T0" fmla="*/ 1440656 w 21600"/>
              <a:gd name="T1" fmla="*/ 355600 h 21600"/>
              <a:gd name="T2" fmla="*/ 1440656 w 21600"/>
              <a:gd name="T3" fmla="*/ 355600 h 21600"/>
              <a:gd name="T4" fmla="*/ 1440656 w 21600"/>
              <a:gd name="T5" fmla="*/ 355600 h 21600"/>
              <a:gd name="T6" fmla="*/ 1440656 w 21600"/>
              <a:gd name="T7" fmla="*/ 355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1800" lang="en-US">
                <a:solidFill>
                  <a:schemeClr val="bg1"/>
                </a:solidFill>
                <a:latin typeface="Calibri" panose="020F0502020204030204" charset="0"/>
                <a:ea typeface="Calibri" panose="020F0502020204030204" charset="0"/>
                <a:cs typeface="Calibri" panose="020F0502020204030204" charset="0"/>
              </a:rPr>
              <a:t>Expert People</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68" name="AutoShape 9"/>
          <p:cNvSpPr/>
          <p:nvPr/>
        </p:nvSpPr>
        <p:spPr bwMode="auto">
          <a:xfrm>
            <a:off x="1541780" y="3804285"/>
            <a:ext cx="1776095" cy="628650"/>
          </a:xfrm>
          <a:custGeom>
            <a:avLst/>
            <a:gdLst>
              <a:gd name="T0" fmla="*/ 821531 w 21600"/>
              <a:gd name="T1" fmla="*/ 628650 h 21600"/>
              <a:gd name="T2" fmla="*/ 821531 w 21600"/>
              <a:gd name="T3" fmla="*/ 628650 h 21600"/>
              <a:gd name="T4" fmla="*/ 821531 w 21600"/>
              <a:gd name="T5" fmla="*/ 628650 h 21600"/>
              <a:gd name="T6" fmla="*/ 821531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2768</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69" name="AutoShape 10"/>
          <p:cNvSpPr/>
          <p:nvPr/>
        </p:nvSpPr>
        <p:spPr bwMode="auto">
          <a:xfrm>
            <a:off x="3945890" y="3804285"/>
            <a:ext cx="1710055" cy="628650"/>
          </a:xfrm>
          <a:custGeom>
            <a:avLst/>
            <a:gdLst>
              <a:gd name="T0" fmla="*/ 630238 w 21600"/>
              <a:gd name="T1" fmla="*/ 628650 h 21600"/>
              <a:gd name="T2" fmla="*/ 630238 w 21600"/>
              <a:gd name="T3" fmla="*/ 628650 h 21600"/>
              <a:gd name="T4" fmla="*/ 630238 w 21600"/>
              <a:gd name="T5" fmla="*/ 628650 h 21600"/>
              <a:gd name="T6" fmla="*/ 630238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3800" lang="en-US">
                <a:solidFill>
                  <a:schemeClr val="accent4">
                    <a:lumMod val="50000"/>
                  </a:schemeClr>
                </a:solidFill>
                <a:latin typeface="Calibri" panose="020F0502020204030204" charset="0"/>
                <a:ea typeface="Calibri" panose="020F0502020204030204" charset="0"/>
                <a:cs typeface="Calibri" panose="020F0502020204030204" charset="0"/>
                <a:sym typeface="Bebas Neue" panose="020B0606020202050201" pitchFamily="34" charset="0"/>
              </a:rPr>
              <a:t>682</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70" name="AutoShape 11"/>
          <p:cNvSpPr/>
          <p:nvPr/>
        </p:nvSpPr>
        <p:spPr bwMode="auto">
          <a:xfrm>
            <a:off x="6479540" y="3804285"/>
            <a:ext cx="1606550" cy="628650"/>
          </a:xfrm>
          <a:custGeom>
            <a:avLst/>
            <a:gdLst>
              <a:gd name="T0" fmla="*/ 630238 w 21600"/>
              <a:gd name="T1" fmla="*/ 628650 h 21600"/>
              <a:gd name="T2" fmla="*/ 630238 w 21600"/>
              <a:gd name="T3" fmla="*/ 628650 h 21600"/>
              <a:gd name="T4" fmla="*/ 630238 w 21600"/>
              <a:gd name="T5" fmla="*/ 628650 h 21600"/>
              <a:gd name="T6" fmla="*/ 630238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987</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71" name="AutoShape 12"/>
          <p:cNvSpPr/>
          <p:nvPr/>
        </p:nvSpPr>
        <p:spPr bwMode="auto">
          <a:xfrm>
            <a:off x="8909685" y="3804285"/>
            <a:ext cx="1584325" cy="628650"/>
          </a:xfrm>
          <a:custGeom>
            <a:avLst/>
            <a:gdLst>
              <a:gd name="T0" fmla="*/ 630238 w 21600"/>
              <a:gd name="T1" fmla="*/ 628650 h 21600"/>
              <a:gd name="T2" fmla="*/ 630238 w 21600"/>
              <a:gd name="T3" fmla="*/ 628650 h 21600"/>
              <a:gd name="T4" fmla="*/ 630238 w 21600"/>
              <a:gd name="T5" fmla="*/ 628650 h 21600"/>
              <a:gd name="T6" fmla="*/ 630238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3800" lang="en-US">
                <a:solidFill>
                  <a:schemeClr val="accent4">
                    <a:lumMod val="50000"/>
                  </a:schemeClr>
                </a:solidFill>
                <a:latin typeface="Calibri" panose="020F0502020204030204" charset="0"/>
                <a:ea typeface="Calibri" panose="020F0502020204030204" charset="0"/>
                <a:cs typeface="Calibri" panose="020F0502020204030204" charset="0"/>
                <a:sym typeface="Bebas Neue" panose="020B0606020202050201" pitchFamily="34" charset="0"/>
              </a:rPr>
              <a:t>987</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72" name="AutoShape 13"/>
          <p:cNvSpPr/>
          <p:nvPr/>
        </p:nvSpPr>
        <p:spPr bwMode="auto">
          <a:xfrm>
            <a:off x="8915400" y="4356100"/>
            <a:ext cx="1464945" cy="355600"/>
          </a:xfrm>
          <a:custGeom>
            <a:avLst/>
            <a:gdLst>
              <a:gd name="T0" fmla="*/ 916782 w 21600"/>
              <a:gd name="T1" fmla="*/ 355600 h 21600"/>
              <a:gd name="T2" fmla="*/ 916782 w 21600"/>
              <a:gd name="T3" fmla="*/ 355600 h 21600"/>
              <a:gd name="T4" fmla="*/ 916782 w 21600"/>
              <a:gd name="T5" fmla="*/ 355600 h 21600"/>
              <a:gd name="T6" fmla="*/ 916782 w 21600"/>
              <a:gd name="T7" fmla="*/ 355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584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5842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5842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5842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5842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dirty="0" sz="1800" lang="en-US">
                <a:solidFill>
                  <a:schemeClr val="accent4">
                    <a:lumMod val="50000"/>
                  </a:schemeClr>
                </a:solidFill>
                <a:latin typeface="Calibri" panose="020F0502020204030204" charset="0"/>
                <a:ea typeface="Calibri" panose="020F0502020204030204" charset="0"/>
                <a:cs typeface="Calibri" panose="020F0502020204030204" charset="0"/>
              </a:rPr>
              <a:t>Partners</a:t>
            </a:r>
            <a:endParaRPr dirty="0" sz="11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73" name="AutoShape 14"/>
          <p:cNvSpPr/>
          <p:nvPr/>
        </p:nvSpPr>
        <p:spPr bwMode="auto">
          <a:xfrm>
            <a:off x="7058026" y="2690019"/>
            <a:ext cx="695325" cy="628651"/>
          </a:xfrm>
          <a:custGeom>
            <a:avLst/>
            <a:gdLst>
              <a:gd name="T0" fmla="*/ 695325 w 21600"/>
              <a:gd name="T1" fmla="*/ 628650 h 21600"/>
              <a:gd name="T2" fmla="*/ 695325 w 21600"/>
              <a:gd name="T3" fmla="*/ 628650 h 21600"/>
              <a:gd name="T4" fmla="*/ 695325 w 21600"/>
              <a:gd name="T5" fmla="*/ 628650 h 21600"/>
              <a:gd name="T6" fmla="*/ 695325 w 21600"/>
              <a:gd name="T7" fmla="*/ 628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068" y="0"/>
                </a:moveTo>
                <a:cubicBezTo>
                  <a:pt x="5555" y="0"/>
                  <a:pt x="5143" y="427"/>
                  <a:pt x="5143" y="955"/>
                </a:cubicBezTo>
                <a:lnTo>
                  <a:pt x="5143" y="3466"/>
                </a:lnTo>
                <a:cubicBezTo>
                  <a:pt x="5143" y="3994"/>
                  <a:pt x="5555" y="4422"/>
                  <a:pt x="6068" y="4422"/>
                </a:cubicBezTo>
                <a:cubicBezTo>
                  <a:pt x="6579" y="4422"/>
                  <a:pt x="6992" y="3994"/>
                  <a:pt x="6992" y="3466"/>
                </a:cubicBezTo>
                <a:lnTo>
                  <a:pt x="6992" y="955"/>
                </a:lnTo>
                <a:cubicBezTo>
                  <a:pt x="6992" y="427"/>
                  <a:pt x="6579" y="0"/>
                  <a:pt x="6068" y="0"/>
                </a:cubicBezTo>
                <a:close/>
                <a:moveTo>
                  <a:pt x="16355" y="0"/>
                </a:moveTo>
                <a:cubicBezTo>
                  <a:pt x="15842" y="0"/>
                  <a:pt x="15431" y="427"/>
                  <a:pt x="15431" y="955"/>
                </a:cubicBezTo>
                <a:lnTo>
                  <a:pt x="15431" y="3466"/>
                </a:lnTo>
                <a:cubicBezTo>
                  <a:pt x="15431" y="3994"/>
                  <a:pt x="15842" y="4422"/>
                  <a:pt x="16355" y="4422"/>
                </a:cubicBezTo>
                <a:cubicBezTo>
                  <a:pt x="16867" y="4422"/>
                  <a:pt x="17280" y="3994"/>
                  <a:pt x="17280" y="3466"/>
                </a:cubicBezTo>
                <a:lnTo>
                  <a:pt x="17280" y="955"/>
                </a:lnTo>
                <a:cubicBezTo>
                  <a:pt x="17280" y="427"/>
                  <a:pt x="16867" y="0"/>
                  <a:pt x="16355" y="0"/>
                </a:cubicBezTo>
                <a:close/>
                <a:moveTo>
                  <a:pt x="1567" y="2133"/>
                </a:moveTo>
                <a:cubicBezTo>
                  <a:pt x="701" y="2133"/>
                  <a:pt x="0" y="2909"/>
                  <a:pt x="0" y="3866"/>
                </a:cubicBezTo>
                <a:lnTo>
                  <a:pt x="0" y="19866"/>
                </a:lnTo>
                <a:cubicBezTo>
                  <a:pt x="0" y="20825"/>
                  <a:pt x="701" y="21599"/>
                  <a:pt x="1567" y="21599"/>
                </a:cubicBezTo>
                <a:lnTo>
                  <a:pt x="20032" y="21599"/>
                </a:lnTo>
                <a:cubicBezTo>
                  <a:pt x="20896" y="21599"/>
                  <a:pt x="21600" y="20822"/>
                  <a:pt x="21600" y="19866"/>
                </a:cubicBezTo>
                <a:lnTo>
                  <a:pt x="21600" y="3866"/>
                </a:lnTo>
                <a:cubicBezTo>
                  <a:pt x="21600" y="2909"/>
                  <a:pt x="20899" y="2136"/>
                  <a:pt x="20032" y="2133"/>
                </a:cubicBezTo>
                <a:lnTo>
                  <a:pt x="17802" y="2133"/>
                </a:lnTo>
                <a:lnTo>
                  <a:pt x="17802" y="3555"/>
                </a:lnTo>
                <a:lnTo>
                  <a:pt x="20032" y="3555"/>
                </a:lnTo>
                <a:cubicBezTo>
                  <a:pt x="20192" y="3555"/>
                  <a:pt x="20334" y="3688"/>
                  <a:pt x="20334" y="3866"/>
                </a:cubicBezTo>
                <a:lnTo>
                  <a:pt x="20334" y="19866"/>
                </a:lnTo>
                <a:cubicBezTo>
                  <a:pt x="20334" y="20045"/>
                  <a:pt x="20192" y="20199"/>
                  <a:pt x="20032" y="20199"/>
                </a:cubicBezTo>
                <a:lnTo>
                  <a:pt x="1567" y="20199"/>
                </a:lnTo>
                <a:cubicBezTo>
                  <a:pt x="1405" y="20199"/>
                  <a:pt x="1265" y="20045"/>
                  <a:pt x="1265" y="19866"/>
                </a:cubicBezTo>
                <a:lnTo>
                  <a:pt x="1265" y="3866"/>
                </a:lnTo>
                <a:cubicBezTo>
                  <a:pt x="1265" y="3689"/>
                  <a:pt x="1405" y="3555"/>
                  <a:pt x="1567" y="3555"/>
                </a:cubicBezTo>
                <a:lnTo>
                  <a:pt x="3978" y="3555"/>
                </a:lnTo>
                <a:lnTo>
                  <a:pt x="3978" y="2133"/>
                </a:lnTo>
                <a:lnTo>
                  <a:pt x="1567" y="2133"/>
                </a:lnTo>
                <a:close/>
                <a:moveTo>
                  <a:pt x="7715" y="2133"/>
                </a:moveTo>
                <a:lnTo>
                  <a:pt x="7715" y="3555"/>
                </a:lnTo>
                <a:lnTo>
                  <a:pt x="14406" y="3555"/>
                </a:lnTo>
                <a:cubicBezTo>
                  <a:pt x="14406" y="3555"/>
                  <a:pt x="14406" y="2133"/>
                  <a:pt x="14406" y="2133"/>
                </a:cubicBezTo>
                <a:lnTo>
                  <a:pt x="7715" y="2133"/>
                </a:lnTo>
                <a:close/>
                <a:moveTo>
                  <a:pt x="7836" y="7111"/>
                </a:moveTo>
                <a:cubicBezTo>
                  <a:pt x="6955" y="7109"/>
                  <a:pt x="6199" y="7375"/>
                  <a:pt x="5646" y="7911"/>
                </a:cubicBezTo>
                <a:cubicBezTo>
                  <a:pt x="5089" y="8447"/>
                  <a:pt x="4779" y="9230"/>
                  <a:pt x="4701" y="10200"/>
                </a:cubicBezTo>
                <a:cubicBezTo>
                  <a:pt x="4689" y="10357"/>
                  <a:pt x="4799" y="10514"/>
                  <a:pt x="4942" y="10533"/>
                </a:cubicBezTo>
                <a:lnTo>
                  <a:pt x="6047" y="10644"/>
                </a:lnTo>
                <a:cubicBezTo>
                  <a:pt x="6120" y="10649"/>
                  <a:pt x="6212" y="10633"/>
                  <a:pt x="6269" y="10577"/>
                </a:cubicBezTo>
                <a:cubicBezTo>
                  <a:pt x="6326" y="10522"/>
                  <a:pt x="6349" y="10438"/>
                  <a:pt x="6349" y="10355"/>
                </a:cubicBezTo>
                <a:cubicBezTo>
                  <a:pt x="6355" y="9798"/>
                  <a:pt x="6494" y="9415"/>
                  <a:pt x="6751" y="9133"/>
                </a:cubicBezTo>
                <a:cubicBezTo>
                  <a:pt x="7010" y="8847"/>
                  <a:pt x="7346" y="8692"/>
                  <a:pt x="7816" y="8688"/>
                </a:cubicBezTo>
                <a:cubicBezTo>
                  <a:pt x="8253" y="8692"/>
                  <a:pt x="8565" y="8842"/>
                  <a:pt x="8820" y="9111"/>
                </a:cubicBezTo>
                <a:cubicBezTo>
                  <a:pt x="9075" y="9387"/>
                  <a:pt x="9199" y="9687"/>
                  <a:pt x="9202" y="10088"/>
                </a:cubicBezTo>
                <a:cubicBezTo>
                  <a:pt x="9202" y="10461"/>
                  <a:pt x="9055" y="10877"/>
                  <a:pt x="8740" y="11355"/>
                </a:cubicBezTo>
                <a:cubicBezTo>
                  <a:pt x="8430" y="11822"/>
                  <a:pt x="7799" y="12515"/>
                  <a:pt x="6851" y="13377"/>
                </a:cubicBezTo>
                <a:cubicBezTo>
                  <a:pt x="6223" y="13942"/>
                  <a:pt x="5749" y="14442"/>
                  <a:pt x="5405" y="14888"/>
                </a:cubicBezTo>
                <a:cubicBezTo>
                  <a:pt x="5062" y="15333"/>
                  <a:pt x="4802" y="15790"/>
                  <a:pt x="4641" y="16266"/>
                </a:cubicBezTo>
                <a:cubicBezTo>
                  <a:pt x="4542" y="16541"/>
                  <a:pt x="4500" y="16834"/>
                  <a:pt x="4500" y="17133"/>
                </a:cubicBezTo>
                <a:cubicBezTo>
                  <a:pt x="4500" y="17159"/>
                  <a:pt x="4499" y="17194"/>
                  <a:pt x="4500" y="17222"/>
                </a:cubicBezTo>
                <a:cubicBezTo>
                  <a:pt x="4508" y="17377"/>
                  <a:pt x="4615" y="17488"/>
                  <a:pt x="4762" y="17488"/>
                </a:cubicBezTo>
                <a:lnTo>
                  <a:pt x="10589" y="17488"/>
                </a:lnTo>
                <a:cubicBezTo>
                  <a:pt x="10661" y="17488"/>
                  <a:pt x="10719" y="17456"/>
                  <a:pt x="10769" y="17399"/>
                </a:cubicBezTo>
                <a:cubicBezTo>
                  <a:pt x="10823" y="17346"/>
                  <a:pt x="10850" y="17279"/>
                  <a:pt x="10850" y="17199"/>
                </a:cubicBezTo>
                <a:lnTo>
                  <a:pt x="10850" y="16044"/>
                </a:lnTo>
                <a:cubicBezTo>
                  <a:pt x="10850" y="15964"/>
                  <a:pt x="10820" y="15900"/>
                  <a:pt x="10769" y="15844"/>
                </a:cubicBezTo>
                <a:cubicBezTo>
                  <a:pt x="10722" y="15788"/>
                  <a:pt x="10659" y="15755"/>
                  <a:pt x="10589" y="15755"/>
                </a:cubicBezTo>
                <a:lnTo>
                  <a:pt x="6791" y="15755"/>
                </a:lnTo>
                <a:cubicBezTo>
                  <a:pt x="6829" y="15705"/>
                  <a:pt x="6869" y="15652"/>
                  <a:pt x="6911" y="15599"/>
                </a:cubicBezTo>
                <a:cubicBezTo>
                  <a:pt x="7077" y="15406"/>
                  <a:pt x="7491" y="14998"/>
                  <a:pt x="8137" y="14399"/>
                </a:cubicBezTo>
                <a:cubicBezTo>
                  <a:pt x="8923" y="13665"/>
                  <a:pt x="9493" y="13083"/>
                  <a:pt x="9845" y="12644"/>
                </a:cubicBezTo>
                <a:cubicBezTo>
                  <a:pt x="10191" y="12211"/>
                  <a:pt x="10447" y="11793"/>
                  <a:pt x="10609" y="11377"/>
                </a:cubicBezTo>
                <a:cubicBezTo>
                  <a:pt x="10764" y="10965"/>
                  <a:pt x="10853" y="10543"/>
                  <a:pt x="10850" y="10111"/>
                </a:cubicBezTo>
                <a:cubicBezTo>
                  <a:pt x="10854" y="9276"/>
                  <a:pt x="10567" y="8542"/>
                  <a:pt x="10026" y="7977"/>
                </a:cubicBezTo>
                <a:cubicBezTo>
                  <a:pt x="9475" y="7396"/>
                  <a:pt x="8726" y="7109"/>
                  <a:pt x="7836" y="7111"/>
                </a:cubicBezTo>
                <a:close/>
                <a:moveTo>
                  <a:pt x="15009" y="7111"/>
                </a:moveTo>
                <a:cubicBezTo>
                  <a:pt x="14014" y="7106"/>
                  <a:pt x="13170" y="7523"/>
                  <a:pt x="12578" y="8333"/>
                </a:cubicBezTo>
                <a:cubicBezTo>
                  <a:pt x="11887" y="9275"/>
                  <a:pt x="11576" y="10724"/>
                  <a:pt x="11573" y="12644"/>
                </a:cubicBezTo>
                <a:cubicBezTo>
                  <a:pt x="11576" y="14361"/>
                  <a:pt x="11844" y="15642"/>
                  <a:pt x="12477" y="16466"/>
                </a:cubicBezTo>
                <a:cubicBezTo>
                  <a:pt x="13088" y="17259"/>
                  <a:pt x="13929" y="17666"/>
                  <a:pt x="14888" y="17666"/>
                </a:cubicBezTo>
                <a:cubicBezTo>
                  <a:pt x="15460" y="17666"/>
                  <a:pt x="15999" y="17504"/>
                  <a:pt x="16456" y="17199"/>
                </a:cubicBezTo>
                <a:cubicBezTo>
                  <a:pt x="16916" y="16888"/>
                  <a:pt x="17282" y="16434"/>
                  <a:pt x="17541" y="15866"/>
                </a:cubicBezTo>
                <a:cubicBezTo>
                  <a:pt x="17796" y="15297"/>
                  <a:pt x="17924" y="14696"/>
                  <a:pt x="17922" y="14044"/>
                </a:cubicBezTo>
                <a:cubicBezTo>
                  <a:pt x="17927" y="13054"/>
                  <a:pt x="17636" y="12202"/>
                  <a:pt x="17079" y="11555"/>
                </a:cubicBezTo>
                <a:cubicBezTo>
                  <a:pt x="16528" y="10917"/>
                  <a:pt x="15835" y="10575"/>
                  <a:pt x="15049" y="10577"/>
                </a:cubicBezTo>
                <a:cubicBezTo>
                  <a:pt x="14594" y="10577"/>
                  <a:pt x="14154" y="10700"/>
                  <a:pt x="13743" y="10933"/>
                </a:cubicBezTo>
                <a:cubicBezTo>
                  <a:pt x="13550" y="11040"/>
                  <a:pt x="13383" y="11177"/>
                  <a:pt x="13221" y="11333"/>
                </a:cubicBezTo>
                <a:cubicBezTo>
                  <a:pt x="13265" y="10788"/>
                  <a:pt x="13344" y="10343"/>
                  <a:pt x="13462" y="10022"/>
                </a:cubicBezTo>
                <a:cubicBezTo>
                  <a:pt x="13646" y="9534"/>
                  <a:pt x="13891" y="9190"/>
                  <a:pt x="14185" y="8955"/>
                </a:cubicBezTo>
                <a:cubicBezTo>
                  <a:pt x="14403" y="8778"/>
                  <a:pt x="14632" y="8692"/>
                  <a:pt x="14929" y="8688"/>
                </a:cubicBezTo>
                <a:cubicBezTo>
                  <a:pt x="15292" y="8692"/>
                  <a:pt x="15580" y="8825"/>
                  <a:pt x="15833" y="9111"/>
                </a:cubicBezTo>
                <a:cubicBezTo>
                  <a:pt x="15955" y="9258"/>
                  <a:pt x="16085" y="9556"/>
                  <a:pt x="16174" y="10000"/>
                </a:cubicBezTo>
                <a:cubicBezTo>
                  <a:pt x="16203" y="10143"/>
                  <a:pt x="16304" y="10234"/>
                  <a:pt x="16436" y="10222"/>
                </a:cubicBezTo>
                <a:lnTo>
                  <a:pt x="17521" y="10133"/>
                </a:lnTo>
                <a:cubicBezTo>
                  <a:pt x="17594" y="10123"/>
                  <a:pt x="17656" y="10084"/>
                  <a:pt x="17701" y="10022"/>
                </a:cubicBezTo>
                <a:cubicBezTo>
                  <a:pt x="17750" y="9959"/>
                  <a:pt x="17771" y="9879"/>
                  <a:pt x="17762" y="9800"/>
                </a:cubicBezTo>
                <a:cubicBezTo>
                  <a:pt x="17671" y="8986"/>
                  <a:pt x="17374" y="8325"/>
                  <a:pt x="16878" y="7844"/>
                </a:cubicBezTo>
                <a:cubicBezTo>
                  <a:pt x="16382" y="7359"/>
                  <a:pt x="15748" y="7109"/>
                  <a:pt x="15009" y="7111"/>
                </a:cubicBezTo>
                <a:close/>
                <a:moveTo>
                  <a:pt x="14828" y="12222"/>
                </a:moveTo>
                <a:cubicBezTo>
                  <a:pt x="15260" y="12227"/>
                  <a:pt x="15592" y="12382"/>
                  <a:pt x="15873" y="12711"/>
                </a:cubicBezTo>
                <a:cubicBezTo>
                  <a:pt x="16142" y="13036"/>
                  <a:pt x="16293" y="13488"/>
                  <a:pt x="16295" y="14111"/>
                </a:cubicBezTo>
                <a:cubicBezTo>
                  <a:pt x="16293" y="14765"/>
                  <a:pt x="16127" y="15234"/>
                  <a:pt x="15853" y="15577"/>
                </a:cubicBezTo>
                <a:cubicBezTo>
                  <a:pt x="15560" y="15934"/>
                  <a:pt x="15270" y="16083"/>
                  <a:pt x="14888" y="16088"/>
                </a:cubicBezTo>
                <a:cubicBezTo>
                  <a:pt x="14625" y="16088"/>
                  <a:pt x="14374" y="16013"/>
                  <a:pt x="14125" y="15844"/>
                </a:cubicBezTo>
                <a:cubicBezTo>
                  <a:pt x="13886" y="15677"/>
                  <a:pt x="13703" y="15443"/>
                  <a:pt x="13562" y="15111"/>
                </a:cubicBezTo>
                <a:cubicBezTo>
                  <a:pt x="13420" y="14773"/>
                  <a:pt x="13341" y="14416"/>
                  <a:pt x="13341" y="14044"/>
                </a:cubicBezTo>
                <a:cubicBezTo>
                  <a:pt x="13341" y="13470"/>
                  <a:pt x="13497" y="13043"/>
                  <a:pt x="13783" y="12711"/>
                </a:cubicBezTo>
                <a:cubicBezTo>
                  <a:pt x="14080" y="12379"/>
                  <a:pt x="14406" y="12227"/>
                  <a:pt x="14828" y="12222"/>
                </a:cubicBezTo>
                <a:close/>
              </a:path>
            </a:pathLst>
          </a:custGeom>
          <a:solidFill>
            <a:srgbClr val="53585F"/>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74" name="AutoShape 15"/>
          <p:cNvSpPr/>
          <p:nvPr/>
        </p:nvSpPr>
        <p:spPr bwMode="auto">
          <a:xfrm>
            <a:off x="1139826" y="5481638"/>
            <a:ext cx="9893300" cy="456407"/>
          </a:xfrm>
          <a:custGeom>
            <a:avLst/>
            <a:gdLst>
              <a:gd name="T0" fmla="*/ 9893300 w 21600"/>
              <a:gd name="T1" fmla="*/ 456407 h 21600"/>
              <a:gd name="T2" fmla="*/ 9893300 w 21600"/>
              <a:gd name="T3" fmla="*/ 456407 h 21600"/>
              <a:gd name="T4" fmla="*/ 9893300 w 21600"/>
              <a:gd name="T5" fmla="*/ 456407 h 21600"/>
              <a:gd name="T6" fmla="*/ 9893300 w 21600"/>
              <a:gd name="T7" fmla="*/ 45640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lstStyle>
            <a:lvl1pPr algn="r">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indent="-285750" marL="74295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indent="-228600" marL="11430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indent="-228600" marL="1600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indent="-228600" marL="20574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457200" eaLnBrk="0" fontAlgn="base" hangingPunct="0" indent="-228600" marL="2514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457200" eaLnBrk="0" fontAlgn="base" hangingPunct="0" indent="-228600" marL="2971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457200" eaLnBrk="0" fontAlgn="base" hangingPunct="0" indent="-228600" marL="3429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457200" eaLnBrk="0" fontAlgn="base" hangingPunct="0" indent="-228600" marL="3886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1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r>
              <a:rPr dirty="0" sz="1100" lang="en-US" err="1">
                <a:solidFill>
                  <a:schemeClr val="bg1"/>
                </a:solidFill>
                <a:latin typeface="Calibri" panose="020F0502020204030204" charset="0"/>
                <a:ea typeface="Calibri" panose="020F0502020204030204" charset="0"/>
                <a:cs typeface="Calibri" panose="020F0502020204030204" charset="0"/>
                <a:sym typeface="+mn-ea"/>
              </a:rPr>
              <a:t>Click here to add content of the text，and briefly explain your point of view.Click here to add content of the text，and briefly explain your point of view.</a:t>
            </a:r>
            <a:endParaRPr dirty="0" sz="1100" lang="en-US">
              <a:solidFill>
                <a:schemeClr val="bg1"/>
              </a:solidFill>
              <a:latin typeface="Calibri" panose="020F0502020204030204" charset="0"/>
              <a:ea typeface="Calibri" panose="020F0502020204030204" charset="0"/>
              <a:cs typeface="Calibri" panose="020F0502020204030204" charset="0"/>
            </a:endParaRPr>
          </a:p>
          <a:p>
            <a:pPr algn="ctr" eaLnBrk="1"/>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75" name="AutoShape 16"/>
          <p:cNvSpPr/>
          <p:nvPr/>
        </p:nvSpPr>
        <p:spPr bwMode="auto">
          <a:xfrm>
            <a:off x="4625181" y="2690019"/>
            <a:ext cx="556419" cy="628651"/>
          </a:xfrm>
          <a:custGeom>
            <a:avLst/>
            <a:gdLst>
              <a:gd name="T0" fmla="*/ 556419 w 21600"/>
              <a:gd name="T1" fmla="*/ 628650 h 21600"/>
              <a:gd name="T2" fmla="*/ 556419 w 21600"/>
              <a:gd name="T3" fmla="*/ 628650 h 21600"/>
              <a:gd name="T4" fmla="*/ 556419 w 21600"/>
              <a:gd name="T5" fmla="*/ 628650 h 21600"/>
              <a:gd name="T6" fmla="*/ 556419 w 21600"/>
              <a:gd name="T7" fmla="*/ 628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40" y="0"/>
                </a:moveTo>
                <a:cubicBezTo>
                  <a:pt x="424" y="0"/>
                  <a:pt x="0" y="376"/>
                  <a:pt x="0" y="832"/>
                </a:cubicBezTo>
                <a:lnTo>
                  <a:pt x="0" y="20788"/>
                </a:lnTo>
                <a:cubicBezTo>
                  <a:pt x="0" y="21243"/>
                  <a:pt x="424" y="21600"/>
                  <a:pt x="940" y="21600"/>
                </a:cubicBezTo>
                <a:lnTo>
                  <a:pt x="20659" y="21600"/>
                </a:lnTo>
                <a:cubicBezTo>
                  <a:pt x="21174" y="21600"/>
                  <a:pt x="21599" y="21243"/>
                  <a:pt x="21600" y="20788"/>
                </a:cubicBezTo>
                <a:lnTo>
                  <a:pt x="21600" y="3974"/>
                </a:lnTo>
                <a:cubicBezTo>
                  <a:pt x="21600" y="3517"/>
                  <a:pt x="21305" y="2901"/>
                  <a:pt x="20941" y="2580"/>
                </a:cubicBezTo>
                <a:lnTo>
                  <a:pt x="18709" y="582"/>
                </a:lnTo>
                <a:cubicBezTo>
                  <a:pt x="18344" y="260"/>
                  <a:pt x="17625" y="0"/>
                  <a:pt x="17110" y="0"/>
                </a:cubicBezTo>
                <a:lnTo>
                  <a:pt x="15512" y="0"/>
                </a:lnTo>
                <a:lnTo>
                  <a:pt x="15512" y="6575"/>
                </a:lnTo>
                <a:cubicBezTo>
                  <a:pt x="15512" y="6959"/>
                  <a:pt x="15150" y="7262"/>
                  <a:pt x="14713" y="7262"/>
                </a:cubicBezTo>
                <a:lnTo>
                  <a:pt x="5452" y="7262"/>
                </a:lnTo>
                <a:cubicBezTo>
                  <a:pt x="5015" y="7262"/>
                  <a:pt x="4653" y="6959"/>
                  <a:pt x="4653" y="6575"/>
                </a:cubicBezTo>
                <a:lnTo>
                  <a:pt x="4653" y="0"/>
                </a:lnTo>
                <a:lnTo>
                  <a:pt x="940" y="0"/>
                </a:lnTo>
                <a:close/>
                <a:moveTo>
                  <a:pt x="11328" y="0"/>
                </a:moveTo>
                <a:cubicBezTo>
                  <a:pt x="10891" y="0"/>
                  <a:pt x="10529" y="321"/>
                  <a:pt x="10529" y="707"/>
                </a:cubicBezTo>
                <a:lnTo>
                  <a:pt x="10529" y="5847"/>
                </a:lnTo>
                <a:cubicBezTo>
                  <a:pt x="10529" y="6236"/>
                  <a:pt x="10891" y="6534"/>
                  <a:pt x="11328" y="6534"/>
                </a:cubicBezTo>
                <a:lnTo>
                  <a:pt x="13984" y="6534"/>
                </a:lnTo>
                <a:cubicBezTo>
                  <a:pt x="14422" y="6534"/>
                  <a:pt x="14760" y="6236"/>
                  <a:pt x="14760" y="5847"/>
                </a:cubicBezTo>
                <a:lnTo>
                  <a:pt x="14760" y="707"/>
                </a:lnTo>
                <a:cubicBezTo>
                  <a:pt x="14760" y="321"/>
                  <a:pt x="14422" y="0"/>
                  <a:pt x="13984" y="0"/>
                </a:cubicBezTo>
                <a:lnTo>
                  <a:pt x="11328" y="0"/>
                </a:lnTo>
                <a:close/>
                <a:moveTo>
                  <a:pt x="3173" y="9967"/>
                </a:moveTo>
                <a:lnTo>
                  <a:pt x="18426" y="9967"/>
                </a:lnTo>
                <a:cubicBezTo>
                  <a:pt x="18861" y="9967"/>
                  <a:pt x="19226" y="10268"/>
                  <a:pt x="19226" y="10654"/>
                </a:cubicBezTo>
                <a:cubicBezTo>
                  <a:pt x="19226" y="10654"/>
                  <a:pt x="19226" y="19082"/>
                  <a:pt x="19226" y="19082"/>
                </a:cubicBezTo>
                <a:cubicBezTo>
                  <a:pt x="19226" y="19468"/>
                  <a:pt x="18861" y="19789"/>
                  <a:pt x="18426" y="19789"/>
                </a:cubicBezTo>
                <a:lnTo>
                  <a:pt x="3173" y="19789"/>
                </a:lnTo>
                <a:cubicBezTo>
                  <a:pt x="2738" y="19789"/>
                  <a:pt x="2373" y="19468"/>
                  <a:pt x="2373" y="19082"/>
                </a:cubicBezTo>
                <a:lnTo>
                  <a:pt x="2373" y="10654"/>
                </a:lnTo>
                <a:cubicBezTo>
                  <a:pt x="2373" y="10268"/>
                  <a:pt x="2738" y="9967"/>
                  <a:pt x="3173" y="9967"/>
                </a:cubicBezTo>
                <a:close/>
              </a:path>
            </a:pathLst>
          </a:custGeom>
          <a:solidFill>
            <a:srgbClr val="53585F"/>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76" name="AutoShape 17"/>
          <p:cNvSpPr/>
          <p:nvPr/>
        </p:nvSpPr>
        <p:spPr bwMode="auto">
          <a:xfrm>
            <a:off x="9508333" y="2690019"/>
            <a:ext cx="661193" cy="628651"/>
          </a:xfrm>
          <a:custGeom>
            <a:avLst/>
            <a:gdLst>
              <a:gd name="T0" fmla="*/ 661194 w 21600"/>
              <a:gd name="T1" fmla="*/ 628650 h 21600"/>
              <a:gd name="T2" fmla="*/ 661194 w 21600"/>
              <a:gd name="T3" fmla="*/ 628650 h 21600"/>
              <a:gd name="T4" fmla="*/ 661194 w 21600"/>
              <a:gd name="T5" fmla="*/ 628650 h 21600"/>
              <a:gd name="T6" fmla="*/ 661194 w 21600"/>
              <a:gd name="T7" fmla="*/ 628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22" y="13771"/>
                </a:moveTo>
                <a:lnTo>
                  <a:pt x="17543" y="19386"/>
                </a:lnTo>
                <a:cubicBezTo>
                  <a:pt x="17504" y="19768"/>
                  <a:pt x="17183" y="20039"/>
                  <a:pt x="16821" y="20000"/>
                </a:cubicBezTo>
                <a:cubicBezTo>
                  <a:pt x="16781" y="19995"/>
                  <a:pt x="16740" y="19984"/>
                  <a:pt x="16702" y="19972"/>
                </a:cubicBezTo>
                <a:cubicBezTo>
                  <a:pt x="16687" y="19969"/>
                  <a:pt x="16674" y="19960"/>
                  <a:pt x="16661" y="19956"/>
                </a:cubicBezTo>
                <a:cubicBezTo>
                  <a:pt x="16639" y="19945"/>
                  <a:pt x="16614" y="19937"/>
                  <a:pt x="16592" y="19924"/>
                </a:cubicBezTo>
                <a:cubicBezTo>
                  <a:pt x="16573" y="19916"/>
                  <a:pt x="16559" y="19905"/>
                  <a:pt x="16546" y="19895"/>
                </a:cubicBezTo>
                <a:cubicBezTo>
                  <a:pt x="16529" y="19885"/>
                  <a:pt x="16511" y="19872"/>
                  <a:pt x="16498" y="19862"/>
                </a:cubicBezTo>
                <a:cubicBezTo>
                  <a:pt x="16480" y="19846"/>
                  <a:pt x="16463" y="19833"/>
                  <a:pt x="16449" y="19819"/>
                </a:cubicBezTo>
                <a:cubicBezTo>
                  <a:pt x="16437" y="19807"/>
                  <a:pt x="16427" y="19797"/>
                  <a:pt x="16417" y="19784"/>
                </a:cubicBezTo>
                <a:cubicBezTo>
                  <a:pt x="16399" y="19765"/>
                  <a:pt x="16382" y="19745"/>
                  <a:pt x="16369" y="19726"/>
                </a:cubicBezTo>
                <a:cubicBezTo>
                  <a:pt x="16365" y="19723"/>
                  <a:pt x="16363" y="19720"/>
                  <a:pt x="16361" y="19715"/>
                </a:cubicBezTo>
                <a:cubicBezTo>
                  <a:pt x="16303" y="19629"/>
                  <a:pt x="16264" y="19528"/>
                  <a:pt x="16244" y="19422"/>
                </a:cubicBezTo>
                <a:cubicBezTo>
                  <a:pt x="16238" y="19363"/>
                  <a:pt x="16233" y="19302"/>
                  <a:pt x="16240" y="19238"/>
                </a:cubicBezTo>
                <a:lnTo>
                  <a:pt x="16826" y="13568"/>
                </a:lnTo>
                <a:cubicBezTo>
                  <a:pt x="16826" y="13565"/>
                  <a:pt x="16826" y="13565"/>
                  <a:pt x="16826" y="13565"/>
                </a:cubicBezTo>
                <a:cubicBezTo>
                  <a:pt x="16831" y="13517"/>
                  <a:pt x="16840" y="13472"/>
                  <a:pt x="16855" y="13429"/>
                </a:cubicBezTo>
                <a:cubicBezTo>
                  <a:pt x="16855" y="13423"/>
                  <a:pt x="16858" y="13420"/>
                  <a:pt x="16860" y="13413"/>
                </a:cubicBezTo>
                <a:cubicBezTo>
                  <a:pt x="16874" y="13377"/>
                  <a:pt x="16887" y="13339"/>
                  <a:pt x="16905" y="13306"/>
                </a:cubicBezTo>
                <a:cubicBezTo>
                  <a:pt x="16911" y="13293"/>
                  <a:pt x="16921" y="13285"/>
                  <a:pt x="16928" y="13275"/>
                </a:cubicBezTo>
                <a:cubicBezTo>
                  <a:pt x="16945" y="13248"/>
                  <a:pt x="16958" y="13221"/>
                  <a:pt x="16977" y="13196"/>
                </a:cubicBezTo>
                <a:cubicBezTo>
                  <a:pt x="16987" y="13185"/>
                  <a:pt x="17001" y="13173"/>
                  <a:pt x="17012" y="13160"/>
                </a:cubicBezTo>
                <a:cubicBezTo>
                  <a:pt x="17030" y="13144"/>
                  <a:pt x="17048" y="13122"/>
                  <a:pt x="17068" y="13105"/>
                </a:cubicBezTo>
                <a:cubicBezTo>
                  <a:pt x="17082" y="13093"/>
                  <a:pt x="17099" y="13084"/>
                  <a:pt x="17113" y="13074"/>
                </a:cubicBezTo>
                <a:cubicBezTo>
                  <a:pt x="17132" y="13058"/>
                  <a:pt x="17152" y="13044"/>
                  <a:pt x="17172" y="13034"/>
                </a:cubicBezTo>
                <a:cubicBezTo>
                  <a:pt x="17189" y="13024"/>
                  <a:pt x="17206" y="13019"/>
                  <a:pt x="17223" y="13011"/>
                </a:cubicBezTo>
                <a:cubicBezTo>
                  <a:pt x="17245" y="13001"/>
                  <a:pt x="17266" y="12988"/>
                  <a:pt x="17290" y="12982"/>
                </a:cubicBezTo>
                <a:cubicBezTo>
                  <a:pt x="17306" y="12979"/>
                  <a:pt x="17321" y="12975"/>
                  <a:pt x="17337" y="12972"/>
                </a:cubicBezTo>
                <a:cubicBezTo>
                  <a:pt x="17360" y="12966"/>
                  <a:pt x="17390" y="12959"/>
                  <a:pt x="17417" y="12956"/>
                </a:cubicBezTo>
                <a:cubicBezTo>
                  <a:pt x="17458" y="12953"/>
                  <a:pt x="17504" y="12953"/>
                  <a:pt x="17547" y="12956"/>
                </a:cubicBezTo>
                <a:cubicBezTo>
                  <a:pt x="17591" y="12962"/>
                  <a:pt x="17630" y="12972"/>
                  <a:pt x="17666" y="12984"/>
                </a:cubicBezTo>
                <a:cubicBezTo>
                  <a:pt x="17677" y="12988"/>
                  <a:pt x="17686" y="12988"/>
                  <a:pt x="17695" y="12995"/>
                </a:cubicBezTo>
                <a:cubicBezTo>
                  <a:pt x="17699" y="12997"/>
                  <a:pt x="17706" y="12998"/>
                  <a:pt x="17708" y="13001"/>
                </a:cubicBezTo>
                <a:cubicBezTo>
                  <a:pt x="17730" y="13011"/>
                  <a:pt x="17753" y="13019"/>
                  <a:pt x="17775" y="13031"/>
                </a:cubicBezTo>
                <a:cubicBezTo>
                  <a:pt x="17785" y="13035"/>
                  <a:pt x="17793" y="13044"/>
                  <a:pt x="17804" y="13047"/>
                </a:cubicBezTo>
                <a:cubicBezTo>
                  <a:pt x="17811" y="13054"/>
                  <a:pt x="17818" y="13057"/>
                  <a:pt x="17826" y="13060"/>
                </a:cubicBezTo>
                <a:cubicBezTo>
                  <a:pt x="17839" y="13070"/>
                  <a:pt x="17852" y="13083"/>
                  <a:pt x="17866" y="13091"/>
                </a:cubicBezTo>
                <a:cubicBezTo>
                  <a:pt x="17877" y="13099"/>
                  <a:pt x="17885" y="13107"/>
                  <a:pt x="17897" y="13115"/>
                </a:cubicBezTo>
                <a:cubicBezTo>
                  <a:pt x="17906" y="13124"/>
                  <a:pt x="17914" y="13131"/>
                  <a:pt x="17923" y="13141"/>
                </a:cubicBezTo>
                <a:cubicBezTo>
                  <a:pt x="17926" y="13144"/>
                  <a:pt x="17928" y="13144"/>
                  <a:pt x="17930" y="13147"/>
                </a:cubicBezTo>
                <a:cubicBezTo>
                  <a:pt x="17944" y="13163"/>
                  <a:pt x="17960" y="13180"/>
                  <a:pt x="17973" y="13196"/>
                </a:cubicBezTo>
                <a:cubicBezTo>
                  <a:pt x="17980" y="13206"/>
                  <a:pt x="17986" y="13212"/>
                  <a:pt x="17990" y="13217"/>
                </a:cubicBezTo>
                <a:cubicBezTo>
                  <a:pt x="18008" y="13239"/>
                  <a:pt x="18022" y="13267"/>
                  <a:pt x="18034" y="13288"/>
                </a:cubicBezTo>
                <a:cubicBezTo>
                  <a:pt x="18040" y="13293"/>
                  <a:pt x="18043" y="13300"/>
                  <a:pt x="18044" y="13306"/>
                </a:cubicBezTo>
                <a:cubicBezTo>
                  <a:pt x="18058" y="13330"/>
                  <a:pt x="18074" y="13358"/>
                  <a:pt x="18082" y="13387"/>
                </a:cubicBezTo>
                <a:cubicBezTo>
                  <a:pt x="18084" y="13392"/>
                  <a:pt x="18088" y="13397"/>
                  <a:pt x="18088" y="13400"/>
                </a:cubicBezTo>
                <a:cubicBezTo>
                  <a:pt x="18098" y="13429"/>
                  <a:pt x="18107" y="13462"/>
                  <a:pt x="18115" y="13492"/>
                </a:cubicBezTo>
                <a:cubicBezTo>
                  <a:pt x="18118" y="13514"/>
                  <a:pt x="18124" y="13537"/>
                  <a:pt x="18127" y="13559"/>
                </a:cubicBezTo>
                <a:cubicBezTo>
                  <a:pt x="18132" y="13611"/>
                  <a:pt x="18136" y="13663"/>
                  <a:pt x="18129" y="13718"/>
                </a:cubicBezTo>
                <a:cubicBezTo>
                  <a:pt x="18129" y="13718"/>
                  <a:pt x="18122" y="13771"/>
                  <a:pt x="18122" y="13771"/>
                </a:cubicBezTo>
                <a:close/>
                <a:moveTo>
                  <a:pt x="14602" y="13805"/>
                </a:moveTo>
                <a:cubicBezTo>
                  <a:pt x="14602" y="13802"/>
                  <a:pt x="14602" y="13802"/>
                  <a:pt x="14602" y="13802"/>
                </a:cubicBezTo>
                <a:lnTo>
                  <a:pt x="14366" y="19373"/>
                </a:lnTo>
                <a:cubicBezTo>
                  <a:pt x="14349" y="19752"/>
                  <a:pt x="14043" y="20046"/>
                  <a:pt x="13680" y="20031"/>
                </a:cubicBezTo>
                <a:cubicBezTo>
                  <a:pt x="13635" y="20027"/>
                  <a:pt x="13594" y="20021"/>
                  <a:pt x="13554" y="20011"/>
                </a:cubicBezTo>
                <a:cubicBezTo>
                  <a:pt x="13539" y="20007"/>
                  <a:pt x="13522" y="20000"/>
                  <a:pt x="13506" y="19995"/>
                </a:cubicBezTo>
                <a:cubicBezTo>
                  <a:pt x="13484" y="19984"/>
                  <a:pt x="13462" y="19979"/>
                  <a:pt x="13439" y="19969"/>
                </a:cubicBezTo>
                <a:cubicBezTo>
                  <a:pt x="13422" y="19960"/>
                  <a:pt x="13402" y="19947"/>
                  <a:pt x="13384" y="19937"/>
                </a:cubicBezTo>
                <a:cubicBezTo>
                  <a:pt x="13369" y="19927"/>
                  <a:pt x="13352" y="19918"/>
                  <a:pt x="13338" y="19905"/>
                </a:cubicBezTo>
                <a:cubicBezTo>
                  <a:pt x="13317" y="19893"/>
                  <a:pt x="13298" y="19877"/>
                  <a:pt x="13281" y="19859"/>
                </a:cubicBezTo>
                <a:cubicBezTo>
                  <a:pt x="13271" y="19849"/>
                  <a:pt x="13259" y="19840"/>
                  <a:pt x="13248" y="19830"/>
                </a:cubicBezTo>
                <a:cubicBezTo>
                  <a:pt x="13231" y="19810"/>
                  <a:pt x="13211" y="19788"/>
                  <a:pt x="13194" y="19765"/>
                </a:cubicBezTo>
                <a:cubicBezTo>
                  <a:pt x="13188" y="19755"/>
                  <a:pt x="13183" y="19749"/>
                  <a:pt x="13176" y="19739"/>
                </a:cubicBezTo>
                <a:cubicBezTo>
                  <a:pt x="13159" y="19713"/>
                  <a:pt x="13144" y="19686"/>
                  <a:pt x="13128" y="19656"/>
                </a:cubicBezTo>
                <a:cubicBezTo>
                  <a:pt x="13124" y="19650"/>
                  <a:pt x="13121" y="19642"/>
                  <a:pt x="13120" y="19639"/>
                </a:cubicBezTo>
                <a:cubicBezTo>
                  <a:pt x="13106" y="19606"/>
                  <a:pt x="13094" y="19574"/>
                  <a:pt x="13083" y="19541"/>
                </a:cubicBezTo>
                <a:cubicBezTo>
                  <a:pt x="13082" y="19535"/>
                  <a:pt x="13082" y="19528"/>
                  <a:pt x="13080" y="19522"/>
                </a:cubicBezTo>
                <a:cubicBezTo>
                  <a:pt x="13071" y="19490"/>
                  <a:pt x="13063" y="19454"/>
                  <a:pt x="13060" y="19415"/>
                </a:cubicBezTo>
                <a:cubicBezTo>
                  <a:pt x="13056" y="19383"/>
                  <a:pt x="13050" y="19347"/>
                  <a:pt x="13054" y="19311"/>
                </a:cubicBezTo>
                <a:lnTo>
                  <a:pt x="13063" y="19096"/>
                </a:lnTo>
                <a:lnTo>
                  <a:pt x="13297" y="13613"/>
                </a:lnTo>
                <a:cubicBezTo>
                  <a:pt x="13298" y="13594"/>
                  <a:pt x="13302" y="13578"/>
                  <a:pt x="13304" y="13557"/>
                </a:cubicBezTo>
                <a:cubicBezTo>
                  <a:pt x="13307" y="13517"/>
                  <a:pt x="13315" y="13475"/>
                  <a:pt x="13328" y="13439"/>
                </a:cubicBezTo>
                <a:cubicBezTo>
                  <a:pt x="13328" y="13436"/>
                  <a:pt x="13329" y="13436"/>
                  <a:pt x="13329" y="13433"/>
                </a:cubicBezTo>
                <a:cubicBezTo>
                  <a:pt x="13343" y="13394"/>
                  <a:pt x="13355" y="13355"/>
                  <a:pt x="13375" y="13319"/>
                </a:cubicBezTo>
                <a:cubicBezTo>
                  <a:pt x="13375" y="13316"/>
                  <a:pt x="13378" y="13314"/>
                  <a:pt x="13378" y="13314"/>
                </a:cubicBezTo>
                <a:cubicBezTo>
                  <a:pt x="13396" y="13280"/>
                  <a:pt x="13417" y="13245"/>
                  <a:pt x="13441" y="13215"/>
                </a:cubicBezTo>
                <a:cubicBezTo>
                  <a:pt x="13445" y="13209"/>
                  <a:pt x="13448" y="13206"/>
                  <a:pt x="13452" y="13202"/>
                </a:cubicBezTo>
                <a:cubicBezTo>
                  <a:pt x="13473" y="13173"/>
                  <a:pt x="13498" y="13147"/>
                  <a:pt x="13522" y="13124"/>
                </a:cubicBezTo>
                <a:cubicBezTo>
                  <a:pt x="13530" y="13115"/>
                  <a:pt x="13541" y="13111"/>
                  <a:pt x="13546" y="13102"/>
                </a:cubicBezTo>
                <a:cubicBezTo>
                  <a:pt x="13570" y="13084"/>
                  <a:pt x="13594" y="13067"/>
                  <a:pt x="13620" y="13050"/>
                </a:cubicBezTo>
                <a:cubicBezTo>
                  <a:pt x="13633" y="13041"/>
                  <a:pt x="13650" y="13034"/>
                  <a:pt x="13666" y="13026"/>
                </a:cubicBezTo>
                <a:cubicBezTo>
                  <a:pt x="13685" y="13015"/>
                  <a:pt x="13707" y="13001"/>
                  <a:pt x="13730" y="12995"/>
                </a:cubicBezTo>
                <a:cubicBezTo>
                  <a:pt x="13754" y="12987"/>
                  <a:pt x="13780" y="12979"/>
                  <a:pt x="13804" y="12972"/>
                </a:cubicBezTo>
                <a:cubicBezTo>
                  <a:pt x="13819" y="12972"/>
                  <a:pt x="13834" y="12964"/>
                  <a:pt x="13850" y="12962"/>
                </a:cubicBezTo>
                <a:cubicBezTo>
                  <a:pt x="13891" y="12956"/>
                  <a:pt x="13936" y="12953"/>
                  <a:pt x="13979" y="12956"/>
                </a:cubicBezTo>
                <a:cubicBezTo>
                  <a:pt x="14022" y="12956"/>
                  <a:pt x="14063" y="12962"/>
                  <a:pt x="14103" y="12972"/>
                </a:cubicBezTo>
                <a:cubicBezTo>
                  <a:pt x="14113" y="12975"/>
                  <a:pt x="14123" y="12979"/>
                  <a:pt x="14132" y="12982"/>
                </a:cubicBezTo>
                <a:cubicBezTo>
                  <a:pt x="14139" y="12984"/>
                  <a:pt x="14144" y="12988"/>
                  <a:pt x="14150" y="12988"/>
                </a:cubicBezTo>
                <a:cubicBezTo>
                  <a:pt x="14173" y="12997"/>
                  <a:pt x="14196" y="13005"/>
                  <a:pt x="14218" y="13015"/>
                </a:cubicBezTo>
                <a:cubicBezTo>
                  <a:pt x="14226" y="13019"/>
                  <a:pt x="14234" y="13024"/>
                  <a:pt x="14239" y="13028"/>
                </a:cubicBezTo>
                <a:cubicBezTo>
                  <a:pt x="14253" y="13034"/>
                  <a:pt x="14261" y="13037"/>
                  <a:pt x="14273" y="13044"/>
                </a:cubicBezTo>
                <a:cubicBezTo>
                  <a:pt x="14287" y="13055"/>
                  <a:pt x="14306" y="13063"/>
                  <a:pt x="14323" y="13076"/>
                </a:cubicBezTo>
                <a:cubicBezTo>
                  <a:pt x="14327" y="13080"/>
                  <a:pt x="14330" y="13083"/>
                  <a:pt x="14333" y="13086"/>
                </a:cubicBezTo>
                <a:cubicBezTo>
                  <a:pt x="14349" y="13097"/>
                  <a:pt x="14362" y="13109"/>
                  <a:pt x="14374" y="13122"/>
                </a:cubicBezTo>
                <a:cubicBezTo>
                  <a:pt x="14388" y="13131"/>
                  <a:pt x="14398" y="13144"/>
                  <a:pt x="14412" y="13154"/>
                </a:cubicBezTo>
                <a:cubicBezTo>
                  <a:pt x="14414" y="13154"/>
                  <a:pt x="14414" y="13157"/>
                  <a:pt x="14414" y="13160"/>
                </a:cubicBezTo>
                <a:cubicBezTo>
                  <a:pt x="14431" y="13178"/>
                  <a:pt x="14447" y="13193"/>
                  <a:pt x="14461" y="13215"/>
                </a:cubicBezTo>
                <a:cubicBezTo>
                  <a:pt x="14469" y="13225"/>
                  <a:pt x="14478" y="13235"/>
                  <a:pt x="14484" y="13245"/>
                </a:cubicBezTo>
                <a:cubicBezTo>
                  <a:pt x="14501" y="13271"/>
                  <a:pt x="14514" y="13295"/>
                  <a:pt x="14529" y="13322"/>
                </a:cubicBezTo>
                <a:cubicBezTo>
                  <a:pt x="14532" y="13330"/>
                  <a:pt x="14536" y="13339"/>
                  <a:pt x="14542" y="13348"/>
                </a:cubicBezTo>
                <a:cubicBezTo>
                  <a:pt x="14553" y="13377"/>
                  <a:pt x="14567" y="13408"/>
                  <a:pt x="14575" y="13439"/>
                </a:cubicBezTo>
                <a:cubicBezTo>
                  <a:pt x="14579" y="13444"/>
                  <a:pt x="14579" y="13449"/>
                  <a:pt x="14581" y="13455"/>
                </a:cubicBezTo>
                <a:cubicBezTo>
                  <a:pt x="14589" y="13492"/>
                  <a:pt x="14596" y="13527"/>
                  <a:pt x="14602" y="13565"/>
                </a:cubicBezTo>
                <a:cubicBezTo>
                  <a:pt x="14605" y="13601"/>
                  <a:pt x="14608" y="13637"/>
                  <a:pt x="14608" y="13674"/>
                </a:cubicBezTo>
                <a:cubicBezTo>
                  <a:pt x="14608" y="13674"/>
                  <a:pt x="14602" y="13805"/>
                  <a:pt x="14602" y="13805"/>
                </a:cubicBezTo>
                <a:close/>
                <a:moveTo>
                  <a:pt x="11426" y="19347"/>
                </a:moveTo>
                <a:cubicBezTo>
                  <a:pt x="11426" y="19728"/>
                  <a:pt x="11130" y="20037"/>
                  <a:pt x="10770" y="20037"/>
                </a:cubicBezTo>
                <a:cubicBezTo>
                  <a:pt x="10405" y="20037"/>
                  <a:pt x="10113" y="19728"/>
                  <a:pt x="10113" y="19347"/>
                </a:cubicBezTo>
                <a:lnTo>
                  <a:pt x="10113" y="13644"/>
                </a:lnTo>
                <a:cubicBezTo>
                  <a:pt x="10113" y="13614"/>
                  <a:pt x="10118" y="13588"/>
                  <a:pt x="10122" y="13561"/>
                </a:cubicBezTo>
                <a:cubicBezTo>
                  <a:pt x="10125" y="13520"/>
                  <a:pt x="10134" y="13481"/>
                  <a:pt x="10142" y="13444"/>
                </a:cubicBezTo>
                <a:cubicBezTo>
                  <a:pt x="10144" y="13442"/>
                  <a:pt x="10144" y="13439"/>
                  <a:pt x="10144" y="13436"/>
                </a:cubicBezTo>
                <a:cubicBezTo>
                  <a:pt x="10158" y="13397"/>
                  <a:pt x="10172" y="13361"/>
                  <a:pt x="10189" y="13329"/>
                </a:cubicBezTo>
                <a:cubicBezTo>
                  <a:pt x="10189" y="13326"/>
                  <a:pt x="10190" y="13322"/>
                  <a:pt x="10192" y="13319"/>
                </a:cubicBezTo>
                <a:cubicBezTo>
                  <a:pt x="10211" y="13287"/>
                  <a:pt x="10228" y="13256"/>
                  <a:pt x="10251" y="13225"/>
                </a:cubicBezTo>
                <a:cubicBezTo>
                  <a:pt x="10254" y="13221"/>
                  <a:pt x="10259" y="13215"/>
                  <a:pt x="10262" y="13212"/>
                </a:cubicBezTo>
                <a:cubicBezTo>
                  <a:pt x="10282" y="13185"/>
                  <a:pt x="10304" y="13160"/>
                  <a:pt x="10326" y="13137"/>
                </a:cubicBezTo>
                <a:cubicBezTo>
                  <a:pt x="10335" y="13131"/>
                  <a:pt x="10343" y="13122"/>
                  <a:pt x="10352" y="13115"/>
                </a:cubicBezTo>
                <a:cubicBezTo>
                  <a:pt x="10374" y="13094"/>
                  <a:pt x="10393" y="13080"/>
                  <a:pt x="10417" y="13060"/>
                </a:cubicBezTo>
                <a:cubicBezTo>
                  <a:pt x="10431" y="13054"/>
                  <a:pt x="10446" y="13044"/>
                  <a:pt x="10463" y="13035"/>
                </a:cubicBezTo>
                <a:cubicBezTo>
                  <a:pt x="10484" y="13026"/>
                  <a:pt x="10501" y="13011"/>
                  <a:pt x="10524" y="13005"/>
                </a:cubicBezTo>
                <a:cubicBezTo>
                  <a:pt x="10544" y="12997"/>
                  <a:pt x="10568" y="12988"/>
                  <a:pt x="10593" y="12982"/>
                </a:cubicBezTo>
                <a:cubicBezTo>
                  <a:pt x="10610" y="12979"/>
                  <a:pt x="10624" y="12972"/>
                  <a:pt x="10640" y="12966"/>
                </a:cubicBezTo>
                <a:cubicBezTo>
                  <a:pt x="10682" y="12959"/>
                  <a:pt x="10725" y="12953"/>
                  <a:pt x="10770" y="12953"/>
                </a:cubicBezTo>
                <a:cubicBezTo>
                  <a:pt x="10811" y="12953"/>
                  <a:pt x="10855" y="12959"/>
                  <a:pt x="10896" y="12966"/>
                </a:cubicBezTo>
                <a:cubicBezTo>
                  <a:pt x="10914" y="12972"/>
                  <a:pt x="10929" y="12979"/>
                  <a:pt x="10947" y="12982"/>
                </a:cubicBezTo>
                <a:cubicBezTo>
                  <a:pt x="10969" y="12988"/>
                  <a:pt x="10992" y="12997"/>
                  <a:pt x="11014" y="13005"/>
                </a:cubicBezTo>
                <a:cubicBezTo>
                  <a:pt x="11034" y="13011"/>
                  <a:pt x="11056" y="13028"/>
                  <a:pt x="11077" y="13037"/>
                </a:cubicBezTo>
                <a:cubicBezTo>
                  <a:pt x="11091" y="13047"/>
                  <a:pt x="11105" y="13054"/>
                  <a:pt x="11119" y="13060"/>
                </a:cubicBezTo>
                <a:cubicBezTo>
                  <a:pt x="11144" y="13080"/>
                  <a:pt x="11167" y="13099"/>
                  <a:pt x="11189" y="13118"/>
                </a:cubicBezTo>
                <a:cubicBezTo>
                  <a:pt x="11194" y="13124"/>
                  <a:pt x="11203" y="13131"/>
                  <a:pt x="11210" y="13134"/>
                </a:cubicBezTo>
                <a:cubicBezTo>
                  <a:pt x="11234" y="13160"/>
                  <a:pt x="11258" y="13186"/>
                  <a:pt x="11280" y="13215"/>
                </a:cubicBezTo>
                <a:cubicBezTo>
                  <a:pt x="11280" y="13215"/>
                  <a:pt x="11284" y="13221"/>
                  <a:pt x="11287" y="13222"/>
                </a:cubicBezTo>
                <a:cubicBezTo>
                  <a:pt x="11356" y="13322"/>
                  <a:pt x="11402" y="13439"/>
                  <a:pt x="11418" y="13565"/>
                </a:cubicBezTo>
                <a:cubicBezTo>
                  <a:pt x="11419" y="13591"/>
                  <a:pt x="11426" y="13617"/>
                  <a:pt x="11426" y="13644"/>
                </a:cubicBezTo>
                <a:cubicBezTo>
                  <a:pt x="11426" y="13644"/>
                  <a:pt x="11426" y="19347"/>
                  <a:pt x="11426" y="19347"/>
                </a:cubicBezTo>
                <a:close/>
                <a:moveTo>
                  <a:pt x="8478" y="19415"/>
                </a:moveTo>
                <a:lnTo>
                  <a:pt x="8478" y="19414"/>
                </a:lnTo>
                <a:cubicBezTo>
                  <a:pt x="8475" y="19454"/>
                  <a:pt x="8468" y="19493"/>
                  <a:pt x="8456" y="19532"/>
                </a:cubicBezTo>
                <a:lnTo>
                  <a:pt x="8456" y="19535"/>
                </a:lnTo>
                <a:cubicBezTo>
                  <a:pt x="8445" y="19570"/>
                  <a:pt x="8432" y="19606"/>
                  <a:pt x="8416" y="19639"/>
                </a:cubicBezTo>
                <a:cubicBezTo>
                  <a:pt x="8415" y="19645"/>
                  <a:pt x="8411" y="19650"/>
                  <a:pt x="8409" y="19655"/>
                </a:cubicBezTo>
                <a:cubicBezTo>
                  <a:pt x="8398" y="19684"/>
                  <a:pt x="8377" y="19713"/>
                  <a:pt x="8363" y="19739"/>
                </a:cubicBezTo>
                <a:cubicBezTo>
                  <a:pt x="8355" y="19749"/>
                  <a:pt x="8349" y="19755"/>
                  <a:pt x="8342" y="19765"/>
                </a:cubicBezTo>
                <a:cubicBezTo>
                  <a:pt x="8327" y="19788"/>
                  <a:pt x="8306" y="19810"/>
                  <a:pt x="8288" y="19830"/>
                </a:cubicBezTo>
                <a:cubicBezTo>
                  <a:pt x="8278" y="19840"/>
                  <a:pt x="8267" y="19849"/>
                  <a:pt x="8256" y="19859"/>
                </a:cubicBezTo>
                <a:cubicBezTo>
                  <a:pt x="8237" y="19877"/>
                  <a:pt x="8222" y="19893"/>
                  <a:pt x="8200" y="19905"/>
                </a:cubicBezTo>
                <a:cubicBezTo>
                  <a:pt x="8186" y="19918"/>
                  <a:pt x="8167" y="19927"/>
                  <a:pt x="8151" y="19937"/>
                </a:cubicBezTo>
                <a:cubicBezTo>
                  <a:pt x="8134" y="19949"/>
                  <a:pt x="8115" y="19960"/>
                  <a:pt x="8097" y="19969"/>
                </a:cubicBezTo>
                <a:cubicBezTo>
                  <a:pt x="8076" y="19979"/>
                  <a:pt x="8052" y="19987"/>
                  <a:pt x="8028" y="19995"/>
                </a:cubicBezTo>
                <a:cubicBezTo>
                  <a:pt x="8014" y="20000"/>
                  <a:pt x="7999" y="20007"/>
                  <a:pt x="7981" y="20011"/>
                </a:cubicBezTo>
                <a:cubicBezTo>
                  <a:pt x="7942" y="20021"/>
                  <a:pt x="7900" y="20027"/>
                  <a:pt x="7858" y="20031"/>
                </a:cubicBezTo>
                <a:cubicBezTo>
                  <a:pt x="7495" y="20046"/>
                  <a:pt x="7189" y="19752"/>
                  <a:pt x="7173" y="19373"/>
                </a:cubicBezTo>
                <a:lnTo>
                  <a:pt x="6936" y="13802"/>
                </a:lnTo>
                <a:lnTo>
                  <a:pt x="6931" y="13674"/>
                </a:lnTo>
                <a:cubicBezTo>
                  <a:pt x="6931" y="13637"/>
                  <a:pt x="6933" y="13601"/>
                  <a:pt x="6936" y="13562"/>
                </a:cubicBezTo>
                <a:cubicBezTo>
                  <a:pt x="6940" y="13527"/>
                  <a:pt x="6948" y="13492"/>
                  <a:pt x="6957" y="13459"/>
                </a:cubicBezTo>
                <a:cubicBezTo>
                  <a:pt x="6958" y="13452"/>
                  <a:pt x="6961" y="13447"/>
                  <a:pt x="6962" y="13439"/>
                </a:cubicBezTo>
                <a:cubicBezTo>
                  <a:pt x="6971" y="13407"/>
                  <a:pt x="6984" y="13377"/>
                  <a:pt x="6996" y="13348"/>
                </a:cubicBezTo>
                <a:cubicBezTo>
                  <a:pt x="7001" y="13339"/>
                  <a:pt x="7003" y="13330"/>
                  <a:pt x="7008" y="13322"/>
                </a:cubicBezTo>
                <a:cubicBezTo>
                  <a:pt x="7024" y="13295"/>
                  <a:pt x="7038" y="13271"/>
                  <a:pt x="7055" y="13245"/>
                </a:cubicBezTo>
                <a:cubicBezTo>
                  <a:pt x="7060" y="13235"/>
                  <a:pt x="7068" y="13225"/>
                  <a:pt x="7075" y="13215"/>
                </a:cubicBezTo>
                <a:cubicBezTo>
                  <a:pt x="7089" y="13193"/>
                  <a:pt x="7106" y="13176"/>
                  <a:pt x="7124" y="13157"/>
                </a:cubicBezTo>
                <a:cubicBezTo>
                  <a:pt x="7124" y="13157"/>
                  <a:pt x="7125" y="13154"/>
                  <a:pt x="7127" y="13154"/>
                </a:cubicBezTo>
                <a:cubicBezTo>
                  <a:pt x="7137" y="13144"/>
                  <a:pt x="7149" y="13131"/>
                  <a:pt x="7161" y="13122"/>
                </a:cubicBezTo>
                <a:cubicBezTo>
                  <a:pt x="7175" y="13109"/>
                  <a:pt x="7189" y="13097"/>
                  <a:pt x="7206" y="13086"/>
                </a:cubicBezTo>
                <a:cubicBezTo>
                  <a:pt x="7209" y="13083"/>
                  <a:pt x="7213" y="13080"/>
                  <a:pt x="7216" y="13076"/>
                </a:cubicBezTo>
                <a:cubicBezTo>
                  <a:pt x="7232" y="13063"/>
                  <a:pt x="7249" y="13055"/>
                  <a:pt x="7265" y="13044"/>
                </a:cubicBezTo>
                <a:cubicBezTo>
                  <a:pt x="7275" y="13037"/>
                  <a:pt x="7287" y="13034"/>
                  <a:pt x="7296" y="13028"/>
                </a:cubicBezTo>
                <a:cubicBezTo>
                  <a:pt x="7304" y="13024"/>
                  <a:pt x="7313" y="13019"/>
                  <a:pt x="7321" y="13015"/>
                </a:cubicBezTo>
                <a:cubicBezTo>
                  <a:pt x="7342" y="13005"/>
                  <a:pt x="7364" y="12997"/>
                  <a:pt x="7386" y="12988"/>
                </a:cubicBezTo>
                <a:cubicBezTo>
                  <a:pt x="7392" y="12988"/>
                  <a:pt x="7400" y="12984"/>
                  <a:pt x="7403" y="12982"/>
                </a:cubicBezTo>
                <a:cubicBezTo>
                  <a:pt x="7416" y="12979"/>
                  <a:pt x="7424" y="12975"/>
                  <a:pt x="7433" y="12972"/>
                </a:cubicBezTo>
                <a:cubicBezTo>
                  <a:pt x="7474" y="12962"/>
                  <a:pt x="7515" y="12956"/>
                  <a:pt x="7557" y="12956"/>
                </a:cubicBezTo>
                <a:cubicBezTo>
                  <a:pt x="7601" y="12953"/>
                  <a:pt x="7644" y="12956"/>
                  <a:pt x="7685" y="12962"/>
                </a:cubicBezTo>
                <a:cubicBezTo>
                  <a:pt x="7703" y="12964"/>
                  <a:pt x="7720" y="12972"/>
                  <a:pt x="7737" y="12975"/>
                </a:cubicBezTo>
                <a:cubicBezTo>
                  <a:pt x="7759" y="12982"/>
                  <a:pt x="7784" y="12987"/>
                  <a:pt x="7808" y="12995"/>
                </a:cubicBezTo>
                <a:cubicBezTo>
                  <a:pt x="7830" y="13005"/>
                  <a:pt x="7854" y="13015"/>
                  <a:pt x="7876" y="13028"/>
                </a:cubicBezTo>
                <a:cubicBezTo>
                  <a:pt x="7889" y="13035"/>
                  <a:pt x="7906" y="13044"/>
                  <a:pt x="7918" y="13050"/>
                </a:cubicBezTo>
                <a:cubicBezTo>
                  <a:pt x="7945" y="13067"/>
                  <a:pt x="7970" y="13086"/>
                  <a:pt x="7996" y="13109"/>
                </a:cubicBezTo>
                <a:cubicBezTo>
                  <a:pt x="8003" y="13113"/>
                  <a:pt x="8007" y="13118"/>
                  <a:pt x="8014" y="13122"/>
                </a:cubicBezTo>
                <a:cubicBezTo>
                  <a:pt x="8043" y="13147"/>
                  <a:pt x="8069" y="13178"/>
                  <a:pt x="8093" y="13209"/>
                </a:cubicBezTo>
                <a:lnTo>
                  <a:pt x="8093" y="13212"/>
                </a:lnTo>
                <a:cubicBezTo>
                  <a:pt x="8169" y="13310"/>
                  <a:pt x="8222" y="13431"/>
                  <a:pt x="8234" y="13565"/>
                </a:cubicBezTo>
                <a:cubicBezTo>
                  <a:pt x="8237" y="13581"/>
                  <a:pt x="8241" y="13598"/>
                  <a:pt x="8241" y="13613"/>
                </a:cubicBezTo>
                <a:lnTo>
                  <a:pt x="8483" y="19311"/>
                </a:lnTo>
                <a:cubicBezTo>
                  <a:pt x="8485" y="19347"/>
                  <a:pt x="8482" y="19383"/>
                  <a:pt x="8478" y="19415"/>
                </a:cubicBezTo>
                <a:close/>
                <a:moveTo>
                  <a:pt x="5291" y="19415"/>
                </a:moveTo>
                <a:cubicBezTo>
                  <a:pt x="5277" y="19522"/>
                  <a:pt x="5236" y="19620"/>
                  <a:pt x="5179" y="19708"/>
                </a:cubicBezTo>
                <a:cubicBezTo>
                  <a:pt x="5178" y="19713"/>
                  <a:pt x="5172" y="19720"/>
                  <a:pt x="5169" y="19726"/>
                </a:cubicBezTo>
                <a:cubicBezTo>
                  <a:pt x="5155" y="19745"/>
                  <a:pt x="5138" y="19765"/>
                  <a:pt x="5123" y="19781"/>
                </a:cubicBezTo>
                <a:cubicBezTo>
                  <a:pt x="5112" y="19794"/>
                  <a:pt x="5100" y="19807"/>
                  <a:pt x="5088" y="19819"/>
                </a:cubicBezTo>
                <a:cubicBezTo>
                  <a:pt x="5074" y="19833"/>
                  <a:pt x="5059" y="19846"/>
                  <a:pt x="5042" y="19859"/>
                </a:cubicBezTo>
                <a:cubicBezTo>
                  <a:pt x="5027" y="19872"/>
                  <a:pt x="5010" y="19885"/>
                  <a:pt x="4992" y="19895"/>
                </a:cubicBezTo>
                <a:cubicBezTo>
                  <a:pt x="4976" y="19905"/>
                  <a:pt x="4963" y="19916"/>
                  <a:pt x="4947" y="19924"/>
                </a:cubicBezTo>
                <a:cubicBezTo>
                  <a:pt x="4925" y="19937"/>
                  <a:pt x="4901" y="19945"/>
                  <a:pt x="4876" y="19956"/>
                </a:cubicBezTo>
                <a:cubicBezTo>
                  <a:pt x="4865" y="19960"/>
                  <a:pt x="4851" y="19969"/>
                  <a:pt x="4837" y="19972"/>
                </a:cubicBezTo>
                <a:cubicBezTo>
                  <a:pt x="4798" y="19984"/>
                  <a:pt x="4760" y="19995"/>
                  <a:pt x="4715" y="20000"/>
                </a:cubicBezTo>
                <a:cubicBezTo>
                  <a:pt x="4357" y="20039"/>
                  <a:pt x="4032" y="19768"/>
                  <a:pt x="3994" y="19386"/>
                </a:cubicBezTo>
                <a:lnTo>
                  <a:pt x="3414" y="13771"/>
                </a:lnTo>
                <a:lnTo>
                  <a:pt x="3409" y="13718"/>
                </a:lnTo>
                <a:cubicBezTo>
                  <a:pt x="3404" y="13666"/>
                  <a:pt x="3404" y="13614"/>
                  <a:pt x="3411" y="13565"/>
                </a:cubicBezTo>
                <a:cubicBezTo>
                  <a:pt x="3412" y="13539"/>
                  <a:pt x="3419" y="13517"/>
                  <a:pt x="3424" y="13492"/>
                </a:cubicBezTo>
                <a:cubicBezTo>
                  <a:pt x="3429" y="13462"/>
                  <a:pt x="3438" y="13429"/>
                  <a:pt x="3450" y="13397"/>
                </a:cubicBezTo>
                <a:cubicBezTo>
                  <a:pt x="3451" y="13397"/>
                  <a:pt x="3451" y="13392"/>
                  <a:pt x="3453" y="13389"/>
                </a:cubicBezTo>
                <a:cubicBezTo>
                  <a:pt x="3467" y="13361"/>
                  <a:pt x="3478" y="13330"/>
                  <a:pt x="3493" y="13306"/>
                </a:cubicBezTo>
                <a:cubicBezTo>
                  <a:pt x="3495" y="13300"/>
                  <a:pt x="3498" y="13293"/>
                  <a:pt x="3502" y="13288"/>
                </a:cubicBezTo>
                <a:cubicBezTo>
                  <a:pt x="3513" y="13267"/>
                  <a:pt x="3532" y="13239"/>
                  <a:pt x="3548" y="13217"/>
                </a:cubicBezTo>
                <a:cubicBezTo>
                  <a:pt x="3552" y="13212"/>
                  <a:pt x="3556" y="13206"/>
                  <a:pt x="3563" y="13196"/>
                </a:cubicBezTo>
                <a:cubicBezTo>
                  <a:pt x="3577" y="13183"/>
                  <a:pt x="3589" y="13167"/>
                  <a:pt x="3603" y="13150"/>
                </a:cubicBezTo>
                <a:cubicBezTo>
                  <a:pt x="3608" y="13147"/>
                  <a:pt x="3612" y="13144"/>
                  <a:pt x="3616" y="13137"/>
                </a:cubicBezTo>
                <a:cubicBezTo>
                  <a:pt x="3626" y="13131"/>
                  <a:pt x="3632" y="13124"/>
                  <a:pt x="3641" y="13115"/>
                </a:cubicBezTo>
                <a:cubicBezTo>
                  <a:pt x="3650" y="13107"/>
                  <a:pt x="3661" y="13100"/>
                  <a:pt x="3670" y="13093"/>
                </a:cubicBezTo>
                <a:cubicBezTo>
                  <a:pt x="3686" y="13083"/>
                  <a:pt x="3697" y="13070"/>
                  <a:pt x="3715" y="13060"/>
                </a:cubicBezTo>
                <a:cubicBezTo>
                  <a:pt x="3720" y="13055"/>
                  <a:pt x="3728" y="13054"/>
                  <a:pt x="3737" y="13047"/>
                </a:cubicBezTo>
                <a:cubicBezTo>
                  <a:pt x="3744" y="13044"/>
                  <a:pt x="3754" y="13035"/>
                  <a:pt x="3764" y="13031"/>
                </a:cubicBezTo>
                <a:cubicBezTo>
                  <a:pt x="3783" y="13019"/>
                  <a:pt x="3806" y="13011"/>
                  <a:pt x="3827" y="13001"/>
                </a:cubicBezTo>
                <a:cubicBezTo>
                  <a:pt x="3833" y="12998"/>
                  <a:pt x="3838" y="12997"/>
                  <a:pt x="3844" y="12995"/>
                </a:cubicBezTo>
                <a:cubicBezTo>
                  <a:pt x="3854" y="12988"/>
                  <a:pt x="3863" y="12988"/>
                  <a:pt x="3869" y="12984"/>
                </a:cubicBezTo>
                <a:cubicBezTo>
                  <a:pt x="3909" y="12972"/>
                  <a:pt x="3950" y="12962"/>
                  <a:pt x="3990" y="12956"/>
                </a:cubicBezTo>
                <a:cubicBezTo>
                  <a:pt x="4035" y="12953"/>
                  <a:pt x="4079" y="12953"/>
                  <a:pt x="4122" y="12956"/>
                </a:cubicBezTo>
                <a:cubicBezTo>
                  <a:pt x="4149" y="12959"/>
                  <a:pt x="4175" y="12966"/>
                  <a:pt x="4201" y="12972"/>
                </a:cubicBezTo>
                <a:cubicBezTo>
                  <a:pt x="4216" y="12975"/>
                  <a:pt x="4232" y="12979"/>
                  <a:pt x="4248" y="12982"/>
                </a:cubicBezTo>
                <a:cubicBezTo>
                  <a:pt x="4273" y="12988"/>
                  <a:pt x="4293" y="13001"/>
                  <a:pt x="4316" y="13011"/>
                </a:cubicBezTo>
                <a:cubicBezTo>
                  <a:pt x="4332" y="13019"/>
                  <a:pt x="4350" y="13024"/>
                  <a:pt x="4363" y="13034"/>
                </a:cubicBezTo>
                <a:cubicBezTo>
                  <a:pt x="4385" y="13044"/>
                  <a:pt x="4404" y="13058"/>
                  <a:pt x="4424" y="13074"/>
                </a:cubicBezTo>
                <a:cubicBezTo>
                  <a:pt x="4440" y="13084"/>
                  <a:pt x="4456" y="13093"/>
                  <a:pt x="4469" y="13105"/>
                </a:cubicBezTo>
                <a:cubicBezTo>
                  <a:pt x="4490" y="13122"/>
                  <a:pt x="4505" y="13144"/>
                  <a:pt x="4526" y="13160"/>
                </a:cubicBezTo>
                <a:cubicBezTo>
                  <a:pt x="4536" y="13173"/>
                  <a:pt x="4548" y="13185"/>
                  <a:pt x="4561" y="13196"/>
                </a:cubicBezTo>
                <a:cubicBezTo>
                  <a:pt x="4579" y="13221"/>
                  <a:pt x="4595" y="13248"/>
                  <a:pt x="4610" y="13275"/>
                </a:cubicBezTo>
                <a:cubicBezTo>
                  <a:pt x="4617" y="13285"/>
                  <a:pt x="4624" y="13293"/>
                  <a:pt x="4632" y="13306"/>
                </a:cubicBezTo>
                <a:cubicBezTo>
                  <a:pt x="4649" y="13339"/>
                  <a:pt x="4665" y="13377"/>
                  <a:pt x="4675" y="13413"/>
                </a:cubicBezTo>
                <a:cubicBezTo>
                  <a:pt x="4678" y="13420"/>
                  <a:pt x="4682" y="13423"/>
                  <a:pt x="4684" y="13429"/>
                </a:cubicBezTo>
                <a:cubicBezTo>
                  <a:pt x="4696" y="13472"/>
                  <a:pt x="4706" y="13517"/>
                  <a:pt x="4712" y="13565"/>
                </a:cubicBezTo>
                <a:cubicBezTo>
                  <a:pt x="4712" y="13565"/>
                  <a:pt x="4712" y="13565"/>
                  <a:pt x="4712" y="13568"/>
                </a:cubicBezTo>
                <a:lnTo>
                  <a:pt x="5282" y="19100"/>
                </a:lnTo>
                <a:lnTo>
                  <a:pt x="5299" y="19238"/>
                </a:lnTo>
                <a:cubicBezTo>
                  <a:pt x="5305" y="19299"/>
                  <a:pt x="5302" y="19358"/>
                  <a:pt x="5291" y="19415"/>
                </a:cubicBezTo>
                <a:close/>
                <a:moveTo>
                  <a:pt x="10173" y="1727"/>
                </a:moveTo>
                <a:cubicBezTo>
                  <a:pt x="10527" y="1707"/>
                  <a:pt x="10818" y="1454"/>
                  <a:pt x="10914" y="1111"/>
                </a:cubicBezTo>
                <a:cubicBezTo>
                  <a:pt x="11009" y="1447"/>
                  <a:pt x="11291" y="1694"/>
                  <a:pt x="11630" y="1727"/>
                </a:cubicBezTo>
                <a:lnTo>
                  <a:pt x="17936" y="9677"/>
                </a:lnTo>
                <a:lnTo>
                  <a:pt x="3869" y="9677"/>
                </a:lnTo>
                <a:cubicBezTo>
                  <a:pt x="3869" y="9677"/>
                  <a:pt x="10173" y="1727"/>
                  <a:pt x="10173" y="1727"/>
                </a:cubicBezTo>
                <a:close/>
                <a:moveTo>
                  <a:pt x="20112" y="9677"/>
                </a:moveTo>
                <a:lnTo>
                  <a:pt x="19435" y="9677"/>
                </a:lnTo>
                <a:lnTo>
                  <a:pt x="12523" y="964"/>
                </a:lnTo>
                <a:cubicBezTo>
                  <a:pt x="12527" y="929"/>
                  <a:pt x="12527" y="899"/>
                  <a:pt x="12527" y="865"/>
                </a:cubicBezTo>
                <a:cubicBezTo>
                  <a:pt x="12527" y="385"/>
                  <a:pt x="12159" y="0"/>
                  <a:pt x="11703" y="0"/>
                </a:cubicBezTo>
                <a:cubicBezTo>
                  <a:pt x="11330" y="0"/>
                  <a:pt x="11015" y="260"/>
                  <a:pt x="10914" y="618"/>
                </a:cubicBezTo>
                <a:cubicBezTo>
                  <a:pt x="10816" y="260"/>
                  <a:pt x="10498" y="0"/>
                  <a:pt x="10125" y="0"/>
                </a:cubicBezTo>
                <a:cubicBezTo>
                  <a:pt x="9671" y="0"/>
                  <a:pt x="9302" y="385"/>
                  <a:pt x="9302" y="865"/>
                </a:cubicBezTo>
                <a:cubicBezTo>
                  <a:pt x="9302" y="888"/>
                  <a:pt x="9305" y="914"/>
                  <a:pt x="9307" y="936"/>
                </a:cubicBezTo>
                <a:lnTo>
                  <a:pt x="2372" y="9677"/>
                </a:lnTo>
                <a:lnTo>
                  <a:pt x="1485" y="9677"/>
                </a:lnTo>
                <a:cubicBezTo>
                  <a:pt x="665" y="9677"/>
                  <a:pt x="0" y="10373"/>
                  <a:pt x="0" y="11238"/>
                </a:cubicBezTo>
                <a:cubicBezTo>
                  <a:pt x="0" y="12074"/>
                  <a:pt x="629" y="12760"/>
                  <a:pt x="1416" y="12801"/>
                </a:cubicBezTo>
                <a:lnTo>
                  <a:pt x="2519" y="20838"/>
                </a:lnTo>
                <a:cubicBezTo>
                  <a:pt x="2577" y="21259"/>
                  <a:pt x="3010" y="21600"/>
                  <a:pt x="3486" y="21600"/>
                </a:cubicBezTo>
                <a:lnTo>
                  <a:pt x="18115" y="21600"/>
                </a:lnTo>
                <a:cubicBezTo>
                  <a:pt x="18590" y="21600"/>
                  <a:pt x="19023" y="21259"/>
                  <a:pt x="19080" y="20838"/>
                </a:cubicBezTo>
                <a:lnTo>
                  <a:pt x="20183" y="12801"/>
                </a:lnTo>
                <a:cubicBezTo>
                  <a:pt x="20969" y="12760"/>
                  <a:pt x="21600" y="12074"/>
                  <a:pt x="21600" y="11238"/>
                </a:cubicBezTo>
                <a:cubicBezTo>
                  <a:pt x="21600" y="10373"/>
                  <a:pt x="20933" y="9677"/>
                  <a:pt x="20112" y="9677"/>
                </a:cubicBezTo>
                <a:close/>
              </a:path>
            </a:pathLst>
          </a:custGeom>
          <a:solidFill>
            <a:srgbClr val="53585F"/>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77" name="AutoShape 18"/>
          <p:cNvSpPr/>
          <p:nvPr/>
        </p:nvSpPr>
        <p:spPr bwMode="auto">
          <a:xfrm>
            <a:off x="2222501" y="2690019"/>
            <a:ext cx="403225" cy="628651"/>
          </a:xfrm>
          <a:custGeom>
            <a:avLst/>
            <a:gdLst>
              <a:gd name="T0" fmla="*/ 403225 w 21600"/>
              <a:gd name="T1" fmla="*/ 628650 h 21600"/>
              <a:gd name="T2" fmla="*/ 403225 w 21600"/>
              <a:gd name="T3" fmla="*/ 628650 h 21600"/>
              <a:gd name="T4" fmla="*/ 403225 w 21600"/>
              <a:gd name="T5" fmla="*/ 628650 h 21600"/>
              <a:gd name="T6" fmla="*/ 403225 w 21600"/>
              <a:gd name="T7" fmla="*/ 628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37" y="17309"/>
                </a:moveTo>
                <a:cubicBezTo>
                  <a:pt x="19737" y="17627"/>
                  <a:pt x="19336" y="17881"/>
                  <a:pt x="18842" y="17881"/>
                </a:cubicBezTo>
                <a:lnTo>
                  <a:pt x="2752" y="17881"/>
                </a:lnTo>
                <a:cubicBezTo>
                  <a:pt x="2263" y="17881"/>
                  <a:pt x="1861" y="17627"/>
                  <a:pt x="1861" y="17309"/>
                </a:cubicBezTo>
                <a:lnTo>
                  <a:pt x="1861" y="3442"/>
                </a:lnTo>
                <a:cubicBezTo>
                  <a:pt x="1861" y="3126"/>
                  <a:pt x="2263" y="2870"/>
                  <a:pt x="2752" y="2870"/>
                </a:cubicBezTo>
                <a:lnTo>
                  <a:pt x="18842" y="2870"/>
                </a:lnTo>
                <a:cubicBezTo>
                  <a:pt x="19336" y="2870"/>
                  <a:pt x="19737" y="3126"/>
                  <a:pt x="19737" y="3442"/>
                </a:cubicBezTo>
                <a:cubicBezTo>
                  <a:pt x="19737" y="3442"/>
                  <a:pt x="19737" y="17309"/>
                  <a:pt x="19737" y="17309"/>
                </a:cubicBezTo>
                <a:close/>
                <a:moveTo>
                  <a:pt x="12189" y="20375"/>
                </a:moveTo>
                <a:cubicBezTo>
                  <a:pt x="12189" y="20531"/>
                  <a:pt x="11995" y="20655"/>
                  <a:pt x="11752" y="20655"/>
                </a:cubicBezTo>
                <a:lnTo>
                  <a:pt x="9846" y="20655"/>
                </a:lnTo>
                <a:cubicBezTo>
                  <a:pt x="9604" y="20655"/>
                  <a:pt x="9407" y="20531"/>
                  <a:pt x="9407" y="20375"/>
                </a:cubicBezTo>
                <a:lnTo>
                  <a:pt x="9407" y="19152"/>
                </a:lnTo>
                <a:cubicBezTo>
                  <a:pt x="9407" y="18997"/>
                  <a:pt x="9604" y="18874"/>
                  <a:pt x="9846" y="18874"/>
                </a:cubicBezTo>
                <a:lnTo>
                  <a:pt x="11752" y="18874"/>
                </a:lnTo>
                <a:cubicBezTo>
                  <a:pt x="11995" y="18874"/>
                  <a:pt x="12189" y="18997"/>
                  <a:pt x="12189" y="19152"/>
                </a:cubicBezTo>
                <a:cubicBezTo>
                  <a:pt x="12189" y="19152"/>
                  <a:pt x="12189" y="20375"/>
                  <a:pt x="12189" y="20375"/>
                </a:cubicBezTo>
                <a:close/>
                <a:moveTo>
                  <a:pt x="7879" y="1167"/>
                </a:moveTo>
                <a:lnTo>
                  <a:pt x="13720" y="1167"/>
                </a:lnTo>
                <a:cubicBezTo>
                  <a:pt x="14121" y="1167"/>
                  <a:pt x="14448" y="1317"/>
                  <a:pt x="14448" y="1498"/>
                </a:cubicBezTo>
                <a:cubicBezTo>
                  <a:pt x="14448" y="1681"/>
                  <a:pt x="14121" y="1831"/>
                  <a:pt x="13720" y="1831"/>
                </a:cubicBezTo>
                <a:lnTo>
                  <a:pt x="7879" y="1831"/>
                </a:lnTo>
                <a:cubicBezTo>
                  <a:pt x="7477" y="1831"/>
                  <a:pt x="7149" y="1681"/>
                  <a:pt x="7149" y="1498"/>
                </a:cubicBezTo>
                <a:cubicBezTo>
                  <a:pt x="7149" y="1317"/>
                  <a:pt x="7477" y="1167"/>
                  <a:pt x="7879" y="1167"/>
                </a:cubicBezTo>
                <a:close/>
                <a:moveTo>
                  <a:pt x="20143" y="0"/>
                </a:moveTo>
                <a:lnTo>
                  <a:pt x="1455" y="0"/>
                </a:lnTo>
                <a:cubicBezTo>
                  <a:pt x="653" y="0"/>
                  <a:pt x="0" y="421"/>
                  <a:pt x="0" y="935"/>
                </a:cubicBezTo>
                <a:lnTo>
                  <a:pt x="0" y="20666"/>
                </a:lnTo>
                <a:cubicBezTo>
                  <a:pt x="0" y="21181"/>
                  <a:pt x="653" y="21599"/>
                  <a:pt x="1455" y="21599"/>
                </a:cubicBezTo>
                <a:lnTo>
                  <a:pt x="20143" y="21599"/>
                </a:lnTo>
                <a:cubicBezTo>
                  <a:pt x="20948" y="21599"/>
                  <a:pt x="21599" y="21181"/>
                  <a:pt x="21599" y="20666"/>
                </a:cubicBezTo>
                <a:lnTo>
                  <a:pt x="21599" y="935"/>
                </a:lnTo>
                <a:cubicBezTo>
                  <a:pt x="21599" y="421"/>
                  <a:pt x="20948" y="0"/>
                  <a:pt x="20143" y="0"/>
                </a:cubicBezTo>
                <a:close/>
              </a:path>
            </a:pathLst>
          </a:custGeom>
          <a:solidFill>
            <a:srgbClr val="53585F"/>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78" name="文本框 18"/>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79" name="AutoShape 2"/>
          <p:cNvSpPr/>
          <p:nvPr/>
        </p:nvSpPr>
        <p:spPr bwMode="auto">
          <a:xfrm>
            <a:off x="1012427" y="2009775"/>
            <a:ext cx="4279107" cy="1555751"/>
          </a:xfrm>
          <a:custGeom>
            <a:avLst/>
            <a:gdLst>
              <a:gd name="T0" fmla="*/ 4279107 w 21600"/>
              <a:gd name="T1" fmla="*/ 1555750 h 21600"/>
              <a:gd name="T2" fmla="*/ 4279107 w 21600"/>
              <a:gd name="T3" fmla="*/ 1555750 h 21600"/>
              <a:gd name="T4" fmla="*/ 4279107 w 21600"/>
              <a:gd name="T5" fmla="*/ 1555750 h 21600"/>
              <a:gd name="T6" fmla="*/ 427910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80" name="AutoShape 3"/>
          <p:cNvSpPr/>
          <p:nvPr/>
        </p:nvSpPr>
        <p:spPr bwMode="auto">
          <a:xfrm>
            <a:off x="2593975" y="2009775"/>
            <a:ext cx="2724151" cy="1555751"/>
          </a:xfrm>
          <a:custGeom>
            <a:avLst/>
            <a:gdLst>
              <a:gd name="T0" fmla="*/ 2724150 w 21600"/>
              <a:gd name="T1" fmla="*/ 1555750 h 21600"/>
              <a:gd name="T2" fmla="*/ 2724150 w 21600"/>
              <a:gd name="T3" fmla="*/ 1555750 h 21600"/>
              <a:gd name="T4" fmla="*/ 2724150 w 21600"/>
              <a:gd name="T5" fmla="*/ 1555750 h 21600"/>
              <a:gd name="T6" fmla="*/ 2724150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0" lIns="0" rIns="0" tIns="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81" name="AutoShape 4"/>
          <p:cNvSpPr/>
          <p:nvPr/>
        </p:nvSpPr>
        <p:spPr bwMode="auto">
          <a:xfrm>
            <a:off x="2568177" y="3565526"/>
            <a:ext cx="4279900" cy="1555751"/>
          </a:xfrm>
          <a:custGeom>
            <a:avLst/>
            <a:gdLst>
              <a:gd name="T0" fmla="*/ 4279900 w 21600"/>
              <a:gd name="T1" fmla="*/ 1555750 h 21600"/>
              <a:gd name="T2" fmla="*/ 4279900 w 21600"/>
              <a:gd name="T3" fmla="*/ 1555750 h 21600"/>
              <a:gd name="T4" fmla="*/ 4279900 w 21600"/>
              <a:gd name="T5" fmla="*/ 1555750 h 21600"/>
              <a:gd name="T6" fmla="*/ 4279900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82" name="AutoShape 5"/>
          <p:cNvSpPr/>
          <p:nvPr/>
        </p:nvSpPr>
        <p:spPr bwMode="auto">
          <a:xfrm>
            <a:off x="4149726" y="3565526"/>
            <a:ext cx="2723356" cy="1555751"/>
          </a:xfrm>
          <a:custGeom>
            <a:avLst/>
            <a:gdLst>
              <a:gd name="T0" fmla="*/ 2723357 w 21600"/>
              <a:gd name="T1" fmla="*/ 1555750 h 21600"/>
              <a:gd name="T2" fmla="*/ 2723357 w 21600"/>
              <a:gd name="T3" fmla="*/ 1555750 h 21600"/>
              <a:gd name="T4" fmla="*/ 2723357 w 21600"/>
              <a:gd name="T5" fmla="*/ 1555750 h 21600"/>
              <a:gd name="T6" fmla="*/ 272335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0" lIns="0" rIns="0" tIns="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83" name="AutoShape 6"/>
          <p:cNvSpPr/>
          <p:nvPr/>
        </p:nvSpPr>
        <p:spPr bwMode="auto">
          <a:xfrm>
            <a:off x="5292327" y="2009775"/>
            <a:ext cx="4279107" cy="1555751"/>
          </a:xfrm>
          <a:custGeom>
            <a:avLst/>
            <a:gdLst>
              <a:gd name="T0" fmla="*/ 4279107 w 21600"/>
              <a:gd name="T1" fmla="*/ 1555750 h 21600"/>
              <a:gd name="T2" fmla="*/ 4279107 w 21600"/>
              <a:gd name="T3" fmla="*/ 1555750 h 21600"/>
              <a:gd name="T4" fmla="*/ 4279107 w 21600"/>
              <a:gd name="T5" fmla="*/ 1555750 h 21600"/>
              <a:gd name="T6" fmla="*/ 427910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84" name="AutoShape 7"/>
          <p:cNvSpPr/>
          <p:nvPr/>
        </p:nvSpPr>
        <p:spPr bwMode="auto">
          <a:xfrm>
            <a:off x="6873877" y="2009775"/>
            <a:ext cx="2723356" cy="1555751"/>
          </a:xfrm>
          <a:custGeom>
            <a:avLst/>
            <a:gdLst>
              <a:gd name="T0" fmla="*/ 2723357 w 21600"/>
              <a:gd name="T1" fmla="*/ 1555750 h 21600"/>
              <a:gd name="T2" fmla="*/ 2723357 w 21600"/>
              <a:gd name="T3" fmla="*/ 1555750 h 21600"/>
              <a:gd name="T4" fmla="*/ 2723357 w 21600"/>
              <a:gd name="T5" fmla="*/ 1555750 h 21600"/>
              <a:gd name="T6" fmla="*/ 272335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0" lIns="0" rIns="0" tIns="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85" name="AutoShape 8"/>
          <p:cNvSpPr/>
          <p:nvPr/>
        </p:nvSpPr>
        <p:spPr bwMode="auto">
          <a:xfrm>
            <a:off x="6873875" y="3565526"/>
            <a:ext cx="4279107" cy="1555751"/>
          </a:xfrm>
          <a:custGeom>
            <a:avLst/>
            <a:gdLst>
              <a:gd name="T0" fmla="*/ 4279107 w 21600"/>
              <a:gd name="T1" fmla="*/ 1555750 h 21600"/>
              <a:gd name="T2" fmla="*/ 4279107 w 21600"/>
              <a:gd name="T3" fmla="*/ 1555750 h 21600"/>
              <a:gd name="T4" fmla="*/ 4279107 w 21600"/>
              <a:gd name="T5" fmla="*/ 1555750 h 21600"/>
              <a:gd name="T6" fmla="*/ 427910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786" name="AutoShape 9"/>
          <p:cNvSpPr/>
          <p:nvPr/>
        </p:nvSpPr>
        <p:spPr bwMode="auto">
          <a:xfrm>
            <a:off x="8429626" y="3565526"/>
            <a:ext cx="2723356" cy="1555751"/>
          </a:xfrm>
          <a:custGeom>
            <a:avLst/>
            <a:gdLst>
              <a:gd name="T0" fmla="*/ 2723357 w 21600"/>
              <a:gd name="T1" fmla="*/ 1555750 h 21600"/>
              <a:gd name="T2" fmla="*/ 2723357 w 21600"/>
              <a:gd name="T3" fmla="*/ 1555750 h 21600"/>
              <a:gd name="T4" fmla="*/ 2723357 w 21600"/>
              <a:gd name="T5" fmla="*/ 1555750 h 21600"/>
              <a:gd name="T6" fmla="*/ 2723357 w 21600"/>
              <a:gd name="T7" fmla="*/ 1555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solidFill>
          <a:ln>
            <a:noFill/>
          </a:ln>
          <a:effectLst/>
        </p:spPr>
        <p:txBody>
          <a:bodyPr anchor="ctr" bIns="0" lIns="0" rIns="0" tIns="0"/>
          <a:p>
            <a:pPr algn="r" eaLnBrk="1">
              <a:lnSpc>
                <a:spcPct val="120000"/>
              </a:lnSpc>
            </a:pPr>
            <a:endParaRPr dirty="0" sz="900" lang="id-ID">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87" name="AutoShape 10"/>
          <p:cNvSpPr/>
          <p:nvPr/>
        </p:nvSpPr>
        <p:spPr bwMode="auto">
          <a:xfrm>
            <a:off x="2820193" y="2298700"/>
            <a:ext cx="1655627" cy="381000"/>
          </a:xfrm>
          <a:custGeom>
            <a:avLst/>
            <a:gdLst>
              <a:gd name="T0" fmla="*/ 1304131 w 21600"/>
              <a:gd name="T1" fmla="*/ 381000 h 21600"/>
              <a:gd name="T2" fmla="*/ 1304131 w 21600"/>
              <a:gd name="T3" fmla="*/ 381000 h 21600"/>
              <a:gd name="T4" fmla="*/ 1304131 w 21600"/>
              <a:gd name="T5" fmla="*/ 381000 h 21600"/>
              <a:gd name="T6" fmla="*/ 1304131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b="1" dirty="0" sz="25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Brainstorm.</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88" name="AutoShape 11"/>
          <p:cNvSpPr/>
          <p:nvPr/>
        </p:nvSpPr>
        <p:spPr bwMode="auto">
          <a:xfrm>
            <a:off x="2820195" y="2686845"/>
            <a:ext cx="2178844" cy="626268"/>
          </a:xfrm>
          <a:custGeom>
            <a:avLst/>
            <a:gdLst>
              <a:gd name="T0" fmla="*/ 2178844 w 21600"/>
              <a:gd name="T1" fmla="*/ 626269 h 21600"/>
              <a:gd name="T2" fmla="*/ 2178844 w 21600"/>
              <a:gd name="T3" fmla="*/ 626269 h 21600"/>
              <a:gd name="T4" fmla="*/ 2178844 w 21600"/>
              <a:gd name="T5" fmla="*/ 626269 h 21600"/>
              <a:gd name="T6" fmla="*/ 2178844 w 21600"/>
              <a:gd name="T7" fmla="*/ 62626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eaLnBrk="1">
              <a:lnSpc>
                <a:spcPct val="120000"/>
              </a:lnSpc>
            </a:pP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Lorem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ipsum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dolor sit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amet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onsectetuer</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adipiscing</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enonummy</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nibh</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euismod</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tincidunt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dolore</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a:t>
            </a:r>
            <a:endParaRPr dirty="0" sz="9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89" name="AutoShape 12"/>
          <p:cNvSpPr/>
          <p:nvPr/>
        </p:nvSpPr>
        <p:spPr bwMode="auto">
          <a:xfrm>
            <a:off x="1596232" y="2473325"/>
            <a:ext cx="438944" cy="628651"/>
          </a:xfrm>
          <a:custGeom>
            <a:avLst/>
            <a:gdLst>
              <a:gd name="T0" fmla="*/ 438944 w 21600"/>
              <a:gd name="T1" fmla="*/ 628650 h 21600"/>
              <a:gd name="T2" fmla="*/ 438944 w 21600"/>
              <a:gd name="T3" fmla="*/ 628650 h 21600"/>
              <a:gd name="T4" fmla="*/ 438944 w 21600"/>
              <a:gd name="T5" fmla="*/ 628650 h 21600"/>
              <a:gd name="T6" fmla="*/ 438944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b="1"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01</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0" name="AutoShape 13"/>
          <p:cNvSpPr/>
          <p:nvPr/>
        </p:nvSpPr>
        <p:spPr bwMode="auto">
          <a:xfrm>
            <a:off x="4375945" y="3854451"/>
            <a:ext cx="1612044" cy="381000"/>
          </a:xfrm>
          <a:custGeom>
            <a:avLst/>
            <a:gdLst>
              <a:gd name="T0" fmla="*/ 1389856 w 21600"/>
              <a:gd name="T1" fmla="*/ 381000 h 21600"/>
              <a:gd name="T2" fmla="*/ 1389856 w 21600"/>
              <a:gd name="T3" fmla="*/ 381000 h 21600"/>
              <a:gd name="T4" fmla="*/ 1389856 w 21600"/>
              <a:gd name="T5" fmla="*/ 381000 h 21600"/>
              <a:gd name="T6" fmla="*/ 1389856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b="1" dirty="0" sz="25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Management.</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1" name="AutoShape 14"/>
          <p:cNvSpPr/>
          <p:nvPr/>
        </p:nvSpPr>
        <p:spPr bwMode="auto">
          <a:xfrm>
            <a:off x="4375945" y="4242595"/>
            <a:ext cx="2178844" cy="626268"/>
          </a:xfrm>
          <a:custGeom>
            <a:avLst/>
            <a:gdLst>
              <a:gd name="T0" fmla="*/ 2178844 w 21600"/>
              <a:gd name="T1" fmla="*/ 626269 h 21600"/>
              <a:gd name="T2" fmla="*/ 2178844 w 21600"/>
              <a:gd name="T3" fmla="*/ 626269 h 21600"/>
              <a:gd name="T4" fmla="*/ 2178844 w 21600"/>
              <a:gd name="T5" fmla="*/ 626269 h 21600"/>
              <a:gd name="T6" fmla="*/ 2178844 w 21600"/>
              <a:gd name="T7" fmla="*/ 62626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eaLnBrk="1">
              <a:lnSpc>
                <a:spcPct val="120000"/>
              </a:lnSpc>
            </a:pP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Lorem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ipsum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dolor sit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amet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onsectetuer</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adipiscing</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enonummy</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nibh</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euismod</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tincidunt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dolore</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a:t>
            </a:r>
            <a:endParaRPr dirty="0" sz="9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92" name="AutoShape 15"/>
          <p:cNvSpPr/>
          <p:nvPr/>
        </p:nvSpPr>
        <p:spPr bwMode="auto">
          <a:xfrm>
            <a:off x="3151981" y="4029075"/>
            <a:ext cx="438944" cy="628651"/>
          </a:xfrm>
          <a:custGeom>
            <a:avLst/>
            <a:gdLst>
              <a:gd name="T0" fmla="*/ 438944 w 21600"/>
              <a:gd name="T1" fmla="*/ 628650 h 21600"/>
              <a:gd name="T2" fmla="*/ 438944 w 21600"/>
              <a:gd name="T3" fmla="*/ 628650 h 21600"/>
              <a:gd name="T4" fmla="*/ 438944 w 21600"/>
              <a:gd name="T5" fmla="*/ 628650 h 21600"/>
              <a:gd name="T6" fmla="*/ 438944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b="1"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03</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3" name="AutoShape 16"/>
          <p:cNvSpPr/>
          <p:nvPr/>
        </p:nvSpPr>
        <p:spPr bwMode="auto">
          <a:xfrm>
            <a:off x="7100093" y="2298700"/>
            <a:ext cx="868115" cy="381000"/>
          </a:xfrm>
          <a:custGeom>
            <a:avLst/>
            <a:gdLst>
              <a:gd name="T0" fmla="*/ 654844 w 21600"/>
              <a:gd name="T1" fmla="*/ 381000 h 21600"/>
              <a:gd name="T2" fmla="*/ 654844 w 21600"/>
              <a:gd name="T3" fmla="*/ 381000 h 21600"/>
              <a:gd name="T4" fmla="*/ 654844 w 21600"/>
              <a:gd name="T5" fmla="*/ 381000 h 21600"/>
              <a:gd name="T6" fmla="*/ 654844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b="1" dirty="0" sz="25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Sales.</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4" name="AutoShape 17"/>
          <p:cNvSpPr/>
          <p:nvPr/>
        </p:nvSpPr>
        <p:spPr bwMode="auto">
          <a:xfrm>
            <a:off x="7100095" y="2686845"/>
            <a:ext cx="2178844" cy="626268"/>
          </a:xfrm>
          <a:custGeom>
            <a:avLst/>
            <a:gdLst>
              <a:gd name="T0" fmla="*/ 2178844 w 21600"/>
              <a:gd name="T1" fmla="*/ 626269 h 21600"/>
              <a:gd name="T2" fmla="*/ 2178844 w 21600"/>
              <a:gd name="T3" fmla="*/ 626269 h 21600"/>
              <a:gd name="T4" fmla="*/ 2178844 w 21600"/>
              <a:gd name="T5" fmla="*/ 626269 h 21600"/>
              <a:gd name="T6" fmla="*/ 2178844 w 21600"/>
              <a:gd name="T7" fmla="*/ 62626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eaLnBrk="1">
              <a:lnSpc>
                <a:spcPct val="120000"/>
              </a:lnSpc>
            </a:pP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Lorem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ipsum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dolor sit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amet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onsectetuer</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adipiscing</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enonummy</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nibh</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euismod</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tincidunt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dolore</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a:t>
            </a:r>
            <a:endParaRPr dirty="0" sz="9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95" name="AutoShape 18"/>
          <p:cNvSpPr/>
          <p:nvPr/>
        </p:nvSpPr>
        <p:spPr bwMode="auto">
          <a:xfrm>
            <a:off x="5876132" y="2473325"/>
            <a:ext cx="438944" cy="628651"/>
          </a:xfrm>
          <a:custGeom>
            <a:avLst/>
            <a:gdLst>
              <a:gd name="T0" fmla="*/ 438944 w 21600"/>
              <a:gd name="T1" fmla="*/ 628650 h 21600"/>
              <a:gd name="T2" fmla="*/ 438944 w 21600"/>
              <a:gd name="T3" fmla="*/ 628650 h 21600"/>
              <a:gd name="T4" fmla="*/ 438944 w 21600"/>
              <a:gd name="T5" fmla="*/ 628650 h 21600"/>
              <a:gd name="T6" fmla="*/ 438944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b="1"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02</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6" name="AutoShape 19"/>
          <p:cNvSpPr/>
          <p:nvPr/>
        </p:nvSpPr>
        <p:spPr bwMode="auto">
          <a:xfrm>
            <a:off x="8655844" y="3854451"/>
            <a:ext cx="770731" cy="381000"/>
          </a:xfrm>
          <a:custGeom>
            <a:avLst/>
            <a:gdLst>
              <a:gd name="T0" fmla="*/ 500856 w 21600"/>
              <a:gd name="T1" fmla="*/ 381000 h 21600"/>
              <a:gd name="T2" fmla="*/ 500856 w 21600"/>
              <a:gd name="T3" fmla="*/ 381000 h 21600"/>
              <a:gd name="T4" fmla="*/ 500856 w 21600"/>
              <a:gd name="T5" fmla="*/ 381000 h 21600"/>
              <a:gd name="T6" fmla="*/ 500856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l" eaLnBrk="1">
              <a:lnSpc>
                <a:spcPct val="90000"/>
              </a:lnSpc>
            </a:pPr>
            <a:r>
              <a:rPr b="1" dirty="0" sz="25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Idea.</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7" name="AutoShape 20"/>
          <p:cNvSpPr/>
          <p:nvPr/>
        </p:nvSpPr>
        <p:spPr bwMode="auto">
          <a:xfrm>
            <a:off x="8655845" y="4242595"/>
            <a:ext cx="2178844" cy="626268"/>
          </a:xfrm>
          <a:custGeom>
            <a:avLst/>
            <a:gdLst>
              <a:gd name="T0" fmla="*/ 2178844 w 21600"/>
              <a:gd name="T1" fmla="*/ 626269 h 21600"/>
              <a:gd name="T2" fmla="*/ 2178844 w 21600"/>
              <a:gd name="T3" fmla="*/ 626269 h 21600"/>
              <a:gd name="T4" fmla="*/ 2178844 w 21600"/>
              <a:gd name="T5" fmla="*/ 626269 h 21600"/>
              <a:gd name="T6" fmla="*/ 2178844 w 21600"/>
              <a:gd name="T7" fmla="*/ 62626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anchor="ctr" bIns="0" lIns="0" rIns="0" tIns="0"/>
          <a:p>
            <a:pPr eaLnBrk="1">
              <a:lnSpc>
                <a:spcPct val="120000"/>
              </a:lnSpc>
            </a:pP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Lorem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ipsum</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dolor sit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amet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onsectetuer</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adipiscing</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enonummy</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nibh</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euismod</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tincidunt</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 </a:t>
            </a:r>
            <a:r>
              <a:rPr dirty="0" sz="900" lang="en-US" err="1">
                <a:solidFill>
                  <a:schemeClr val="accent4">
                    <a:lumMod val="50000"/>
                  </a:schemeClr>
                </a:solidFill>
                <a:latin typeface="Calibri" panose="020F0502020204030204" charset="0"/>
                <a:ea typeface="Calibri" panose="020F0502020204030204" charset="0"/>
                <a:cs typeface="Calibri" panose="020F0502020204030204" charset="0"/>
              </a:rPr>
              <a:t>dolore</a:t>
            </a:r>
            <a:r>
              <a:rPr dirty="0" sz="900" lang="en-US">
                <a:solidFill>
                  <a:schemeClr val="accent4">
                    <a:lumMod val="50000"/>
                  </a:schemeClr>
                </a:solidFill>
                <a:latin typeface="Calibri" panose="020F0502020204030204" charset="0"/>
                <a:ea typeface="Calibri" panose="020F0502020204030204" charset="0"/>
                <a:cs typeface="Calibri" panose="020F0502020204030204" charset="0"/>
              </a:rPr>
              <a:t>.</a:t>
            </a:r>
            <a:endParaRPr dirty="0" sz="900" lang="en-US">
              <a:solidFill>
                <a:schemeClr val="accent4">
                  <a:lumMod val="50000"/>
                </a:schemeClr>
              </a:solidFill>
              <a:latin typeface="Calibri" panose="020F0502020204030204" charset="0"/>
              <a:ea typeface="Calibri" panose="020F0502020204030204" charset="0"/>
              <a:cs typeface="Calibri" panose="020F0502020204030204" charset="0"/>
            </a:endParaRPr>
          </a:p>
        </p:txBody>
      </p:sp>
      <p:sp>
        <p:nvSpPr>
          <p:cNvPr id="1048798" name="AutoShape 21"/>
          <p:cNvSpPr/>
          <p:nvPr/>
        </p:nvSpPr>
        <p:spPr bwMode="auto">
          <a:xfrm>
            <a:off x="7431881" y="4029075"/>
            <a:ext cx="438944" cy="628651"/>
          </a:xfrm>
          <a:custGeom>
            <a:avLst/>
            <a:gdLst>
              <a:gd name="T0" fmla="*/ 438944 w 21600"/>
              <a:gd name="T1" fmla="*/ 628650 h 21600"/>
              <a:gd name="T2" fmla="*/ 438944 w 21600"/>
              <a:gd name="T3" fmla="*/ 628650 h 21600"/>
              <a:gd name="T4" fmla="*/ 438944 w 21600"/>
              <a:gd name="T5" fmla="*/ 628650 h 21600"/>
              <a:gd name="T6" fmla="*/ 438944 w 21600"/>
              <a:gd name="T7" fmla="*/ 628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anchor="ctr" bIns="0" lIns="0" rIns="0" tIns="0"/>
          <a:lstStyle>
            <a:lvl1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defTabSz="8255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825500" eaLnBrk="0" fontAlgn="base" hangingPunct="0" indent="914400" marL="1371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825500" eaLnBrk="0" fontAlgn="base" hangingPunct="0" indent="914400" marL="1828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825500" eaLnBrk="0" fontAlgn="base" hangingPunct="0" indent="914400" marL="2286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825500" eaLnBrk="0" fontAlgn="base" hangingPunct="0" indent="914400" marL="2743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lnSpc>
                <a:spcPct val="90000"/>
              </a:lnSpc>
            </a:pPr>
            <a:r>
              <a:rPr b="1" dirty="0" sz="3800" lang="en-US">
                <a:solidFill>
                  <a:schemeClr val="bg1"/>
                </a:solidFill>
                <a:latin typeface="Calibri" panose="020F0502020204030204" charset="0"/>
                <a:ea typeface="Calibri" panose="020F0502020204030204" charset="0"/>
                <a:cs typeface="Calibri" panose="020F0502020204030204" charset="0"/>
                <a:sym typeface="Bebas Neue" panose="020B0606020202050201" pitchFamily="34" charset="0"/>
              </a:rPr>
              <a:t>04</a:t>
            </a:r>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799" name="AutoShape 22"/>
          <p:cNvSpPr/>
          <p:nvPr/>
        </p:nvSpPr>
        <p:spPr bwMode="auto">
          <a:xfrm>
            <a:off x="1501140" y="5584825"/>
            <a:ext cx="9472295" cy="593725"/>
          </a:xfrm>
          <a:custGeom>
            <a:avLst/>
            <a:gdLst>
              <a:gd name="T0" fmla="*/ 10738644 w 21600"/>
              <a:gd name="T1" fmla="*/ 593725 h 21600"/>
              <a:gd name="T2" fmla="*/ 10738644 w 21600"/>
              <a:gd name="T3" fmla="*/ 593725 h 21600"/>
              <a:gd name="T4" fmla="*/ 10738644 w 21600"/>
              <a:gd name="T5" fmla="*/ 593725 h 21600"/>
              <a:gd name="T6" fmla="*/ 10738644 w 21600"/>
              <a:gd name="T7" fmla="*/ 5937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txBody>
          <a:bodyPr bIns="0" lIns="0" rIns="0" tIns="0"/>
          <a:lstStyle>
            <a:lvl1pPr algn="r">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1pPr>
            <a:lvl2pPr algn="r" indent="-285750" marL="74295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2pPr>
            <a:lvl3pPr algn="r" indent="-228600" marL="11430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3pPr>
            <a:lvl4pPr algn="r" indent="-228600" marL="16002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4pPr>
            <a:lvl5pPr algn="r" indent="-228600" marL="2057400">
              <a:lnSpc>
                <a:spcPct val="120000"/>
              </a:lnSpc>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5pPr>
            <a:lvl6pPr algn="r" defTabSz="457200" eaLnBrk="0" fontAlgn="base" hangingPunct="0" indent="-228600" marL="25146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6pPr>
            <a:lvl7pPr algn="r" defTabSz="457200" eaLnBrk="0" fontAlgn="base" hangingPunct="0" indent="-228600" marL="29718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7pPr>
            <a:lvl8pPr algn="r" defTabSz="457200" eaLnBrk="0" fontAlgn="base" hangingPunct="0" indent="-228600" marL="34290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8pPr>
            <a:lvl9pPr algn="r" defTabSz="457200" eaLnBrk="0" fontAlgn="base" hangingPunct="0" indent="-228600" marL="3886200">
              <a:lnSpc>
                <a:spcPct val="120000"/>
              </a:lnSpc>
              <a:spcBef>
                <a:spcPct val="0"/>
              </a:spcBef>
              <a:spcAft>
                <a:spcPct val="0"/>
              </a:spcAft>
              <a:defRPr sz="2200">
                <a:solidFill>
                  <a:srgbClr val="777776"/>
                </a:solidFill>
                <a:latin typeface="Roboto" panose="02000000000000000000" pitchFamily="2" charset="0"/>
                <a:ea typeface="MS PGothic" panose="020B0600070205080204" pitchFamily="34" charset="-128"/>
                <a:sym typeface="Roboto" panose="02000000000000000000" pitchFamily="2" charset="0"/>
              </a:defRPr>
            </a:lvl9pPr>
          </a:lstStyle>
          <a:p>
            <a:pPr algn="ctr" eaLnBrk="1"/>
            <a:r>
              <a:rPr dirty="0" sz="1100" lang="en-US" err="1">
                <a:solidFill>
                  <a:schemeClr val="bg1"/>
                </a:solidFill>
                <a:latin typeface="Calibri" panose="020F0502020204030204" charset="0"/>
                <a:ea typeface="Calibri" panose="020F0502020204030204" charset="0"/>
                <a:sym typeface="+mn-ea"/>
              </a:rPr>
              <a:t>Click here to add content of the text，and briefly explain your point of view.Click here to add content of the text，and briefly explain your point of view.Click here to add content of the text，and briefly explain your point of view.Click here to add content of the text，and briefly explain your point of view.</a:t>
            </a:r>
            <a:endParaRPr dirty="0" sz="1100" lang="en-US">
              <a:solidFill>
                <a:schemeClr val="bg1"/>
              </a:solidFill>
              <a:latin typeface="Calibri" panose="020F0502020204030204" charset="0"/>
              <a:ea typeface="Calibri" panose="020F0502020204030204" charset="0"/>
            </a:endParaRPr>
          </a:p>
          <a:p>
            <a:pPr algn="ctr" eaLnBrk="1"/>
            <a:endParaRPr dirty="0" sz="1100" lang="en-US">
              <a:solidFill>
                <a:schemeClr val="bg1"/>
              </a:solidFill>
              <a:latin typeface="Calibri" panose="020F0502020204030204" charset="0"/>
              <a:ea typeface="Calibri" panose="020F0502020204030204" charset="0"/>
              <a:cs typeface="Calibri" panose="020F0502020204030204" charset="0"/>
            </a:endParaRPr>
          </a:p>
        </p:txBody>
      </p:sp>
      <p:sp>
        <p:nvSpPr>
          <p:cNvPr id="1048800" name="文本框 22"/>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779"/>
                                        </p:tgtEl>
                                        <p:attrNameLst>
                                          <p:attrName>style.visibility</p:attrName>
                                        </p:attrNameLst>
                                      </p:cBhvr>
                                      <p:to>
                                        <p:strVal val="visible"/>
                                      </p:to>
                                    </p:set>
                                    <p:animEffect transition="in" filter="wipe(left)">
                                      <p:cBhvr>
                                        <p:cTn dur="500" id="7"/>
                                        <p:tgtEl>
                                          <p:spTgt spid="1048779"/>
                                        </p:tgtEl>
                                      </p:cBhvr>
                                    </p:animEffect>
                                  </p:childTnLst>
                                </p:cTn>
                              </p:par>
                            </p:childTnLst>
                          </p:cTn>
                        </p:par>
                        <p:par>
                          <p:cTn fill="hold" id="8">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783"/>
                                        </p:tgtEl>
                                        <p:attrNameLst>
                                          <p:attrName>style.visibility</p:attrName>
                                        </p:attrNameLst>
                                      </p:cBhvr>
                                      <p:to>
                                        <p:strVal val="visible"/>
                                      </p:to>
                                    </p:set>
                                    <p:animEffect transition="in" filter="wipe(left)">
                                      <p:cBhvr>
                                        <p:cTn dur="500" id="11"/>
                                        <p:tgtEl>
                                          <p:spTgt spid="1048783"/>
                                        </p:tgtEl>
                                      </p:cBhvr>
                                    </p:animEffect>
                                  </p:childTnLst>
                                </p:cTn>
                              </p:par>
                            </p:childTnLst>
                          </p:cTn>
                        </p:par>
                        <p:par>
                          <p:cTn fill="hold" id="12">
                            <p:stCondLst>
                              <p:cond delay="1000"/>
                            </p:stCondLst>
                            <p:childTnLst>
                              <p:par>
                                <p:cTn fill="hold" grpId="0" id="13" nodeType="afterEffect" presetClass="entr" presetID="22" presetSubtype="8">
                                  <p:stCondLst>
                                    <p:cond delay="0"/>
                                  </p:stCondLst>
                                  <p:childTnLst>
                                    <p:set>
                                      <p:cBhvr>
                                        <p:cTn dur="1" fill="hold" id="14">
                                          <p:stCondLst>
                                            <p:cond delay="0"/>
                                          </p:stCondLst>
                                        </p:cTn>
                                        <p:tgtEl>
                                          <p:spTgt spid="1048781"/>
                                        </p:tgtEl>
                                        <p:attrNameLst>
                                          <p:attrName>style.visibility</p:attrName>
                                        </p:attrNameLst>
                                      </p:cBhvr>
                                      <p:to>
                                        <p:strVal val="visible"/>
                                      </p:to>
                                    </p:set>
                                    <p:animEffect transition="in" filter="wipe(left)">
                                      <p:cBhvr>
                                        <p:cTn dur="500" id="15"/>
                                        <p:tgtEl>
                                          <p:spTgt spid="1048781"/>
                                        </p:tgtEl>
                                      </p:cBhvr>
                                    </p:animEffect>
                                  </p:childTnLst>
                                </p:cTn>
                              </p:par>
                            </p:childTnLst>
                          </p:cTn>
                        </p:par>
                        <p:par>
                          <p:cTn fill="hold" id="16">
                            <p:stCondLst>
                              <p:cond delay="1500"/>
                            </p:stCondLst>
                            <p:childTnLst>
                              <p:par>
                                <p:cTn fill="hold" grpId="0" id="17" nodeType="afterEffect" presetClass="entr" presetID="22" presetSubtype="8">
                                  <p:stCondLst>
                                    <p:cond delay="0"/>
                                  </p:stCondLst>
                                  <p:childTnLst>
                                    <p:set>
                                      <p:cBhvr>
                                        <p:cTn dur="1" fill="hold" id="18">
                                          <p:stCondLst>
                                            <p:cond delay="0"/>
                                          </p:stCondLst>
                                        </p:cTn>
                                        <p:tgtEl>
                                          <p:spTgt spid="1048785"/>
                                        </p:tgtEl>
                                        <p:attrNameLst>
                                          <p:attrName>style.visibility</p:attrName>
                                        </p:attrNameLst>
                                      </p:cBhvr>
                                      <p:to>
                                        <p:strVal val="visible"/>
                                      </p:to>
                                    </p:set>
                                    <p:animEffect transition="in" filter="wipe(left)">
                                      <p:cBhvr>
                                        <p:cTn dur="500" id="19"/>
                                        <p:tgtEl>
                                          <p:spTgt spid="1048785"/>
                                        </p:tgtEl>
                                      </p:cBhvr>
                                    </p:animEffect>
                                  </p:childTnLst>
                                </p:cTn>
                              </p:par>
                            </p:childTnLst>
                          </p:cTn>
                        </p:par>
                        <p:par>
                          <p:cTn fill="hold" id="20">
                            <p:stCondLst>
                              <p:cond delay="2000"/>
                            </p:stCondLst>
                            <p:childTnLst>
                              <p:par>
                                <p:cTn fill="hold" grpId="0" id="21" nodeType="afterEffect" presetClass="entr" presetID="14" presetSubtype="10">
                                  <p:stCondLst>
                                    <p:cond delay="0"/>
                                  </p:stCondLst>
                                  <p:childTnLst>
                                    <p:set>
                                      <p:cBhvr>
                                        <p:cTn dur="1" fill="hold" id="22">
                                          <p:stCondLst>
                                            <p:cond delay="0"/>
                                          </p:stCondLst>
                                        </p:cTn>
                                        <p:tgtEl>
                                          <p:spTgt spid="1048799"/>
                                        </p:tgtEl>
                                        <p:attrNameLst>
                                          <p:attrName>style.visibility</p:attrName>
                                        </p:attrNameLst>
                                      </p:cBhvr>
                                      <p:to>
                                        <p:strVal val="visible"/>
                                      </p:to>
                                    </p:set>
                                    <p:animEffect transition="in" filter="randombar(horizontal)">
                                      <p:cBhvr>
                                        <p:cTn dur="500" id="23"/>
                                        <p:tgtEl>
                                          <p:spTgt spid="1048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9" grpId="0" animBg="1"/>
      <p:bldP spid="1048781" grpId="0" animBg="1"/>
      <p:bldP spid="1048783" grpId="0" animBg="1"/>
      <p:bldP spid="1048785" grpId="0" animBg="1"/>
      <p:bldP spid="10487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801" name="AutoShape 3"/>
          <p:cNvSpPr/>
          <p:nvPr/>
        </p:nvSpPr>
        <p:spPr bwMode="auto">
          <a:xfrm>
            <a:off x="1010444" y="1889919"/>
            <a:ext cx="1695451" cy="1695451"/>
          </a:xfrm>
          <a:custGeom>
            <a:avLst/>
            <a:gdLst>
              <a:gd name="T0" fmla="*/ 1695450 w 21600"/>
              <a:gd name="T1" fmla="*/ 1695450 h 21600"/>
              <a:gd name="T2" fmla="*/ 1695450 w 21600"/>
              <a:gd name="T3" fmla="*/ 1695450 h 21600"/>
              <a:gd name="T4" fmla="*/ 1695450 w 21600"/>
              <a:gd name="T5" fmla="*/ 1695450 h 21600"/>
              <a:gd name="T6" fmla="*/ 1695450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2" name="AutoShape 4"/>
          <p:cNvSpPr/>
          <p:nvPr/>
        </p:nvSpPr>
        <p:spPr bwMode="auto">
          <a:xfrm>
            <a:off x="2753519" y="1889919"/>
            <a:ext cx="1694656" cy="1695451"/>
          </a:xfrm>
          <a:custGeom>
            <a:avLst/>
            <a:gdLst>
              <a:gd name="T0" fmla="*/ 1694656 w 21600"/>
              <a:gd name="T1" fmla="*/ 1695450 h 21600"/>
              <a:gd name="T2" fmla="*/ 1694656 w 21600"/>
              <a:gd name="T3" fmla="*/ 1695450 h 21600"/>
              <a:gd name="T4" fmla="*/ 1694656 w 21600"/>
              <a:gd name="T5" fmla="*/ 1695450 h 21600"/>
              <a:gd name="T6" fmla="*/ 1694656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3" name="AutoShape 5"/>
          <p:cNvSpPr/>
          <p:nvPr/>
        </p:nvSpPr>
        <p:spPr bwMode="auto">
          <a:xfrm>
            <a:off x="4495800" y="1889919"/>
            <a:ext cx="1694656" cy="1695451"/>
          </a:xfrm>
          <a:custGeom>
            <a:avLst/>
            <a:gdLst>
              <a:gd name="T0" fmla="*/ 1694657 w 21600"/>
              <a:gd name="T1" fmla="*/ 1695450 h 21600"/>
              <a:gd name="T2" fmla="*/ 1694657 w 21600"/>
              <a:gd name="T3" fmla="*/ 1695450 h 21600"/>
              <a:gd name="T4" fmla="*/ 1694657 w 21600"/>
              <a:gd name="T5" fmla="*/ 1695450 h 21600"/>
              <a:gd name="T6" fmla="*/ 1694657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4" name="AutoShape 6"/>
          <p:cNvSpPr/>
          <p:nvPr/>
        </p:nvSpPr>
        <p:spPr bwMode="auto">
          <a:xfrm>
            <a:off x="6238081" y="1889919"/>
            <a:ext cx="1695451" cy="1695451"/>
          </a:xfrm>
          <a:custGeom>
            <a:avLst/>
            <a:gdLst>
              <a:gd name="T0" fmla="*/ 1695450 w 21600"/>
              <a:gd name="T1" fmla="*/ 1695450 h 21600"/>
              <a:gd name="T2" fmla="*/ 1695450 w 21600"/>
              <a:gd name="T3" fmla="*/ 1695450 h 21600"/>
              <a:gd name="T4" fmla="*/ 1695450 w 21600"/>
              <a:gd name="T5" fmla="*/ 1695450 h 21600"/>
              <a:gd name="T6" fmla="*/ 1695450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5" name="AutoShape 7"/>
          <p:cNvSpPr/>
          <p:nvPr/>
        </p:nvSpPr>
        <p:spPr bwMode="auto">
          <a:xfrm>
            <a:off x="7981156" y="1889919"/>
            <a:ext cx="1694656" cy="1695451"/>
          </a:xfrm>
          <a:custGeom>
            <a:avLst/>
            <a:gdLst>
              <a:gd name="T0" fmla="*/ 1694656 w 21600"/>
              <a:gd name="T1" fmla="*/ 1695450 h 21600"/>
              <a:gd name="T2" fmla="*/ 1694656 w 21600"/>
              <a:gd name="T3" fmla="*/ 1695450 h 21600"/>
              <a:gd name="T4" fmla="*/ 1694656 w 21600"/>
              <a:gd name="T5" fmla="*/ 1695450 h 21600"/>
              <a:gd name="T6" fmla="*/ 1694656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6" name="AutoShape 8"/>
          <p:cNvSpPr/>
          <p:nvPr/>
        </p:nvSpPr>
        <p:spPr bwMode="auto">
          <a:xfrm>
            <a:off x="9727407" y="1889919"/>
            <a:ext cx="1694656" cy="1695451"/>
          </a:xfrm>
          <a:custGeom>
            <a:avLst/>
            <a:gdLst>
              <a:gd name="T0" fmla="*/ 1694656 w 21600"/>
              <a:gd name="T1" fmla="*/ 1695450 h 21600"/>
              <a:gd name="T2" fmla="*/ 1694656 w 21600"/>
              <a:gd name="T3" fmla="*/ 1695450 h 21600"/>
              <a:gd name="T4" fmla="*/ 1694656 w 21600"/>
              <a:gd name="T5" fmla="*/ 1695450 h 21600"/>
              <a:gd name="T6" fmla="*/ 1694656 w 21600"/>
              <a:gd name="T7" fmla="*/ 16954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7" name="AutoShape 9"/>
          <p:cNvSpPr/>
          <p:nvPr/>
        </p:nvSpPr>
        <p:spPr bwMode="auto">
          <a:xfrm>
            <a:off x="1010444" y="3623469"/>
            <a:ext cx="1695451" cy="1694656"/>
          </a:xfrm>
          <a:custGeom>
            <a:avLst/>
            <a:gdLst>
              <a:gd name="T0" fmla="*/ 1695450 w 21600"/>
              <a:gd name="T1" fmla="*/ 1694656 h 21600"/>
              <a:gd name="T2" fmla="*/ 1695450 w 21600"/>
              <a:gd name="T3" fmla="*/ 1694656 h 21600"/>
              <a:gd name="T4" fmla="*/ 1695450 w 21600"/>
              <a:gd name="T5" fmla="*/ 1694656 h 21600"/>
              <a:gd name="T6" fmla="*/ 1695450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8" name="AutoShape 10"/>
          <p:cNvSpPr/>
          <p:nvPr/>
        </p:nvSpPr>
        <p:spPr bwMode="auto">
          <a:xfrm>
            <a:off x="2753519" y="3623469"/>
            <a:ext cx="1694656" cy="1694656"/>
          </a:xfrm>
          <a:custGeom>
            <a:avLst/>
            <a:gdLst>
              <a:gd name="T0" fmla="*/ 1694656 w 21600"/>
              <a:gd name="T1" fmla="*/ 1694656 h 21600"/>
              <a:gd name="T2" fmla="*/ 1694656 w 21600"/>
              <a:gd name="T3" fmla="*/ 1694656 h 21600"/>
              <a:gd name="T4" fmla="*/ 1694656 w 21600"/>
              <a:gd name="T5" fmla="*/ 1694656 h 21600"/>
              <a:gd name="T6" fmla="*/ 1694656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09" name="AutoShape 11"/>
          <p:cNvSpPr/>
          <p:nvPr/>
        </p:nvSpPr>
        <p:spPr bwMode="auto">
          <a:xfrm>
            <a:off x="4495800" y="3623469"/>
            <a:ext cx="1694656" cy="1694656"/>
          </a:xfrm>
          <a:custGeom>
            <a:avLst/>
            <a:gdLst>
              <a:gd name="T0" fmla="*/ 1694657 w 21600"/>
              <a:gd name="T1" fmla="*/ 1694656 h 21600"/>
              <a:gd name="T2" fmla="*/ 1694657 w 21600"/>
              <a:gd name="T3" fmla="*/ 1694656 h 21600"/>
              <a:gd name="T4" fmla="*/ 1694657 w 21600"/>
              <a:gd name="T5" fmla="*/ 1694656 h 21600"/>
              <a:gd name="T6" fmla="*/ 1694657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10" name="AutoShape 12"/>
          <p:cNvSpPr/>
          <p:nvPr/>
        </p:nvSpPr>
        <p:spPr bwMode="auto">
          <a:xfrm>
            <a:off x="6238081" y="3623469"/>
            <a:ext cx="1695451" cy="1694656"/>
          </a:xfrm>
          <a:custGeom>
            <a:avLst/>
            <a:gdLst>
              <a:gd name="T0" fmla="*/ 1695450 w 21600"/>
              <a:gd name="T1" fmla="*/ 1694656 h 21600"/>
              <a:gd name="T2" fmla="*/ 1695450 w 21600"/>
              <a:gd name="T3" fmla="*/ 1694656 h 21600"/>
              <a:gd name="T4" fmla="*/ 1695450 w 21600"/>
              <a:gd name="T5" fmla="*/ 1694656 h 21600"/>
              <a:gd name="T6" fmla="*/ 1695450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solidFill>
              <a:srgbClr val="B3EDC2"/>
            </a:solid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11" name="AutoShape 13"/>
          <p:cNvSpPr/>
          <p:nvPr/>
        </p:nvSpPr>
        <p:spPr bwMode="auto">
          <a:xfrm>
            <a:off x="7981156" y="3623469"/>
            <a:ext cx="1694656" cy="1694656"/>
          </a:xfrm>
          <a:custGeom>
            <a:avLst/>
            <a:gdLst>
              <a:gd name="T0" fmla="*/ 1694656 w 21600"/>
              <a:gd name="T1" fmla="*/ 1694656 h 21600"/>
              <a:gd name="T2" fmla="*/ 1694656 w 21600"/>
              <a:gd name="T3" fmla="*/ 1694656 h 21600"/>
              <a:gd name="T4" fmla="*/ 1694656 w 21600"/>
              <a:gd name="T5" fmla="*/ 1694656 h 21600"/>
              <a:gd name="T6" fmla="*/ 1694656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bg1">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12" name="AutoShape 14"/>
          <p:cNvSpPr/>
          <p:nvPr/>
        </p:nvSpPr>
        <p:spPr bwMode="auto">
          <a:xfrm>
            <a:off x="9726612" y="3623469"/>
            <a:ext cx="1695451" cy="1694656"/>
          </a:xfrm>
          <a:custGeom>
            <a:avLst/>
            <a:gdLst>
              <a:gd name="T0" fmla="*/ 1695450 w 21600"/>
              <a:gd name="T1" fmla="*/ 1694656 h 21600"/>
              <a:gd name="T2" fmla="*/ 1695450 w 21600"/>
              <a:gd name="T3" fmla="*/ 1694656 h 21600"/>
              <a:gd name="T4" fmla="*/ 1695450 w 21600"/>
              <a:gd name="T5" fmla="*/ 1694656 h 21600"/>
              <a:gd name="T6" fmla="*/ 1695450 w 21600"/>
              <a:gd name="T7" fmla="*/ 16946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chemeClr val="accent4">
              <a:lumMod val="50000"/>
            </a:schemeClr>
          </a:solidFill>
          <a:ln>
            <a:noFill/>
          </a:ln>
          <a:effectLst/>
        </p:spPr>
        <p:txBody>
          <a:bodyPr anchor="ctr" bIns="25400" lIns="25400" rIns="25400" tIns="2540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13" name="AutoShape 15"/>
          <p:cNvSpPr/>
          <p:nvPr/>
        </p:nvSpPr>
        <p:spPr bwMode="auto">
          <a:xfrm>
            <a:off x="1577182" y="2943226"/>
            <a:ext cx="525463" cy="288925"/>
          </a:xfrm>
          <a:custGeom>
            <a:avLst/>
            <a:gdLst>
              <a:gd name="T0" fmla="*/ 525463 w 21600"/>
              <a:gd name="T1" fmla="*/ 288925 h 21600"/>
              <a:gd name="T2" fmla="*/ 525463 w 21600"/>
              <a:gd name="T3" fmla="*/ 288925 h 21600"/>
              <a:gd name="T4" fmla="*/ 525463 w 21600"/>
              <a:gd name="T5" fmla="*/ 288925 h 21600"/>
              <a:gd name="T6" fmla="*/ 525463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Cloud</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4" name="AutoShape 16"/>
          <p:cNvSpPr/>
          <p:nvPr/>
        </p:nvSpPr>
        <p:spPr bwMode="auto">
          <a:xfrm>
            <a:off x="3204369" y="2930526"/>
            <a:ext cx="792163" cy="288925"/>
          </a:xfrm>
          <a:custGeom>
            <a:avLst/>
            <a:gdLst>
              <a:gd name="T0" fmla="*/ 792163 w 21600"/>
              <a:gd name="T1" fmla="*/ 288925 h 21600"/>
              <a:gd name="T2" fmla="*/ 792163 w 21600"/>
              <a:gd name="T3" fmla="*/ 288925 h 21600"/>
              <a:gd name="T4" fmla="*/ 792163 w 21600"/>
              <a:gd name="T5" fmla="*/ 288925 h 21600"/>
              <a:gd name="T6" fmla="*/ 792163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Message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5" name="AutoShape 17"/>
          <p:cNvSpPr/>
          <p:nvPr/>
        </p:nvSpPr>
        <p:spPr bwMode="auto">
          <a:xfrm>
            <a:off x="4947444" y="2943226"/>
            <a:ext cx="792163" cy="288925"/>
          </a:xfrm>
          <a:custGeom>
            <a:avLst/>
            <a:gdLst>
              <a:gd name="T0" fmla="*/ 792163 w 21600"/>
              <a:gd name="T1" fmla="*/ 288925 h 21600"/>
              <a:gd name="T2" fmla="*/ 792163 w 21600"/>
              <a:gd name="T3" fmla="*/ 288925 h 21600"/>
              <a:gd name="T4" fmla="*/ 792163 w 21600"/>
              <a:gd name="T5" fmla="*/ 288925 h 21600"/>
              <a:gd name="T6" fmla="*/ 792163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Message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6" name="AutoShape 18"/>
          <p:cNvSpPr/>
          <p:nvPr/>
        </p:nvSpPr>
        <p:spPr bwMode="auto">
          <a:xfrm>
            <a:off x="6608763" y="2943226"/>
            <a:ext cx="973932" cy="288925"/>
          </a:xfrm>
          <a:custGeom>
            <a:avLst/>
            <a:gdLst>
              <a:gd name="T0" fmla="*/ 973932 w 21600"/>
              <a:gd name="T1" fmla="*/ 288925 h 21600"/>
              <a:gd name="T2" fmla="*/ 973932 w 21600"/>
              <a:gd name="T3" fmla="*/ 288925 h 21600"/>
              <a:gd name="T4" fmla="*/ 973932 w 21600"/>
              <a:gd name="T5" fmla="*/ 288925 h 21600"/>
              <a:gd name="T6" fmla="*/ 973932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Application</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7" name="AutoShape 19"/>
          <p:cNvSpPr/>
          <p:nvPr/>
        </p:nvSpPr>
        <p:spPr bwMode="auto">
          <a:xfrm>
            <a:off x="8549482" y="2943226"/>
            <a:ext cx="558007" cy="288925"/>
          </a:xfrm>
          <a:custGeom>
            <a:avLst/>
            <a:gdLst>
              <a:gd name="T0" fmla="*/ 558006 w 21600"/>
              <a:gd name="T1" fmla="*/ 288925 h 21600"/>
              <a:gd name="T2" fmla="*/ 558006 w 21600"/>
              <a:gd name="T3" fmla="*/ 288925 h 21600"/>
              <a:gd name="T4" fmla="*/ 558006 w 21600"/>
              <a:gd name="T5" fmla="*/ 288925 h 21600"/>
              <a:gd name="T6" fmla="*/ 558006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Media</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8" name="AutoShape 20"/>
          <p:cNvSpPr/>
          <p:nvPr/>
        </p:nvSpPr>
        <p:spPr bwMode="auto">
          <a:xfrm>
            <a:off x="10337800" y="2943226"/>
            <a:ext cx="473869" cy="288925"/>
          </a:xfrm>
          <a:custGeom>
            <a:avLst/>
            <a:gdLst>
              <a:gd name="T0" fmla="*/ 473869 w 21600"/>
              <a:gd name="T1" fmla="*/ 288925 h 21600"/>
              <a:gd name="T2" fmla="*/ 473869 w 21600"/>
              <a:gd name="T3" fmla="*/ 288925 h 21600"/>
              <a:gd name="T4" fmla="*/ 473869 w 21600"/>
              <a:gd name="T5" fmla="*/ 288925 h 21600"/>
              <a:gd name="T6" fmla="*/ 473869 w 21600"/>
              <a:gd name="T7" fmla="*/ 288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Price</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19" name="AutoShape 21"/>
          <p:cNvSpPr/>
          <p:nvPr/>
        </p:nvSpPr>
        <p:spPr bwMode="auto">
          <a:xfrm>
            <a:off x="1402557" y="4650581"/>
            <a:ext cx="874712" cy="288131"/>
          </a:xfrm>
          <a:custGeom>
            <a:avLst/>
            <a:gdLst>
              <a:gd name="T0" fmla="*/ 874713 w 21600"/>
              <a:gd name="T1" fmla="*/ 288131 h 21600"/>
              <a:gd name="T2" fmla="*/ 874713 w 21600"/>
              <a:gd name="T3" fmla="*/ 288131 h 21600"/>
              <a:gd name="T4" fmla="*/ 874713 w 21600"/>
              <a:gd name="T5" fmla="*/ 288131 h 21600"/>
              <a:gd name="T6" fmla="*/ 874713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Marketing</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0" name="AutoShape 22"/>
          <p:cNvSpPr/>
          <p:nvPr/>
        </p:nvSpPr>
        <p:spPr bwMode="auto">
          <a:xfrm>
            <a:off x="3290093" y="4650581"/>
            <a:ext cx="621507" cy="288131"/>
          </a:xfrm>
          <a:custGeom>
            <a:avLst/>
            <a:gdLst>
              <a:gd name="T0" fmla="*/ 621506 w 21600"/>
              <a:gd name="T1" fmla="*/ 288131 h 21600"/>
              <a:gd name="T2" fmla="*/ 621506 w 21600"/>
              <a:gd name="T3" fmla="*/ 288131 h 21600"/>
              <a:gd name="T4" fmla="*/ 621506 w 21600"/>
              <a:gd name="T5" fmla="*/ 288131 h 21600"/>
              <a:gd name="T6" fmla="*/ 621506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Laptop</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1" name="AutoShape 23"/>
          <p:cNvSpPr/>
          <p:nvPr/>
        </p:nvSpPr>
        <p:spPr bwMode="auto">
          <a:xfrm>
            <a:off x="5002212" y="4650581"/>
            <a:ext cx="681832" cy="288131"/>
          </a:xfrm>
          <a:custGeom>
            <a:avLst/>
            <a:gdLst>
              <a:gd name="T0" fmla="*/ 681832 w 21600"/>
              <a:gd name="T1" fmla="*/ 288131 h 21600"/>
              <a:gd name="T2" fmla="*/ 681832 w 21600"/>
              <a:gd name="T3" fmla="*/ 288131 h 21600"/>
              <a:gd name="T4" fmla="*/ 681832 w 21600"/>
              <a:gd name="T5" fmla="*/ 288131 h 21600"/>
              <a:gd name="T6" fmla="*/ 681832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Camera</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2" name="AutoShape 24"/>
          <p:cNvSpPr/>
          <p:nvPr/>
        </p:nvSpPr>
        <p:spPr bwMode="auto">
          <a:xfrm>
            <a:off x="6733382" y="4650581"/>
            <a:ext cx="724693" cy="288131"/>
          </a:xfrm>
          <a:custGeom>
            <a:avLst/>
            <a:gdLst>
              <a:gd name="T0" fmla="*/ 724693 w 21600"/>
              <a:gd name="T1" fmla="*/ 288131 h 21600"/>
              <a:gd name="T2" fmla="*/ 724693 w 21600"/>
              <a:gd name="T3" fmla="*/ 288131 h 21600"/>
              <a:gd name="T4" fmla="*/ 724693 w 21600"/>
              <a:gd name="T5" fmla="*/ 288131 h 21600"/>
              <a:gd name="T6" fmla="*/ 724693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Desktop</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3" name="AutoShape 25"/>
          <p:cNvSpPr/>
          <p:nvPr/>
        </p:nvSpPr>
        <p:spPr bwMode="auto">
          <a:xfrm>
            <a:off x="8392319" y="4650581"/>
            <a:ext cx="872331" cy="288131"/>
          </a:xfrm>
          <a:custGeom>
            <a:avLst/>
            <a:gdLst>
              <a:gd name="T0" fmla="*/ 872331 w 21600"/>
              <a:gd name="T1" fmla="*/ 288131 h 21600"/>
              <a:gd name="T2" fmla="*/ 872331 w 21600"/>
              <a:gd name="T3" fmla="*/ 288131 h 21600"/>
              <a:gd name="T4" fmla="*/ 872331 w 21600"/>
              <a:gd name="T5" fmla="*/ 288131 h 21600"/>
              <a:gd name="T6" fmla="*/ 872331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Searching</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4" name="AutoShape 26"/>
          <p:cNvSpPr/>
          <p:nvPr/>
        </p:nvSpPr>
        <p:spPr bwMode="auto">
          <a:xfrm>
            <a:off x="10312401" y="4650581"/>
            <a:ext cx="525463" cy="288131"/>
          </a:xfrm>
          <a:custGeom>
            <a:avLst/>
            <a:gdLst>
              <a:gd name="T0" fmla="*/ 525463 w 21600"/>
              <a:gd name="T1" fmla="*/ 288131 h 21600"/>
              <a:gd name="T2" fmla="*/ 525463 w 21600"/>
              <a:gd name="T3" fmla="*/ 288131 h 21600"/>
              <a:gd name="T4" fmla="*/ 525463 w 21600"/>
              <a:gd name="T5" fmla="*/ 288131 h 21600"/>
              <a:gd name="T6" fmla="*/ 525463 w 21600"/>
              <a:gd name="T7" fmla="*/ 28813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p:spPr>
        <p:txBody>
          <a:bodyPr bIns="0" lIns="0" rIns="0" tIns="0"/>
          <a:p>
            <a:pPr algn="ctr" eaLnBrk="1">
              <a:lnSpc>
                <a:spcPct val="120000"/>
              </a:lnSpc>
            </a:pPr>
            <a:r>
              <a:rPr dirty="0" sz="1300" lang="en-US">
                <a:solidFill>
                  <a:schemeClr val="bg1"/>
                </a:solidFill>
                <a:latin typeface="Calibri" panose="020F0502020204030204" charset="0"/>
                <a:ea typeface="Calibri" panose="020F0502020204030204" charset="0"/>
                <a:cs typeface="Calibri" panose="020F0502020204030204" charset="0"/>
              </a:rPr>
              <a:t>Cloud</a:t>
            </a:r>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5" name="AutoShape 27"/>
          <p:cNvSpPr/>
          <p:nvPr/>
        </p:nvSpPr>
        <p:spPr bwMode="auto">
          <a:xfrm>
            <a:off x="1245395" y="5752307"/>
            <a:ext cx="9979819" cy="517525"/>
          </a:xfrm>
          <a:custGeom>
            <a:avLst/>
            <a:gdLst>
              <a:gd name="T0" fmla="*/ 9979819 w 21600"/>
              <a:gd name="T1" fmla="*/ 517525 h 21600"/>
              <a:gd name="T2" fmla="*/ 9979819 w 21600"/>
              <a:gd name="T3" fmla="*/ 517525 h 21600"/>
              <a:gd name="T4" fmla="*/ 9979819 w 21600"/>
              <a:gd name="T5" fmla="*/ 517525 h 21600"/>
              <a:gd name="T6" fmla="*/ 9979819 w 21600"/>
              <a:gd name="T7" fmla="*/ 5175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txBody>
          <a:bodyPr bIns="0" lIns="0" rIns="0" tIns="0"/>
          <a:p>
            <a:pPr algn="ctr" eaLnBrk="1"/>
            <a:r>
              <a:rPr dirty="0" sz="900" lang="en-US" err="1">
                <a:solidFill>
                  <a:schemeClr val="bg1"/>
                </a:solidFill>
                <a:latin typeface="Calibri" panose="020F0502020204030204" charset="0"/>
                <a:ea typeface="Calibri" panose="020F0502020204030204" charset="0"/>
                <a:cs typeface="Calibri" panose="020F0502020204030204" charset="0"/>
                <a:sym typeface="+mn-ea"/>
              </a:rPr>
              <a:t>Click here to add content of the text，and briefly explain your point of view.Click here to add content of the text，and briefly explain your point of view.Click here to add content of the text，and briefly explain your point of view.Click here to add content of the text，and briefly explain your point of view.</a:t>
            </a:r>
            <a:endParaRPr dirty="0" sz="900" lang="en-US">
              <a:solidFill>
                <a:schemeClr val="bg1"/>
              </a:solidFill>
              <a:latin typeface="Calibri" panose="020F0502020204030204" charset="0"/>
              <a:ea typeface="Calibri" panose="020F0502020204030204" charset="0"/>
              <a:cs typeface="Calibri" panose="020F0502020204030204" charset="0"/>
            </a:endParaRPr>
          </a:p>
          <a:p>
            <a:pPr algn="ctr" eaLnBrk="1"/>
            <a:endParaRPr dirty="0" sz="900" lang="en-US">
              <a:solidFill>
                <a:schemeClr val="bg1"/>
              </a:solidFill>
              <a:latin typeface="Calibri" panose="020F0502020204030204" charset="0"/>
              <a:ea typeface="Calibri" panose="020F0502020204030204" charset="0"/>
              <a:cs typeface="Calibri" panose="020F0502020204030204" charset="0"/>
            </a:endParaRPr>
          </a:p>
        </p:txBody>
      </p:sp>
      <p:sp>
        <p:nvSpPr>
          <p:cNvPr id="1048826" name="AutoShape 28"/>
          <p:cNvSpPr/>
          <p:nvPr/>
        </p:nvSpPr>
        <p:spPr bwMode="auto">
          <a:xfrm>
            <a:off x="6892926" y="4048920"/>
            <a:ext cx="390525" cy="392112"/>
          </a:xfrm>
          <a:custGeom>
            <a:avLst/>
            <a:gdLst>
              <a:gd name="T0" fmla="*/ 390506 w 20741"/>
              <a:gd name="T1" fmla="*/ 392823 h 21515"/>
              <a:gd name="T2" fmla="*/ 390506 w 20741"/>
              <a:gd name="T3" fmla="*/ 392823 h 21515"/>
              <a:gd name="T4" fmla="*/ 390506 w 20741"/>
              <a:gd name="T5" fmla="*/ 392823 h 21515"/>
              <a:gd name="T6" fmla="*/ 390506 w 20741"/>
              <a:gd name="T7" fmla="*/ 392823 h 21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41" h="21515">
                <a:moveTo>
                  <a:pt x="19460" y="8852"/>
                </a:moveTo>
                <a:cubicBezTo>
                  <a:pt x="18168" y="10188"/>
                  <a:pt x="16268" y="10511"/>
                  <a:pt x="14681" y="9829"/>
                </a:cubicBezTo>
                <a:lnTo>
                  <a:pt x="12375" y="12339"/>
                </a:lnTo>
                <a:lnTo>
                  <a:pt x="19236" y="18800"/>
                </a:lnTo>
                <a:cubicBezTo>
                  <a:pt x="19456" y="19006"/>
                  <a:pt x="19488" y="19324"/>
                  <a:pt x="19312" y="19507"/>
                </a:cubicBezTo>
                <a:lnTo>
                  <a:pt x="17483" y="21399"/>
                </a:lnTo>
                <a:cubicBezTo>
                  <a:pt x="17305" y="21580"/>
                  <a:pt x="16996" y="21544"/>
                  <a:pt x="16795" y="21317"/>
                </a:cubicBezTo>
                <a:lnTo>
                  <a:pt x="10583" y="14291"/>
                </a:lnTo>
                <a:lnTo>
                  <a:pt x="4883" y="20504"/>
                </a:lnTo>
                <a:lnTo>
                  <a:pt x="4867" y="20486"/>
                </a:lnTo>
                <a:cubicBezTo>
                  <a:pt x="4067" y="21246"/>
                  <a:pt x="2825" y="21228"/>
                  <a:pt x="2048" y="20426"/>
                </a:cubicBezTo>
                <a:cubicBezTo>
                  <a:pt x="1273" y="19627"/>
                  <a:pt x="1254" y="18342"/>
                  <a:pt x="1990" y="17517"/>
                </a:cubicBezTo>
                <a:lnTo>
                  <a:pt x="1988" y="17515"/>
                </a:lnTo>
                <a:lnTo>
                  <a:pt x="2026" y="17475"/>
                </a:lnTo>
                <a:cubicBezTo>
                  <a:pt x="2033" y="17466"/>
                  <a:pt x="2039" y="17459"/>
                  <a:pt x="2048" y="17451"/>
                </a:cubicBezTo>
                <a:cubicBezTo>
                  <a:pt x="2077" y="17421"/>
                  <a:pt x="2107" y="17394"/>
                  <a:pt x="2138" y="17369"/>
                </a:cubicBezTo>
                <a:lnTo>
                  <a:pt x="8124" y="11508"/>
                </a:lnTo>
                <a:lnTo>
                  <a:pt x="6103" y="9220"/>
                </a:lnTo>
                <a:cubicBezTo>
                  <a:pt x="5381" y="8672"/>
                  <a:pt x="4605" y="8341"/>
                  <a:pt x="3897" y="8259"/>
                </a:cubicBezTo>
                <a:cubicBezTo>
                  <a:pt x="3897" y="8259"/>
                  <a:pt x="1419" y="8111"/>
                  <a:pt x="1228" y="12020"/>
                </a:cubicBezTo>
                <a:cubicBezTo>
                  <a:pt x="1225" y="12103"/>
                  <a:pt x="1170" y="12118"/>
                  <a:pt x="1106" y="12053"/>
                </a:cubicBezTo>
                <a:lnTo>
                  <a:pt x="367" y="11289"/>
                </a:lnTo>
                <a:cubicBezTo>
                  <a:pt x="301" y="11222"/>
                  <a:pt x="224" y="11098"/>
                  <a:pt x="200" y="11012"/>
                </a:cubicBezTo>
                <a:cubicBezTo>
                  <a:pt x="18" y="10377"/>
                  <a:pt x="-510" y="7897"/>
                  <a:pt x="1496" y="5782"/>
                </a:cubicBezTo>
                <a:lnTo>
                  <a:pt x="4052" y="3142"/>
                </a:lnTo>
                <a:cubicBezTo>
                  <a:pt x="4104" y="3087"/>
                  <a:pt x="4153" y="3050"/>
                  <a:pt x="4156" y="3050"/>
                </a:cubicBezTo>
                <a:cubicBezTo>
                  <a:pt x="4161" y="3056"/>
                  <a:pt x="4234" y="3074"/>
                  <a:pt x="4318" y="3074"/>
                </a:cubicBezTo>
                <a:cubicBezTo>
                  <a:pt x="4644" y="3089"/>
                  <a:pt x="4979" y="2963"/>
                  <a:pt x="5232" y="2704"/>
                </a:cubicBezTo>
                <a:cubicBezTo>
                  <a:pt x="5492" y="2434"/>
                  <a:pt x="5612" y="2078"/>
                  <a:pt x="5592" y="1729"/>
                </a:cubicBezTo>
                <a:cubicBezTo>
                  <a:pt x="5589" y="1641"/>
                  <a:pt x="5618" y="1527"/>
                  <a:pt x="5669" y="1473"/>
                </a:cubicBezTo>
                <a:lnTo>
                  <a:pt x="7061" y="36"/>
                </a:lnTo>
                <a:cubicBezTo>
                  <a:pt x="7116" y="-20"/>
                  <a:pt x="7209" y="-10"/>
                  <a:pt x="7275" y="57"/>
                </a:cubicBezTo>
                <a:lnTo>
                  <a:pt x="9467" y="2320"/>
                </a:lnTo>
                <a:cubicBezTo>
                  <a:pt x="9533" y="2385"/>
                  <a:pt x="9542" y="2483"/>
                  <a:pt x="9487" y="2540"/>
                </a:cubicBezTo>
                <a:cubicBezTo>
                  <a:pt x="9487" y="2540"/>
                  <a:pt x="8707" y="3345"/>
                  <a:pt x="8430" y="3633"/>
                </a:cubicBezTo>
                <a:cubicBezTo>
                  <a:pt x="8378" y="3688"/>
                  <a:pt x="8292" y="3779"/>
                  <a:pt x="8243" y="3834"/>
                </a:cubicBezTo>
                <a:lnTo>
                  <a:pt x="8100" y="3980"/>
                </a:lnTo>
                <a:cubicBezTo>
                  <a:pt x="8043" y="4035"/>
                  <a:pt x="7936" y="4065"/>
                  <a:pt x="7853" y="4062"/>
                </a:cubicBezTo>
                <a:cubicBezTo>
                  <a:pt x="7512" y="4041"/>
                  <a:pt x="7165" y="4165"/>
                  <a:pt x="6906" y="4433"/>
                </a:cubicBezTo>
                <a:cubicBezTo>
                  <a:pt x="6617" y="4731"/>
                  <a:pt x="6493" y="5151"/>
                  <a:pt x="6552" y="5537"/>
                </a:cubicBezTo>
                <a:cubicBezTo>
                  <a:pt x="6627" y="6202"/>
                  <a:pt x="6903" y="6925"/>
                  <a:pt x="7353" y="7611"/>
                </a:cubicBezTo>
                <a:lnTo>
                  <a:pt x="9779" y="9894"/>
                </a:lnTo>
                <a:lnTo>
                  <a:pt x="12329" y="7399"/>
                </a:lnTo>
                <a:cubicBezTo>
                  <a:pt x="11665" y="5760"/>
                  <a:pt x="11979" y="3801"/>
                  <a:pt x="13272" y="2467"/>
                </a:cubicBezTo>
                <a:cubicBezTo>
                  <a:pt x="14613" y="1082"/>
                  <a:pt x="16612" y="784"/>
                  <a:pt x="18236" y="1576"/>
                </a:cubicBezTo>
                <a:lnTo>
                  <a:pt x="16280" y="3592"/>
                </a:lnTo>
                <a:lnTo>
                  <a:pt x="16283" y="3595"/>
                </a:lnTo>
                <a:lnTo>
                  <a:pt x="16280" y="3595"/>
                </a:lnTo>
                <a:lnTo>
                  <a:pt x="15899" y="5065"/>
                </a:lnTo>
                <a:lnTo>
                  <a:pt x="16941" y="6143"/>
                </a:lnTo>
                <a:lnTo>
                  <a:pt x="18368" y="5748"/>
                </a:lnTo>
                <a:lnTo>
                  <a:pt x="18369" y="5748"/>
                </a:lnTo>
                <a:lnTo>
                  <a:pt x="20322" y="3731"/>
                </a:lnTo>
                <a:cubicBezTo>
                  <a:pt x="21089" y="5406"/>
                  <a:pt x="20802" y="7468"/>
                  <a:pt x="19460" y="8852"/>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27" name="AutoShape 29"/>
          <p:cNvSpPr/>
          <p:nvPr/>
        </p:nvSpPr>
        <p:spPr bwMode="auto">
          <a:xfrm>
            <a:off x="5173663" y="2382044"/>
            <a:ext cx="339725" cy="461963"/>
          </a:xfrm>
          <a:custGeom>
            <a:avLst/>
            <a:gdLst>
              <a:gd name="T0" fmla="*/ 339725 w 20814"/>
              <a:gd name="T1" fmla="*/ 461963 h 21600"/>
              <a:gd name="T2" fmla="*/ 339725 w 20814"/>
              <a:gd name="T3" fmla="*/ 461963 h 21600"/>
              <a:gd name="T4" fmla="*/ 339725 w 20814"/>
              <a:gd name="T5" fmla="*/ 461963 h 21600"/>
              <a:gd name="T6" fmla="*/ 339725 w 20814"/>
              <a:gd name="T7" fmla="*/ 4619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4" h="21600">
                <a:moveTo>
                  <a:pt x="20814" y="11418"/>
                </a:moveTo>
                <a:cubicBezTo>
                  <a:pt x="20819" y="6383"/>
                  <a:pt x="16970" y="2035"/>
                  <a:pt x="11393" y="0"/>
                </a:cubicBezTo>
                <a:cubicBezTo>
                  <a:pt x="8588" y="2306"/>
                  <a:pt x="6772" y="5324"/>
                  <a:pt x="6444" y="8654"/>
                </a:cubicBezTo>
                <a:cubicBezTo>
                  <a:pt x="7997" y="9417"/>
                  <a:pt x="9391" y="10393"/>
                  <a:pt x="10552" y="11547"/>
                </a:cubicBezTo>
                <a:cubicBezTo>
                  <a:pt x="12426" y="13420"/>
                  <a:pt x="13535" y="15609"/>
                  <a:pt x="13801" y="17851"/>
                </a:cubicBezTo>
                <a:cubicBezTo>
                  <a:pt x="14408" y="12435"/>
                  <a:pt x="13588" y="6706"/>
                  <a:pt x="13588" y="6706"/>
                </a:cubicBezTo>
                <a:cubicBezTo>
                  <a:pt x="15090" y="13489"/>
                  <a:pt x="15676" y="17755"/>
                  <a:pt x="15833" y="20439"/>
                </a:cubicBezTo>
                <a:cubicBezTo>
                  <a:pt x="18901" y="18148"/>
                  <a:pt x="20810" y="14954"/>
                  <a:pt x="20814" y="11418"/>
                </a:cubicBezTo>
                <a:close/>
                <a:moveTo>
                  <a:pt x="1138" y="7601"/>
                </a:moveTo>
                <a:cubicBezTo>
                  <a:pt x="-781" y="10697"/>
                  <a:pt x="-301" y="14639"/>
                  <a:pt x="2791" y="17722"/>
                </a:cubicBezTo>
                <a:cubicBezTo>
                  <a:pt x="4963" y="19886"/>
                  <a:pt x="8007" y="21211"/>
                  <a:pt x="11156" y="21599"/>
                </a:cubicBezTo>
                <a:cubicBezTo>
                  <a:pt x="9600" y="19902"/>
                  <a:pt x="7312" y="17092"/>
                  <a:pt x="4004" y="12437"/>
                </a:cubicBezTo>
                <a:cubicBezTo>
                  <a:pt x="4004" y="12437"/>
                  <a:pt x="8306" y="17778"/>
                  <a:pt x="12842" y="20996"/>
                </a:cubicBezTo>
                <a:cubicBezTo>
                  <a:pt x="13624" y="17985"/>
                  <a:pt x="12700" y="14644"/>
                  <a:pt x="9951" y="11899"/>
                </a:cubicBezTo>
                <a:cubicBezTo>
                  <a:pt x="7640" y="9597"/>
                  <a:pt x="4465" y="8134"/>
                  <a:pt x="1138" y="7601"/>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28" name="AutoShape 30"/>
          <p:cNvSpPr/>
          <p:nvPr/>
        </p:nvSpPr>
        <p:spPr bwMode="auto">
          <a:xfrm>
            <a:off x="10253663" y="4067970"/>
            <a:ext cx="558007" cy="354012"/>
          </a:xfrm>
          <a:custGeom>
            <a:avLst/>
            <a:gdLst>
              <a:gd name="T0" fmla="*/ 557974 w 17329"/>
              <a:gd name="T1" fmla="*/ 354013 h 20266"/>
              <a:gd name="T2" fmla="*/ 557974 w 17329"/>
              <a:gd name="T3" fmla="*/ 354013 h 20266"/>
              <a:gd name="T4" fmla="*/ 557974 w 17329"/>
              <a:gd name="T5" fmla="*/ 354013 h 20266"/>
              <a:gd name="T6" fmla="*/ 557974 w 17329"/>
              <a:gd name="T7" fmla="*/ 354013 h 202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29" h="20266">
                <a:moveTo>
                  <a:pt x="14435" y="6544"/>
                </a:moveTo>
                <a:cubicBezTo>
                  <a:pt x="14157" y="6544"/>
                  <a:pt x="13931" y="6128"/>
                  <a:pt x="13931" y="5614"/>
                </a:cubicBezTo>
                <a:cubicBezTo>
                  <a:pt x="13931" y="5100"/>
                  <a:pt x="14157" y="4683"/>
                  <a:pt x="14435" y="4683"/>
                </a:cubicBezTo>
                <a:cubicBezTo>
                  <a:pt x="14715" y="4683"/>
                  <a:pt x="14940" y="5100"/>
                  <a:pt x="14940" y="5614"/>
                </a:cubicBezTo>
                <a:cubicBezTo>
                  <a:pt x="14940" y="6128"/>
                  <a:pt x="14715" y="6544"/>
                  <a:pt x="14435" y="6544"/>
                </a:cubicBezTo>
                <a:close/>
                <a:moveTo>
                  <a:pt x="13189" y="4248"/>
                </a:moveTo>
                <a:cubicBezTo>
                  <a:pt x="12911" y="4248"/>
                  <a:pt x="12684" y="3832"/>
                  <a:pt x="12684" y="3318"/>
                </a:cubicBezTo>
                <a:cubicBezTo>
                  <a:pt x="12684" y="2805"/>
                  <a:pt x="12911" y="2390"/>
                  <a:pt x="13189" y="2390"/>
                </a:cubicBezTo>
                <a:cubicBezTo>
                  <a:pt x="13468" y="2390"/>
                  <a:pt x="13695" y="2805"/>
                  <a:pt x="13695" y="3318"/>
                </a:cubicBezTo>
                <a:cubicBezTo>
                  <a:pt x="13695" y="3832"/>
                  <a:pt x="13468" y="4248"/>
                  <a:pt x="13189" y="4248"/>
                </a:cubicBezTo>
                <a:close/>
                <a:moveTo>
                  <a:pt x="13189" y="8836"/>
                </a:moveTo>
                <a:cubicBezTo>
                  <a:pt x="12911" y="8836"/>
                  <a:pt x="12684" y="8421"/>
                  <a:pt x="12684" y="7909"/>
                </a:cubicBezTo>
                <a:cubicBezTo>
                  <a:pt x="12684" y="7395"/>
                  <a:pt x="12911" y="6978"/>
                  <a:pt x="13189" y="6978"/>
                </a:cubicBezTo>
                <a:cubicBezTo>
                  <a:pt x="13468" y="6978"/>
                  <a:pt x="13695" y="7395"/>
                  <a:pt x="13695" y="7909"/>
                </a:cubicBezTo>
                <a:cubicBezTo>
                  <a:pt x="13695" y="8421"/>
                  <a:pt x="13468" y="8836"/>
                  <a:pt x="13189" y="8836"/>
                </a:cubicBezTo>
                <a:close/>
                <a:moveTo>
                  <a:pt x="11943" y="6544"/>
                </a:moveTo>
                <a:cubicBezTo>
                  <a:pt x="11665" y="6544"/>
                  <a:pt x="11438" y="6128"/>
                  <a:pt x="11438" y="5614"/>
                </a:cubicBezTo>
                <a:cubicBezTo>
                  <a:pt x="11438" y="5100"/>
                  <a:pt x="11665" y="4683"/>
                  <a:pt x="11943" y="4683"/>
                </a:cubicBezTo>
                <a:cubicBezTo>
                  <a:pt x="12222" y="4683"/>
                  <a:pt x="12448" y="5100"/>
                  <a:pt x="12448" y="5614"/>
                </a:cubicBezTo>
                <a:cubicBezTo>
                  <a:pt x="12448" y="6128"/>
                  <a:pt x="12222" y="6544"/>
                  <a:pt x="11943" y="6544"/>
                </a:cubicBezTo>
                <a:close/>
                <a:moveTo>
                  <a:pt x="10739" y="12987"/>
                </a:moveTo>
                <a:cubicBezTo>
                  <a:pt x="10068" y="12987"/>
                  <a:pt x="9525" y="11985"/>
                  <a:pt x="9525" y="10750"/>
                </a:cubicBezTo>
                <a:cubicBezTo>
                  <a:pt x="9525" y="9516"/>
                  <a:pt x="10068" y="8517"/>
                  <a:pt x="10739" y="8517"/>
                </a:cubicBezTo>
                <a:cubicBezTo>
                  <a:pt x="11409" y="8517"/>
                  <a:pt x="11953" y="9516"/>
                  <a:pt x="11953" y="10750"/>
                </a:cubicBezTo>
                <a:cubicBezTo>
                  <a:pt x="11953" y="11985"/>
                  <a:pt x="11409" y="12987"/>
                  <a:pt x="10739" y="12987"/>
                </a:cubicBezTo>
                <a:close/>
                <a:moveTo>
                  <a:pt x="7151" y="11082"/>
                </a:moveTo>
                <a:cubicBezTo>
                  <a:pt x="7151" y="11263"/>
                  <a:pt x="7072" y="11409"/>
                  <a:pt x="6975" y="11409"/>
                </a:cubicBezTo>
                <a:lnTo>
                  <a:pt x="6219" y="11409"/>
                </a:lnTo>
                <a:cubicBezTo>
                  <a:pt x="6123" y="11409"/>
                  <a:pt x="6044" y="11551"/>
                  <a:pt x="6044" y="11728"/>
                </a:cubicBezTo>
                <a:lnTo>
                  <a:pt x="6044" y="13122"/>
                </a:lnTo>
                <a:cubicBezTo>
                  <a:pt x="6044" y="13301"/>
                  <a:pt x="5964" y="13447"/>
                  <a:pt x="5869" y="13447"/>
                </a:cubicBezTo>
                <a:lnTo>
                  <a:pt x="5560" y="13447"/>
                </a:lnTo>
                <a:cubicBezTo>
                  <a:pt x="5464" y="13447"/>
                  <a:pt x="5384" y="13301"/>
                  <a:pt x="5384" y="13122"/>
                </a:cubicBezTo>
                <a:lnTo>
                  <a:pt x="5384" y="11728"/>
                </a:lnTo>
                <a:cubicBezTo>
                  <a:pt x="5384" y="11551"/>
                  <a:pt x="5306" y="11409"/>
                  <a:pt x="5210" y="11409"/>
                </a:cubicBezTo>
                <a:lnTo>
                  <a:pt x="4453" y="11409"/>
                </a:lnTo>
                <a:cubicBezTo>
                  <a:pt x="4357" y="11409"/>
                  <a:pt x="4278" y="11263"/>
                  <a:pt x="4278" y="11082"/>
                </a:cubicBezTo>
                <a:lnTo>
                  <a:pt x="4278" y="10515"/>
                </a:lnTo>
                <a:cubicBezTo>
                  <a:pt x="4278" y="10339"/>
                  <a:pt x="4357" y="10192"/>
                  <a:pt x="4453" y="10192"/>
                </a:cubicBezTo>
                <a:lnTo>
                  <a:pt x="5210" y="10192"/>
                </a:lnTo>
                <a:cubicBezTo>
                  <a:pt x="5306" y="10192"/>
                  <a:pt x="5384" y="10048"/>
                  <a:pt x="5384" y="9869"/>
                </a:cubicBezTo>
                <a:lnTo>
                  <a:pt x="5384" y="8478"/>
                </a:lnTo>
                <a:cubicBezTo>
                  <a:pt x="5384" y="8298"/>
                  <a:pt x="5464" y="8154"/>
                  <a:pt x="5560" y="8154"/>
                </a:cubicBezTo>
                <a:lnTo>
                  <a:pt x="5869" y="8154"/>
                </a:lnTo>
                <a:cubicBezTo>
                  <a:pt x="5964" y="8154"/>
                  <a:pt x="6044" y="8298"/>
                  <a:pt x="6044" y="8478"/>
                </a:cubicBezTo>
                <a:lnTo>
                  <a:pt x="6044" y="9869"/>
                </a:lnTo>
                <a:cubicBezTo>
                  <a:pt x="6044" y="10048"/>
                  <a:pt x="6123" y="10192"/>
                  <a:pt x="6219" y="10192"/>
                </a:cubicBezTo>
                <a:lnTo>
                  <a:pt x="6975" y="10192"/>
                </a:lnTo>
                <a:cubicBezTo>
                  <a:pt x="7072" y="10192"/>
                  <a:pt x="7151" y="10339"/>
                  <a:pt x="7151" y="10515"/>
                </a:cubicBezTo>
                <a:cubicBezTo>
                  <a:pt x="7151" y="10515"/>
                  <a:pt x="7151" y="11082"/>
                  <a:pt x="7151" y="11082"/>
                </a:cubicBezTo>
                <a:close/>
                <a:moveTo>
                  <a:pt x="3296" y="7440"/>
                </a:moveTo>
                <a:cubicBezTo>
                  <a:pt x="2626" y="7440"/>
                  <a:pt x="2082" y="6440"/>
                  <a:pt x="2082" y="5206"/>
                </a:cubicBezTo>
                <a:cubicBezTo>
                  <a:pt x="2082" y="3972"/>
                  <a:pt x="2626" y="2969"/>
                  <a:pt x="3296" y="2969"/>
                </a:cubicBezTo>
                <a:cubicBezTo>
                  <a:pt x="3967" y="2969"/>
                  <a:pt x="4510" y="3972"/>
                  <a:pt x="4510" y="5206"/>
                </a:cubicBezTo>
                <a:cubicBezTo>
                  <a:pt x="4510" y="6440"/>
                  <a:pt x="3967" y="7440"/>
                  <a:pt x="3296" y="7440"/>
                </a:cubicBezTo>
                <a:close/>
                <a:moveTo>
                  <a:pt x="16021" y="4086"/>
                </a:moveTo>
                <a:cubicBezTo>
                  <a:pt x="15646" y="1687"/>
                  <a:pt x="14438" y="45"/>
                  <a:pt x="13204" y="0"/>
                </a:cubicBezTo>
                <a:lnTo>
                  <a:pt x="13202" y="0"/>
                </a:lnTo>
                <a:cubicBezTo>
                  <a:pt x="13187" y="0"/>
                  <a:pt x="13174" y="0"/>
                  <a:pt x="13161" y="0"/>
                </a:cubicBezTo>
                <a:cubicBezTo>
                  <a:pt x="13156" y="0"/>
                  <a:pt x="13151" y="0"/>
                  <a:pt x="13145" y="0"/>
                </a:cubicBezTo>
                <a:cubicBezTo>
                  <a:pt x="13135" y="0"/>
                  <a:pt x="13124" y="0"/>
                  <a:pt x="13112" y="0"/>
                </a:cubicBezTo>
                <a:cubicBezTo>
                  <a:pt x="13092" y="0"/>
                  <a:pt x="13074" y="0"/>
                  <a:pt x="13055" y="3"/>
                </a:cubicBezTo>
                <a:cubicBezTo>
                  <a:pt x="13029" y="3"/>
                  <a:pt x="13002" y="3"/>
                  <a:pt x="12974" y="8"/>
                </a:cubicBezTo>
                <a:cubicBezTo>
                  <a:pt x="11112" y="162"/>
                  <a:pt x="11291" y="2249"/>
                  <a:pt x="9028" y="2381"/>
                </a:cubicBezTo>
                <a:cubicBezTo>
                  <a:pt x="9006" y="2381"/>
                  <a:pt x="8984" y="2386"/>
                  <a:pt x="8962" y="2391"/>
                </a:cubicBezTo>
                <a:cubicBezTo>
                  <a:pt x="8781" y="2409"/>
                  <a:pt x="8466" y="2371"/>
                  <a:pt x="8300" y="2381"/>
                </a:cubicBezTo>
                <a:cubicBezTo>
                  <a:pt x="6036" y="2249"/>
                  <a:pt x="6216" y="162"/>
                  <a:pt x="4353" y="8"/>
                </a:cubicBezTo>
                <a:cubicBezTo>
                  <a:pt x="4327" y="3"/>
                  <a:pt x="4299" y="3"/>
                  <a:pt x="4272" y="3"/>
                </a:cubicBezTo>
                <a:cubicBezTo>
                  <a:pt x="4254" y="0"/>
                  <a:pt x="4235" y="0"/>
                  <a:pt x="4216" y="0"/>
                </a:cubicBezTo>
                <a:cubicBezTo>
                  <a:pt x="4205" y="0"/>
                  <a:pt x="4194" y="0"/>
                  <a:pt x="4183" y="0"/>
                </a:cubicBezTo>
                <a:cubicBezTo>
                  <a:pt x="4178" y="0"/>
                  <a:pt x="4172" y="0"/>
                  <a:pt x="4167" y="0"/>
                </a:cubicBezTo>
                <a:cubicBezTo>
                  <a:pt x="4154" y="0"/>
                  <a:pt x="4140" y="0"/>
                  <a:pt x="4126" y="0"/>
                </a:cubicBezTo>
                <a:lnTo>
                  <a:pt x="4124" y="0"/>
                </a:lnTo>
                <a:cubicBezTo>
                  <a:pt x="2890" y="45"/>
                  <a:pt x="1682" y="1687"/>
                  <a:pt x="1307" y="4086"/>
                </a:cubicBezTo>
                <a:cubicBezTo>
                  <a:pt x="962" y="6105"/>
                  <a:pt x="-2136" y="21600"/>
                  <a:pt x="2630" y="20172"/>
                </a:cubicBezTo>
                <a:cubicBezTo>
                  <a:pt x="4492" y="18983"/>
                  <a:pt x="3416" y="15625"/>
                  <a:pt x="8664" y="15608"/>
                </a:cubicBezTo>
                <a:cubicBezTo>
                  <a:pt x="13912" y="15625"/>
                  <a:pt x="12835" y="18983"/>
                  <a:pt x="14698" y="20172"/>
                </a:cubicBezTo>
                <a:lnTo>
                  <a:pt x="14699" y="20172"/>
                </a:lnTo>
                <a:cubicBezTo>
                  <a:pt x="19464" y="21600"/>
                  <a:pt x="16366" y="6105"/>
                  <a:pt x="16021" y="4086"/>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29" name="AutoShape 31"/>
          <p:cNvSpPr/>
          <p:nvPr/>
        </p:nvSpPr>
        <p:spPr bwMode="auto">
          <a:xfrm>
            <a:off x="8593933" y="4048920"/>
            <a:ext cx="398463" cy="392112"/>
          </a:xfrm>
          <a:custGeom>
            <a:avLst/>
            <a:gdLst>
              <a:gd name="T0" fmla="*/ 398463 w 21600"/>
              <a:gd name="T1" fmla="*/ 392113 h 21600"/>
              <a:gd name="T2" fmla="*/ 398463 w 21600"/>
              <a:gd name="T3" fmla="*/ 392113 h 21600"/>
              <a:gd name="T4" fmla="*/ 398463 w 21600"/>
              <a:gd name="T5" fmla="*/ 392113 h 21600"/>
              <a:gd name="T6" fmla="*/ 398463 w 21600"/>
              <a:gd name="T7" fmla="*/ 392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15903"/>
                </a:moveTo>
                <a:cubicBezTo>
                  <a:pt x="8022" y="15903"/>
                  <a:pt x="5772" y="13617"/>
                  <a:pt x="5772" y="10799"/>
                </a:cubicBezTo>
                <a:cubicBezTo>
                  <a:pt x="5772" y="7980"/>
                  <a:pt x="8022" y="5696"/>
                  <a:pt x="10798" y="5696"/>
                </a:cubicBezTo>
                <a:cubicBezTo>
                  <a:pt x="13574" y="5696"/>
                  <a:pt x="15827" y="7980"/>
                  <a:pt x="15827" y="10799"/>
                </a:cubicBezTo>
                <a:cubicBezTo>
                  <a:pt x="15827" y="13617"/>
                  <a:pt x="13574" y="15903"/>
                  <a:pt x="10798" y="15903"/>
                </a:cubicBezTo>
                <a:close/>
                <a:moveTo>
                  <a:pt x="19446" y="11138"/>
                </a:moveTo>
                <a:lnTo>
                  <a:pt x="21599" y="10753"/>
                </a:lnTo>
                <a:lnTo>
                  <a:pt x="20966" y="7117"/>
                </a:lnTo>
                <a:lnTo>
                  <a:pt x="18833" y="7496"/>
                </a:lnTo>
                <a:cubicBezTo>
                  <a:pt x="18530" y="6743"/>
                  <a:pt x="18109" y="6058"/>
                  <a:pt x="17623" y="5424"/>
                </a:cubicBezTo>
                <a:lnTo>
                  <a:pt x="19035" y="3718"/>
                </a:lnTo>
                <a:lnTo>
                  <a:pt x="16249" y="1345"/>
                </a:lnTo>
                <a:lnTo>
                  <a:pt x="14835" y="3055"/>
                </a:lnTo>
                <a:cubicBezTo>
                  <a:pt x="14140" y="2680"/>
                  <a:pt x="13408" y="2372"/>
                  <a:pt x="12616" y="2200"/>
                </a:cubicBezTo>
                <a:lnTo>
                  <a:pt x="12616" y="0"/>
                </a:lnTo>
                <a:lnTo>
                  <a:pt x="8980" y="0"/>
                </a:lnTo>
                <a:lnTo>
                  <a:pt x="8980" y="2200"/>
                </a:lnTo>
                <a:cubicBezTo>
                  <a:pt x="8191" y="2372"/>
                  <a:pt x="7457" y="2680"/>
                  <a:pt x="6762" y="3055"/>
                </a:cubicBezTo>
                <a:lnTo>
                  <a:pt x="5348" y="1343"/>
                </a:lnTo>
                <a:lnTo>
                  <a:pt x="2561" y="3717"/>
                </a:lnTo>
                <a:lnTo>
                  <a:pt x="3973" y="5425"/>
                </a:lnTo>
                <a:cubicBezTo>
                  <a:pt x="3490" y="6058"/>
                  <a:pt x="3068" y="6744"/>
                  <a:pt x="2766" y="7499"/>
                </a:cubicBezTo>
                <a:lnTo>
                  <a:pt x="629" y="7115"/>
                </a:lnTo>
                <a:lnTo>
                  <a:pt x="0" y="10753"/>
                </a:lnTo>
                <a:lnTo>
                  <a:pt x="2152" y="11137"/>
                </a:lnTo>
                <a:cubicBezTo>
                  <a:pt x="2185" y="11962"/>
                  <a:pt x="2337" y="12748"/>
                  <a:pt x="2574" y="13498"/>
                </a:cubicBezTo>
                <a:lnTo>
                  <a:pt x="672" y="14616"/>
                </a:lnTo>
                <a:lnTo>
                  <a:pt x="2489" y="17813"/>
                </a:lnTo>
                <a:lnTo>
                  <a:pt x="4385" y="16702"/>
                </a:lnTo>
                <a:cubicBezTo>
                  <a:pt x="4918" y="17299"/>
                  <a:pt x="5519" y="17823"/>
                  <a:pt x="6194" y="18255"/>
                </a:cubicBezTo>
                <a:lnTo>
                  <a:pt x="5448" y="20336"/>
                </a:lnTo>
                <a:lnTo>
                  <a:pt x="8866" y="21598"/>
                </a:lnTo>
                <a:lnTo>
                  <a:pt x="9617" y="19503"/>
                </a:lnTo>
                <a:cubicBezTo>
                  <a:pt x="10009" y="19557"/>
                  <a:pt x="10394" y="19623"/>
                  <a:pt x="10798" y="19623"/>
                </a:cubicBezTo>
                <a:cubicBezTo>
                  <a:pt x="11204" y="19623"/>
                  <a:pt x="11590" y="19557"/>
                  <a:pt x="11980" y="19505"/>
                </a:cubicBezTo>
                <a:lnTo>
                  <a:pt x="12729" y="21599"/>
                </a:lnTo>
                <a:lnTo>
                  <a:pt x="16149" y="20336"/>
                </a:lnTo>
                <a:lnTo>
                  <a:pt x="15402" y="18255"/>
                </a:lnTo>
                <a:cubicBezTo>
                  <a:pt x="16077" y="17825"/>
                  <a:pt x="16681" y="17301"/>
                  <a:pt x="17214" y="16704"/>
                </a:cubicBezTo>
                <a:lnTo>
                  <a:pt x="19110" y="17816"/>
                </a:lnTo>
                <a:lnTo>
                  <a:pt x="20927" y="14616"/>
                </a:lnTo>
                <a:lnTo>
                  <a:pt x="19025" y="13498"/>
                </a:lnTo>
                <a:cubicBezTo>
                  <a:pt x="19262" y="12748"/>
                  <a:pt x="19418" y="11962"/>
                  <a:pt x="19446" y="11138"/>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0" name="AutoShape 32"/>
          <p:cNvSpPr/>
          <p:nvPr/>
        </p:nvSpPr>
        <p:spPr bwMode="auto">
          <a:xfrm>
            <a:off x="3401219" y="2562226"/>
            <a:ext cx="398463" cy="307181"/>
          </a:xfrm>
          <a:custGeom>
            <a:avLst/>
            <a:gdLst>
              <a:gd name="T0" fmla="*/ 398463 w 21600"/>
              <a:gd name="T1" fmla="*/ 307182 h 21600"/>
              <a:gd name="T2" fmla="*/ 398463 w 21600"/>
              <a:gd name="T3" fmla="*/ 307182 h 21600"/>
              <a:gd name="T4" fmla="*/ 398463 w 21600"/>
              <a:gd name="T5" fmla="*/ 307182 h 21600"/>
              <a:gd name="T6" fmla="*/ 398463 w 21600"/>
              <a:gd name="T7" fmla="*/ 3071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9516"/>
                </a:moveTo>
                <a:cubicBezTo>
                  <a:pt x="21599" y="20665"/>
                  <a:pt x="20880" y="21599"/>
                  <a:pt x="19994" y="21599"/>
                </a:cubicBezTo>
                <a:lnTo>
                  <a:pt x="1605" y="21599"/>
                </a:lnTo>
                <a:cubicBezTo>
                  <a:pt x="719" y="21599"/>
                  <a:pt x="0" y="20665"/>
                  <a:pt x="0" y="19516"/>
                </a:cubicBezTo>
                <a:lnTo>
                  <a:pt x="0" y="1625"/>
                </a:lnTo>
                <a:lnTo>
                  <a:pt x="9523" y="11349"/>
                </a:lnTo>
                <a:cubicBezTo>
                  <a:pt x="10220" y="12061"/>
                  <a:pt x="11351" y="12061"/>
                  <a:pt x="12046" y="11352"/>
                </a:cubicBezTo>
                <a:lnTo>
                  <a:pt x="21599" y="1625"/>
                </a:lnTo>
                <a:cubicBezTo>
                  <a:pt x="21599" y="1625"/>
                  <a:pt x="21599" y="19516"/>
                  <a:pt x="21599" y="19516"/>
                </a:cubicBezTo>
                <a:close/>
                <a:moveTo>
                  <a:pt x="1605" y="0"/>
                </a:moveTo>
                <a:lnTo>
                  <a:pt x="19994" y="0"/>
                </a:lnTo>
                <a:cubicBezTo>
                  <a:pt x="20880" y="0"/>
                  <a:pt x="21026" y="568"/>
                  <a:pt x="20326" y="1271"/>
                </a:cubicBezTo>
                <a:lnTo>
                  <a:pt x="12057" y="9531"/>
                </a:lnTo>
                <a:cubicBezTo>
                  <a:pt x="11355" y="10232"/>
                  <a:pt x="10216" y="10229"/>
                  <a:pt x="9514" y="9527"/>
                </a:cubicBezTo>
                <a:lnTo>
                  <a:pt x="1270" y="1271"/>
                </a:lnTo>
                <a:cubicBezTo>
                  <a:pt x="569" y="568"/>
                  <a:pt x="719" y="0"/>
                  <a:pt x="1605" y="0"/>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1" name="AutoShape 33"/>
          <p:cNvSpPr/>
          <p:nvPr/>
        </p:nvSpPr>
        <p:spPr bwMode="auto">
          <a:xfrm>
            <a:off x="1600995" y="2527301"/>
            <a:ext cx="477837" cy="354807"/>
          </a:xfrm>
          <a:custGeom>
            <a:avLst/>
            <a:gdLst>
              <a:gd name="T0" fmla="*/ 477838 w 21600"/>
              <a:gd name="T1" fmla="*/ 354807 h 21600"/>
              <a:gd name="T2" fmla="*/ 477838 w 21600"/>
              <a:gd name="T3" fmla="*/ 354807 h 21600"/>
              <a:gd name="T4" fmla="*/ 477838 w 21600"/>
              <a:gd name="T5" fmla="*/ 354807 h 21600"/>
              <a:gd name="T6" fmla="*/ 477838 w 21600"/>
              <a:gd name="T7" fmla="*/ 3548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660" y="21600"/>
                </a:moveTo>
                <a:lnTo>
                  <a:pt x="8519" y="21600"/>
                </a:lnTo>
                <a:lnTo>
                  <a:pt x="4919" y="21600"/>
                </a:lnTo>
                <a:cubicBezTo>
                  <a:pt x="2201" y="21600"/>
                  <a:pt x="0" y="18629"/>
                  <a:pt x="0" y="14966"/>
                </a:cubicBezTo>
                <a:cubicBezTo>
                  <a:pt x="0" y="11747"/>
                  <a:pt x="1698" y="9066"/>
                  <a:pt x="3953" y="8461"/>
                </a:cubicBezTo>
                <a:cubicBezTo>
                  <a:pt x="4493" y="6633"/>
                  <a:pt x="5616" y="5208"/>
                  <a:pt x="7016" y="4605"/>
                </a:cubicBezTo>
                <a:cubicBezTo>
                  <a:pt x="7650" y="1932"/>
                  <a:pt x="9506" y="0"/>
                  <a:pt x="11700" y="0"/>
                </a:cubicBezTo>
                <a:cubicBezTo>
                  <a:pt x="14176" y="0"/>
                  <a:pt x="16220" y="2469"/>
                  <a:pt x="16563" y="5684"/>
                </a:cubicBezTo>
                <a:cubicBezTo>
                  <a:pt x="19415" y="6270"/>
                  <a:pt x="21599" y="9581"/>
                  <a:pt x="21599" y="13591"/>
                </a:cubicBezTo>
                <a:cubicBezTo>
                  <a:pt x="21599" y="18014"/>
                  <a:pt x="18940" y="21600"/>
                  <a:pt x="15660" y="21600"/>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2" name="AutoShape 34"/>
          <p:cNvSpPr/>
          <p:nvPr/>
        </p:nvSpPr>
        <p:spPr bwMode="auto">
          <a:xfrm>
            <a:off x="10427494" y="2413001"/>
            <a:ext cx="294481" cy="438151"/>
          </a:xfrm>
          <a:custGeom>
            <a:avLst/>
            <a:gdLst>
              <a:gd name="T0" fmla="*/ 294481 w 21600"/>
              <a:gd name="T1" fmla="*/ 438150 h 21600"/>
              <a:gd name="T2" fmla="*/ 294481 w 21600"/>
              <a:gd name="T3" fmla="*/ 438150 h 21600"/>
              <a:gd name="T4" fmla="*/ 294481 w 21600"/>
              <a:gd name="T5" fmla="*/ 438150 h 21600"/>
              <a:gd name="T6" fmla="*/ 294481 w 21600"/>
              <a:gd name="T7" fmla="*/ 4381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1"/>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600"/>
                  <a:pt x="10800" y="21600"/>
                </a:cubicBezTo>
                <a:cubicBezTo>
                  <a:pt x="16763" y="21600"/>
                  <a:pt x="21600" y="18342"/>
                  <a:pt x="21600" y="14325"/>
                </a:cubicBezTo>
                <a:cubicBezTo>
                  <a:pt x="21600" y="12268"/>
                  <a:pt x="20328" y="10416"/>
                  <a:pt x="18294" y="9092"/>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3" name="AutoShape 35"/>
          <p:cNvSpPr/>
          <p:nvPr/>
        </p:nvSpPr>
        <p:spPr bwMode="auto">
          <a:xfrm>
            <a:off x="3379788" y="4121945"/>
            <a:ext cx="441325" cy="354807"/>
          </a:xfrm>
          <a:custGeom>
            <a:avLst/>
            <a:gdLst>
              <a:gd name="T0" fmla="*/ 441325 w 21600"/>
              <a:gd name="T1" fmla="*/ 354806 h 21600"/>
              <a:gd name="T2" fmla="*/ 441325 w 21600"/>
              <a:gd name="T3" fmla="*/ 354806 h 21600"/>
              <a:gd name="T4" fmla="*/ 441325 w 21600"/>
              <a:gd name="T5" fmla="*/ 354806 h 21600"/>
              <a:gd name="T6" fmla="*/ 441325 w 21600"/>
              <a:gd name="T7" fmla="*/ 3548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600"/>
                  <a:pt x="987" y="21600"/>
                </a:cubicBezTo>
                <a:lnTo>
                  <a:pt x="20612" y="21600"/>
                </a:lnTo>
                <a:cubicBezTo>
                  <a:pt x="21158" y="21600"/>
                  <a:pt x="21599" y="21049"/>
                  <a:pt x="21599" y="20370"/>
                </a:cubicBezTo>
                <a:lnTo>
                  <a:pt x="21599" y="5094"/>
                </a:lnTo>
                <a:cubicBezTo>
                  <a:pt x="21599" y="4412"/>
                  <a:pt x="21158" y="3864"/>
                  <a:pt x="20612" y="3864"/>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4" name="AutoShape 36"/>
          <p:cNvSpPr/>
          <p:nvPr/>
        </p:nvSpPr>
        <p:spPr bwMode="auto">
          <a:xfrm>
            <a:off x="5173663" y="4067970"/>
            <a:ext cx="316707" cy="408781"/>
          </a:xfrm>
          <a:custGeom>
            <a:avLst/>
            <a:gdLst>
              <a:gd name="T0" fmla="*/ 316707 w 21600"/>
              <a:gd name="T1" fmla="*/ 408781 h 21600"/>
              <a:gd name="T2" fmla="*/ 316707 w 21600"/>
              <a:gd name="T3" fmla="*/ 408781 h 21600"/>
              <a:gd name="T4" fmla="*/ 316707 w 21600"/>
              <a:gd name="T5" fmla="*/ 408781 h 21600"/>
              <a:gd name="T6" fmla="*/ 316707 w 21600"/>
              <a:gd name="T7" fmla="*/ 4087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61" y="5511"/>
                </a:moveTo>
                <a:cubicBezTo>
                  <a:pt x="19661" y="5861"/>
                  <a:pt x="19299" y="6141"/>
                  <a:pt x="18849" y="6141"/>
                </a:cubicBezTo>
                <a:lnTo>
                  <a:pt x="2892" y="6141"/>
                </a:lnTo>
                <a:cubicBezTo>
                  <a:pt x="2446" y="6141"/>
                  <a:pt x="2084" y="5861"/>
                  <a:pt x="2084" y="5511"/>
                </a:cubicBezTo>
                <a:lnTo>
                  <a:pt x="2084" y="2337"/>
                </a:lnTo>
                <a:cubicBezTo>
                  <a:pt x="2084" y="1989"/>
                  <a:pt x="2446" y="1708"/>
                  <a:pt x="2892" y="1708"/>
                </a:cubicBezTo>
                <a:lnTo>
                  <a:pt x="18849" y="1708"/>
                </a:lnTo>
                <a:cubicBezTo>
                  <a:pt x="19299" y="1708"/>
                  <a:pt x="19661" y="1989"/>
                  <a:pt x="19661" y="2337"/>
                </a:cubicBezTo>
                <a:cubicBezTo>
                  <a:pt x="19661" y="2337"/>
                  <a:pt x="19661" y="5511"/>
                  <a:pt x="19661" y="5511"/>
                </a:cubicBezTo>
                <a:close/>
                <a:moveTo>
                  <a:pt x="19661" y="9284"/>
                </a:moveTo>
                <a:cubicBezTo>
                  <a:pt x="19661" y="9642"/>
                  <a:pt x="19288" y="9931"/>
                  <a:pt x="18827" y="9931"/>
                </a:cubicBezTo>
                <a:lnTo>
                  <a:pt x="17486" y="9931"/>
                </a:lnTo>
                <a:cubicBezTo>
                  <a:pt x="17423" y="9931"/>
                  <a:pt x="17365" y="9926"/>
                  <a:pt x="17307" y="9914"/>
                </a:cubicBezTo>
                <a:cubicBezTo>
                  <a:pt x="17301" y="9914"/>
                  <a:pt x="17292" y="9912"/>
                  <a:pt x="17285" y="9910"/>
                </a:cubicBezTo>
                <a:cubicBezTo>
                  <a:pt x="17235" y="9903"/>
                  <a:pt x="17188" y="9889"/>
                  <a:pt x="17145" y="9875"/>
                </a:cubicBezTo>
                <a:cubicBezTo>
                  <a:pt x="17142" y="9875"/>
                  <a:pt x="17138" y="9870"/>
                  <a:pt x="17134" y="9870"/>
                </a:cubicBezTo>
                <a:cubicBezTo>
                  <a:pt x="16955" y="9807"/>
                  <a:pt x="16813" y="9695"/>
                  <a:pt x="16729" y="9556"/>
                </a:cubicBezTo>
                <a:cubicBezTo>
                  <a:pt x="16727" y="9555"/>
                  <a:pt x="16725" y="9552"/>
                  <a:pt x="16721" y="9549"/>
                </a:cubicBezTo>
                <a:cubicBezTo>
                  <a:pt x="16703" y="9515"/>
                  <a:pt x="16687" y="9478"/>
                  <a:pt x="16676" y="9441"/>
                </a:cubicBezTo>
                <a:cubicBezTo>
                  <a:pt x="16674" y="9433"/>
                  <a:pt x="16670" y="9427"/>
                  <a:pt x="16666" y="9420"/>
                </a:cubicBezTo>
                <a:cubicBezTo>
                  <a:pt x="16655" y="9377"/>
                  <a:pt x="16648" y="9331"/>
                  <a:pt x="16648" y="9284"/>
                </a:cubicBezTo>
                <a:lnTo>
                  <a:pt x="16648" y="8968"/>
                </a:lnTo>
                <a:cubicBezTo>
                  <a:pt x="16648" y="8608"/>
                  <a:pt x="17021" y="8319"/>
                  <a:pt x="17486" y="8319"/>
                </a:cubicBezTo>
                <a:lnTo>
                  <a:pt x="18827" y="8319"/>
                </a:lnTo>
                <a:cubicBezTo>
                  <a:pt x="18886" y="8319"/>
                  <a:pt x="18945" y="8325"/>
                  <a:pt x="19000" y="8333"/>
                </a:cubicBezTo>
                <a:cubicBezTo>
                  <a:pt x="19010" y="8336"/>
                  <a:pt x="19017" y="8341"/>
                  <a:pt x="19031" y="8341"/>
                </a:cubicBezTo>
                <a:cubicBezTo>
                  <a:pt x="19076" y="8350"/>
                  <a:pt x="19122" y="8362"/>
                  <a:pt x="19168" y="8379"/>
                </a:cubicBezTo>
                <a:cubicBezTo>
                  <a:pt x="19171" y="8379"/>
                  <a:pt x="19175" y="8382"/>
                  <a:pt x="19179" y="8382"/>
                </a:cubicBezTo>
                <a:cubicBezTo>
                  <a:pt x="19281" y="8419"/>
                  <a:pt x="19369" y="8472"/>
                  <a:pt x="19444" y="8533"/>
                </a:cubicBezTo>
                <a:cubicBezTo>
                  <a:pt x="19500" y="8583"/>
                  <a:pt x="19548" y="8637"/>
                  <a:pt x="19581" y="8696"/>
                </a:cubicBezTo>
                <a:cubicBezTo>
                  <a:pt x="19584" y="8699"/>
                  <a:pt x="19584" y="8702"/>
                  <a:pt x="19588" y="8705"/>
                </a:cubicBezTo>
                <a:cubicBezTo>
                  <a:pt x="19609" y="8739"/>
                  <a:pt x="19623" y="8773"/>
                  <a:pt x="19632" y="8809"/>
                </a:cubicBezTo>
                <a:cubicBezTo>
                  <a:pt x="19636" y="8818"/>
                  <a:pt x="19641" y="8824"/>
                  <a:pt x="19643" y="8832"/>
                </a:cubicBezTo>
                <a:cubicBezTo>
                  <a:pt x="19656" y="8876"/>
                  <a:pt x="19661" y="8920"/>
                  <a:pt x="19661" y="8968"/>
                </a:cubicBezTo>
                <a:cubicBezTo>
                  <a:pt x="19661" y="8968"/>
                  <a:pt x="19661" y="9284"/>
                  <a:pt x="19661" y="9284"/>
                </a:cubicBezTo>
                <a:close/>
                <a:moveTo>
                  <a:pt x="19661" y="11552"/>
                </a:moveTo>
                <a:cubicBezTo>
                  <a:pt x="19661" y="11909"/>
                  <a:pt x="19288" y="12198"/>
                  <a:pt x="18827" y="12198"/>
                </a:cubicBezTo>
                <a:lnTo>
                  <a:pt x="17486" y="12198"/>
                </a:lnTo>
                <a:cubicBezTo>
                  <a:pt x="17423" y="12198"/>
                  <a:pt x="17365" y="12192"/>
                  <a:pt x="17307" y="12184"/>
                </a:cubicBezTo>
                <a:cubicBezTo>
                  <a:pt x="17301" y="12181"/>
                  <a:pt x="17292" y="12178"/>
                  <a:pt x="17285" y="12178"/>
                </a:cubicBezTo>
                <a:cubicBezTo>
                  <a:pt x="17235" y="12167"/>
                  <a:pt x="17188" y="12156"/>
                  <a:pt x="17145" y="12141"/>
                </a:cubicBezTo>
                <a:cubicBezTo>
                  <a:pt x="17142" y="12138"/>
                  <a:pt x="17138" y="12138"/>
                  <a:pt x="17134" y="12138"/>
                </a:cubicBezTo>
                <a:cubicBezTo>
                  <a:pt x="16955" y="12073"/>
                  <a:pt x="16813" y="11962"/>
                  <a:pt x="16729" y="11824"/>
                </a:cubicBezTo>
                <a:cubicBezTo>
                  <a:pt x="16727" y="11820"/>
                  <a:pt x="16725" y="11818"/>
                  <a:pt x="16721" y="11816"/>
                </a:cubicBezTo>
                <a:cubicBezTo>
                  <a:pt x="16703" y="11780"/>
                  <a:pt x="16687" y="11744"/>
                  <a:pt x="16676" y="11707"/>
                </a:cubicBezTo>
                <a:cubicBezTo>
                  <a:pt x="16674" y="11699"/>
                  <a:pt x="16670" y="11695"/>
                  <a:pt x="16666" y="11687"/>
                </a:cubicBezTo>
                <a:cubicBezTo>
                  <a:pt x="16655" y="11642"/>
                  <a:pt x="16648" y="11597"/>
                  <a:pt x="16648" y="11552"/>
                </a:cubicBezTo>
                <a:lnTo>
                  <a:pt x="16648" y="11233"/>
                </a:lnTo>
                <a:cubicBezTo>
                  <a:pt x="16648" y="10876"/>
                  <a:pt x="17021" y="10586"/>
                  <a:pt x="17486" y="10586"/>
                </a:cubicBezTo>
                <a:lnTo>
                  <a:pt x="18827" y="10586"/>
                </a:lnTo>
                <a:cubicBezTo>
                  <a:pt x="18886" y="10586"/>
                  <a:pt x="18945" y="10591"/>
                  <a:pt x="19000" y="10603"/>
                </a:cubicBezTo>
                <a:cubicBezTo>
                  <a:pt x="19010" y="10604"/>
                  <a:pt x="19017" y="10605"/>
                  <a:pt x="19031" y="10608"/>
                </a:cubicBezTo>
                <a:cubicBezTo>
                  <a:pt x="19076" y="10617"/>
                  <a:pt x="19122" y="10628"/>
                  <a:pt x="19168" y="10644"/>
                </a:cubicBezTo>
                <a:cubicBezTo>
                  <a:pt x="19171" y="10647"/>
                  <a:pt x="19175" y="10648"/>
                  <a:pt x="19179" y="10651"/>
                </a:cubicBezTo>
                <a:cubicBezTo>
                  <a:pt x="19281" y="10686"/>
                  <a:pt x="19369" y="10736"/>
                  <a:pt x="19444" y="10801"/>
                </a:cubicBezTo>
                <a:cubicBezTo>
                  <a:pt x="19500" y="10849"/>
                  <a:pt x="19548" y="10903"/>
                  <a:pt x="19581" y="10962"/>
                </a:cubicBezTo>
                <a:cubicBezTo>
                  <a:pt x="19584" y="10965"/>
                  <a:pt x="19584" y="10968"/>
                  <a:pt x="19588" y="10971"/>
                </a:cubicBezTo>
                <a:cubicBezTo>
                  <a:pt x="19609" y="11005"/>
                  <a:pt x="19623" y="11042"/>
                  <a:pt x="19632" y="11079"/>
                </a:cubicBezTo>
                <a:cubicBezTo>
                  <a:pt x="19636" y="11084"/>
                  <a:pt x="19641" y="11093"/>
                  <a:pt x="19643" y="11098"/>
                </a:cubicBezTo>
                <a:cubicBezTo>
                  <a:pt x="19656" y="11141"/>
                  <a:pt x="19661" y="11186"/>
                  <a:pt x="19661" y="11233"/>
                </a:cubicBezTo>
                <a:cubicBezTo>
                  <a:pt x="19661" y="11233"/>
                  <a:pt x="19661" y="11552"/>
                  <a:pt x="19661" y="11552"/>
                </a:cubicBezTo>
                <a:close/>
                <a:moveTo>
                  <a:pt x="19661" y="13818"/>
                </a:moveTo>
                <a:cubicBezTo>
                  <a:pt x="19661" y="14173"/>
                  <a:pt x="19288" y="14464"/>
                  <a:pt x="18827" y="14464"/>
                </a:cubicBezTo>
                <a:lnTo>
                  <a:pt x="17486" y="14464"/>
                </a:lnTo>
                <a:cubicBezTo>
                  <a:pt x="17423" y="14464"/>
                  <a:pt x="17365" y="14458"/>
                  <a:pt x="17307" y="14449"/>
                </a:cubicBezTo>
                <a:cubicBezTo>
                  <a:pt x="17301" y="14448"/>
                  <a:pt x="17292" y="14445"/>
                  <a:pt x="17285" y="14444"/>
                </a:cubicBezTo>
                <a:cubicBezTo>
                  <a:pt x="17235" y="14434"/>
                  <a:pt x="17188" y="14423"/>
                  <a:pt x="17145" y="14407"/>
                </a:cubicBezTo>
                <a:cubicBezTo>
                  <a:pt x="17142" y="14406"/>
                  <a:pt x="17138" y="14404"/>
                  <a:pt x="17134" y="14402"/>
                </a:cubicBezTo>
                <a:cubicBezTo>
                  <a:pt x="16955" y="14338"/>
                  <a:pt x="16813" y="14229"/>
                  <a:pt x="16729" y="14090"/>
                </a:cubicBezTo>
                <a:cubicBezTo>
                  <a:pt x="16727" y="14087"/>
                  <a:pt x="16725" y="14084"/>
                  <a:pt x="16721" y="14083"/>
                </a:cubicBezTo>
                <a:cubicBezTo>
                  <a:pt x="16703" y="14048"/>
                  <a:pt x="16687" y="14011"/>
                  <a:pt x="16676" y="13972"/>
                </a:cubicBezTo>
                <a:cubicBezTo>
                  <a:pt x="16674" y="13965"/>
                  <a:pt x="16670" y="13959"/>
                  <a:pt x="16666" y="13954"/>
                </a:cubicBezTo>
                <a:cubicBezTo>
                  <a:pt x="16655" y="13908"/>
                  <a:pt x="16648" y="13863"/>
                  <a:pt x="16648" y="13818"/>
                </a:cubicBezTo>
                <a:lnTo>
                  <a:pt x="16648" y="13501"/>
                </a:lnTo>
                <a:cubicBezTo>
                  <a:pt x="16648" y="13142"/>
                  <a:pt x="17021" y="12854"/>
                  <a:pt x="17486" y="12854"/>
                </a:cubicBezTo>
                <a:lnTo>
                  <a:pt x="18827" y="12854"/>
                </a:lnTo>
                <a:cubicBezTo>
                  <a:pt x="18886" y="12854"/>
                  <a:pt x="18945" y="12860"/>
                  <a:pt x="19000" y="12867"/>
                </a:cubicBezTo>
                <a:cubicBezTo>
                  <a:pt x="19010" y="12869"/>
                  <a:pt x="19017" y="12872"/>
                  <a:pt x="19031" y="12875"/>
                </a:cubicBezTo>
                <a:cubicBezTo>
                  <a:pt x="19076" y="12883"/>
                  <a:pt x="19122" y="12896"/>
                  <a:pt x="19168" y="12910"/>
                </a:cubicBezTo>
                <a:cubicBezTo>
                  <a:pt x="19171" y="12912"/>
                  <a:pt x="19175" y="12914"/>
                  <a:pt x="19179" y="12914"/>
                </a:cubicBezTo>
                <a:cubicBezTo>
                  <a:pt x="19281" y="12951"/>
                  <a:pt x="19369" y="13004"/>
                  <a:pt x="19444" y="13067"/>
                </a:cubicBezTo>
                <a:cubicBezTo>
                  <a:pt x="19500" y="13116"/>
                  <a:pt x="19548" y="13169"/>
                  <a:pt x="19581" y="13229"/>
                </a:cubicBezTo>
                <a:cubicBezTo>
                  <a:pt x="19584" y="13231"/>
                  <a:pt x="19584" y="13234"/>
                  <a:pt x="19588" y="13237"/>
                </a:cubicBezTo>
                <a:cubicBezTo>
                  <a:pt x="19609" y="13271"/>
                  <a:pt x="19623" y="13308"/>
                  <a:pt x="19632" y="13345"/>
                </a:cubicBezTo>
                <a:cubicBezTo>
                  <a:pt x="19636" y="13350"/>
                  <a:pt x="19641" y="13358"/>
                  <a:pt x="19643" y="13364"/>
                </a:cubicBezTo>
                <a:cubicBezTo>
                  <a:pt x="19656" y="13410"/>
                  <a:pt x="19661" y="13454"/>
                  <a:pt x="19661" y="13501"/>
                </a:cubicBezTo>
                <a:cubicBezTo>
                  <a:pt x="19661" y="13501"/>
                  <a:pt x="19661" y="13818"/>
                  <a:pt x="19661" y="13818"/>
                </a:cubicBezTo>
                <a:close/>
                <a:moveTo>
                  <a:pt x="19661" y="18351"/>
                </a:moveTo>
                <a:cubicBezTo>
                  <a:pt x="19661" y="18707"/>
                  <a:pt x="19288" y="18996"/>
                  <a:pt x="18827" y="18996"/>
                </a:cubicBezTo>
                <a:lnTo>
                  <a:pt x="17486" y="18996"/>
                </a:lnTo>
                <a:cubicBezTo>
                  <a:pt x="17423" y="18996"/>
                  <a:pt x="17365" y="18993"/>
                  <a:pt x="17307" y="18984"/>
                </a:cubicBezTo>
                <a:cubicBezTo>
                  <a:pt x="17299" y="18979"/>
                  <a:pt x="17292" y="18979"/>
                  <a:pt x="17281" y="18975"/>
                </a:cubicBezTo>
                <a:cubicBezTo>
                  <a:pt x="17233" y="18965"/>
                  <a:pt x="17186" y="18954"/>
                  <a:pt x="17142" y="18940"/>
                </a:cubicBezTo>
                <a:cubicBezTo>
                  <a:pt x="17140" y="18937"/>
                  <a:pt x="17134" y="18937"/>
                  <a:pt x="17131" y="18934"/>
                </a:cubicBezTo>
                <a:cubicBezTo>
                  <a:pt x="16955" y="18872"/>
                  <a:pt x="16815" y="18761"/>
                  <a:pt x="16732" y="18628"/>
                </a:cubicBezTo>
                <a:cubicBezTo>
                  <a:pt x="16729" y="18625"/>
                  <a:pt x="16727" y="18621"/>
                  <a:pt x="16725" y="18617"/>
                </a:cubicBezTo>
                <a:cubicBezTo>
                  <a:pt x="16705" y="18582"/>
                  <a:pt x="16688" y="18546"/>
                  <a:pt x="16677" y="18509"/>
                </a:cubicBezTo>
                <a:cubicBezTo>
                  <a:pt x="16674" y="18503"/>
                  <a:pt x="16670" y="18495"/>
                  <a:pt x="16666" y="18486"/>
                </a:cubicBezTo>
                <a:cubicBezTo>
                  <a:pt x="16655" y="18443"/>
                  <a:pt x="16648" y="18397"/>
                  <a:pt x="16648" y="18351"/>
                </a:cubicBezTo>
                <a:lnTo>
                  <a:pt x="16648" y="15753"/>
                </a:lnTo>
                <a:cubicBezTo>
                  <a:pt x="16648" y="15396"/>
                  <a:pt x="17021" y="15104"/>
                  <a:pt x="17486" y="15104"/>
                </a:cubicBezTo>
                <a:lnTo>
                  <a:pt x="18827" y="15104"/>
                </a:lnTo>
                <a:cubicBezTo>
                  <a:pt x="18886" y="15104"/>
                  <a:pt x="18945" y="15110"/>
                  <a:pt x="19001" y="15121"/>
                </a:cubicBezTo>
                <a:cubicBezTo>
                  <a:pt x="19014" y="15121"/>
                  <a:pt x="19023" y="15124"/>
                  <a:pt x="19032" y="15127"/>
                </a:cubicBezTo>
                <a:cubicBezTo>
                  <a:pt x="19080" y="15135"/>
                  <a:pt x="19127" y="15147"/>
                  <a:pt x="19168" y="15164"/>
                </a:cubicBezTo>
                <a:cubicBezTo>
                  <a:pt x="19175" y="15164"/>
                  <a:pt x="19180" y="15166"/>
                  <a:pt x="19184" y="15169"/>
                </a:cubicBezTo>
                <a:cubicBezTo>
                  <a:pt x="19233" y="15186"/>
                  <a:pt x="19279" y="15209"/>
                  <a:pt x="19321" y="15234"/>
                </a:cubicBezTo>
                <a:cubicBezTo>
                  <a:pt x="19431" y="15297"/>
                  <a:pt x="19522" y="15381"/>
                  <a:pt x="19581" y="15478"/>
                </a:cubicBezTo>
                <a:cubicBezTo>
                  <a:pt x="19581" y="15482"/>
                  <a:pt x="19584" y="15484"/>
                  <a:pt x="19588" y="15486"/>
                </a:cubicBezTo>
                <a:cubicBezTo>
                  <a:pt x="19606" y="15522"/>
                  <a:pt x="19621" y="15557"/>
                  <a:pt x="19632" y="15594"/>
                </a:cubicBezTo>
                <a:cubicBezTo>
                  <a:pt x="19636" y="15600"/>
                  <a:pt x="19639" y="15608"/>
                  <a:pt x="19643" y="15614"/>
                </a:cubicBezTo>
                <a:cubicBezTo>
                  <a:pt x="19656" y="15659"/>
                  <a:pt x="19661" y="15705"/>
                  <a:pt x="19661" y="15753"/>
                </a:cubicBezTo>
                <a:cubicBezTo>
                  <a:pt x="19661" y="15753"/>
                  <a:pt x="19661" y="18351"/>
                  <a:pt x="19661" y="18351"/>
                </a:cubicBezTo>
                <a:close/>
                <a:moveTo>
                  <a:pt x="16008" y="9284"/>
                </a:moveTo>
                <a:cubicBezTo>
                  <a:pt x="16008" y="9642"/>
                  <a:pt x="15635" y="9931"/>
                  <a:pt x="15174" y="9931"/>
                </a:cubicBezTo>
                <a:lnTo>
                  <a:pt x="13831" y="9931"/>
                </a:lnTo>
                <a:cubicBezTo>
                  <a:pt x="13767" y="9931"/>
                  <a:pt x="13712" y="9926"/>
                  <a:pt x="13657" y="9914"/>
                </a:cubicBezTo>
                <a:cubicBezTo>
                  <a:pt x="13648" y="9914"/>
                  <a:pt x="13639" y="9912"/>
                  <a:pt x="13632" y="9910"/>
                </a:cubicBezTo>
                <a:cubicBezTo>
                  <a:pt x="13580" y="9903"/>
                  <a:pt x="13535" y="9889"/>
                  <a:pt x="13492" y="9875"/>
                </a:cubicBezTo>
                <a:cubicBezTo>
                  <a:pt x="13489" y="9875"/>
                  <a:pt x="13484" y="9870"/>
                  <a:pt x="13480" y="9870"/>
                </a:cubicBezTo>
                <a:cubicBezTo>
                  <a:pt x="13301" y="9807"/>
                  <a:pt x="13160" y="9695"/>
                  <a:pt x="13076" y="9556"/>
                </a:cubicBezTo>
                <a:cubicBezTo>
                  <a:pt x="13072" y="9555"/>
                  <a:pt x="13072" y="9552"/>
                  <a:pt x="13068" y="9549"/>
                </a:cubicBezTo>
                <a:cubicBezTo>
                  <a:pt x="13050" y="9515"/>
                  <a:pt x="13035" y="9478"/>
                  <a:pt x="13023" y="9441"/>
                </a:cubicBezTo>
                <a:cubicBezTo>
                  <a:pt x="13021" y="9433"/>
                  <a:pt x="13017" y="9427"/>
                  <a:pt x="13013" y="9420"/>
                </a:cubicBezTo>
                <a:cubicBezTo>
                  <a:pt x="13002" y="9377"/>
                  <a:pt x="12995" y="9331"/>
                  <a:pt x="12995" y="9284"/>
                </a:cubicBezTo>
                <a:lnTo>
                  <a:pt x="12995" y="8968"/>
                </a:lnTo>
                <a:cubicBezTo>
                  <a:pt x="12995" y="8608"/>
                  <a:pt x="13368" y="8319"/>
                  <a:pt x="13831" y="8319"/>
                </a:cubicBezTo>
                <a:lnTo>
                  <a:pt x="15174" y="8319"/>
                </a:lnTo>
                <a:cubicBezTo>
                  <a:pt x="15233" y="8319"/>
                  <a:pt x="15292" y="8325"/>
                  <a:pt x="15350" y="8333"/>
                </a:cubicBezTo>
                <a:cubicBezTo>
                  <a:pt x="15358" y="8336"/>
                  <a:pt x="15365" y="8341"/>
                  <a:pt x="15376" y="8341"/>
                </a:cubicBezTo>
                <a:cubicBezTo>
                  <a:pt x="15423" y="8350"/>
                  <a:pt x="15471" y="8362"/>
                  <a:pt x="15515" y="8379"/>
                </a:cubicBezTo>
                <a:cubicBezTo>
                  <a:pt x="15518" y="8379"/>
                  <a:pt x="15520" y="8382"/>
                  <a:pt x="15524" y="8382"/>
                </a:cubicBezTo>
                <a:cubicBezTo>
                  <a:pt x="15626" y="8419"/>
                  <a:pt x="15716" y="8472"/>
                  <a:pt x="15789" y="8533"/>
                </a:cubicBezTo>
                <a:cubicBezTo>
                  <a:pt x="15848" y="8583"/>
                  <a:pt x="15893" y="8637"/>
                  <a:pt x="15928" y="8696"/>
                </a:cubicBezTo>
                <a:cubicBezTo>
                  <a:pt x="15934" y="8699"/>
                  <a:pt x="15934" y="8702"/>
                  <a:pt x="15935" y="8705"/>
                </a:cubicBezTo>
                <a:cubicBezTo>
                  <a:pt x="15953" y="8739"/>
                  <a:pt x="15970" y="8773"/>
                  <a:pt x="15983" y="8809"/>
                </a:cubicBezTo>
                <a:cubicBezTo>
                  <a:pt x="15983" y="8818"/>
                  <a:pt x="15986" y="8824"/>
                  <a:pt x="15988" y="8832"/>
                </a:cubicBezTo>
                <a:cubicBezTo>
                  <a:pt x="16001" y="8876"/>
                  <a:pt x="16008" y="8920"/>
                  <a:pt x="16008" y="8968"/>
                </a:cubicBezTo>
                <a:cubicBezTo>
                  <a:pt x="16008" y="8968"/>
                  <a:pt x="16008" y="9284"/>
                  <a:pt x="16008" y="9284"/>
                </a:cubicBezTo>
                <a:close/>
                <a:moveTo>
                  <a:pt x="16008" y="11552"/>
                </a:moveTo>
                <a:cubicBezTo>
                  <a:pt x="16008" y="11909"/>
                  <a:pt x="15635" y="12198"/>
                  <a:pt x="15174" y="12198"/>
                </a:cubicBezTo>
                <a:lnTo>
                  <a:pt x="13831" y="12198"/>
                </a:lnTo>
                <a:cubicBezTo>
                  <a:pt x="13767" y="12198"/>
                  <a:pt x="13712" y="12192"/>
                  <a:pt x="13657" y="12184"/>
                </a:cubicBezTo>
                <a:cubicBezTo>
                  <a:pt x="13648" y="12181"/>
                  <a:pt x="13639" y="12178"/>
                  <a:pt x="13632" y="12178"/>
                </a:cubicBezTo>
                <a:cubicBezTo>
                  <a:pt x="13580" y="12167"/>
                  <a:pt x="13535" y="12156"/>
                  <a:pt x="13492" y="12141"/>
                </a:cubicBezTo>
                <a:cubicBezTo>
                  <a:pt x="13489" y="12138"/>
                  <a:pt x="13484" y="12138"/>
                  <a:pt x="13480" y="12138"/>
                </a:cubicBezTo>
                <a:cubicBezTo>
                  <a:pt x="13301" y="12073"/>
                  <a:pt x="13160" y="11962"/>
                  <a:pt x="13076" y="11824"/>
                </a:cubicBezTo>
                <a:cubicBezTo>
                  <a:pt x="13072" y="11820"/>
                  <a:pt x="13072" y="11818"/>
                  <a:pt x="13068" y="11816"/>
                </a:cubicBezTo>
                <a:cubicBezTo>
                  <a:pt x="13050" y="11780"/>
                  <a:pt x="13035" y="11744"/>
                  <a:pt x="13023" y="11707"/>
                </a:cubicBezTo>
                <a:cubicBezTo>
                  <a:pt x="13021" y="11699"/>
                  <a:pt x="13017" y="11695"/>
                  <a:pt x="13013" y="11687"/>
                </a:cubicBezTo>
                <a:cubicBezTo>
                  <a:pt x="13002" y="11642"/>
                  <a:pt x="12995" y="11597"/>
                  <a:pt x="12995" y="11552"/>
                </a:cubicBezTo>
                <a:lnTo>
                  <a:pt x="12995" y="11233"/>
                </a:lnTo>
                <a:cubicBezTo>
                  <a:pt x="12995" y="10876"/>
                  <a:pt x="13368" y="10586"/>
                  <a:pt x="13831" y="10586"/>
                </a:cubicBezTo>
                <a:lnTo>
                  <a:pt x="15174" y="10586"/>
                </a:lnTo>
                <a:cubicBezTo>
                  <a:pt x="15233" y="10586"/>
                  <a:pt x="15292" y="10591"/>
                  <a:pt x="15350" y="10603"/>
                </a:cubicBezTo>
                <a:cubicBezTo>
                  <a:pt x="15358" y="10604"/>
                  <a:pt x="15365" y="10605"/>
                  <a:pt x="15376" y="10608"/>
                </a:cubicBezTo>
                <a:cubicBezTo>
                  <a:pt x="15423" y="10617"/>
                  <a:pt x="15471" y="10628"/>
                  <a:pt x="15515" y="10644"/>
                </a:cubicBezTo>
                <a:cubicBezTo>
                  <a:pt x="15518" y="10647"/>
                  <a:pt x="15520" y="10648"/>
                  <a:pt x="15524" y="10651"/>
                </a:cubicBezTo>
                <a:cubicBezTo>
                  <a:pt x="15626" y="10686"/>
                  <a:pt x="15716" y="10736"/>
                  <a:pt x="15789" y="10801"/>
                </a:cubicBezTo>
                <a:cubicBezTo>
                  <a:pt x="15848" y="10849"/>
                  <a:pt x="15893" y="10903"/>
                  <a:pt x="15928" y="10962"/>
                </a:cubicBezTo>
                <a:cubicBezTo>
                  <a:pt x="15934" y="10965"/>
                  <a:pt x="15934" y="10968"/>
                  <a:pt x="15935" y="10971"/>
                </a:cubicBezTo>
                <a:cubicBezTo>
                  <a:pt x="15953" y="11005"/>
                  <a:pt x="15970" y="11042"/>
                  <a:pt x="15983" y="11079"/>
                </a:cubicBezTo>
                <a:cubicBezTo>
                  <a:pt x="15983" y="11084"/>
                  <a:pt x="15986" y="11093"/>
                  <a:pt x="15988" y="11098"/>
                </a:cubicBezTo>
                <a:cubicBezTo>
                  <a:pt x="16001" y="11141"/>
                  <a:pt x="16008" y="11186"/>
                  <a:pt x="16008" y="11233"/>
                </a:cubicBezTo>
                <a:cubicBezTo>
                  <a:pt x="16008" y="11233"/>
                  <a:pt x="16008" y="11552"/>
                  <a:pt x="16008" y="11552"/>
                </a:cubicBezTo>
                <a:close/>
                <a:moveTo>
                  <a:pt x="16008" y="13818"/>
                </a:moveTo>
                <a:cubicBezTo>
                  <a:pt x="16008" y="14173"/>
                  <a:pt x="15635" y="14464"/>
                  <a:pt x="15174" y="14464"/>
                </a:cubicBezTo>
                <a:lnTo>
                  <a:pt x="13831" y="14464"/>
                </a:lnTo>
                <a:cubicBezTo>
                  <a:pt x="13767" y="14464"/>
                  <a:pt x="13712" y="14458"/>
                  <a:pt x="13657" y="14449"/>
                </a:cubicBezTo>
                <a:cubicBezTo>
                  <a:pt x="13648" y="14448"/>
                  <a:pt x="13639" y="14445"/>
                  <a:pt x="13632" y="14444"/>
                </a:cubicBezTo>
                <a:cubicBezTo>
                  <a:pt x="13580" y="14434"/>
                  <a:pt x="13535" y="14423"/>
                  <a:pt x="13492" y="14407"/>
                </a:cubicBezTo>
                <a:cubicBezTo>
                  <a:pt x="13489" y="14406"/>
                  <a:pt x="13484" y="14404"/>
                  <a:pt x="13480" y="14402"/>
                </a:cubicBezTo>
                <a:cubicBezTo>
                  <a:pt x="13301" y="14338"/>
                  <a:pt x="13160" y="14229"/>
                  <a:pt x="13076" y="14090"/>
                </a:cubicBezTo>
                <a:cubicBezTo>
                  <a:pt x="13072" y="14087"/>
                  <a:pt x="13072" y="14084"/>
                  <a:pt x="13068" y="14083"/>
                </a:cubicBezTo>
                <a:cubicBezTo>
                  <a:pt x="13050" y="14048"/>
                  <a:pt x="13035" y="14011"/>
                  <a:pt x="13023" y="13972"/>
                </a:cubicBezTo>
                <a:cubicBezTo>
                  <a:pt x="13021" y="13965"/>
                  <a:pt x="13017" y="13959"/>
                  <a:pt x="13013" y="13954"/>
                </a:cubicBezTo>
                <a:cubicBezTo>
                  <a:pt x="13002" y="13908"/>
                  <a:pt x="12995" y="13863"/>
                  <a:pt x="12995" y="13818"/>
                </a:cubicBezTo>
                <a:lnTo>
                  <a:pt x="12995" y="13501"/>
                </a:lnTo>
                <a:cubicBezTo>
                  <a:pt x="12995" y="13142"/>
                  <a:pt x="13368" y="12854"/>
                  <a:pt x="13831" y="12854"/>
                </a:cubicBezTo>
                <a:lnTo>
                  <a:pt x="15174" y="12854"/>
                </a:lnTo>
                <a:cubicBezTo>
                  <a:pt x="15233" y="12854"/>
                  <a:pt x="15292" y="12860"/>
                  <a:pt x="15350" y="12867"/>
                </a:cubicBezTo>
                <a:cubicBezTo>
                  <a:pt x="15358" y="12869"/>
                  <a:pt x="15365" y="12872"/>
                  <a:pt x="15376" y="12875"/>
                </a:cubicBezTo>
                <a:cubicBezTo>
                  <a:pt x="15423" y="12883"/>
                  <a:pt x="15471" y="12896"/>
                  <a:pt x="15515" y="12910"/>
                </a:cubicBezTo>
                <a:cubicBezTo>
                  <a:pt x="15518" y="12912"/>
                  <a:pt x="15520" y="12914"/>
                  <a:pt x="15524" y="12914"/>
                </a:cubicBezTo>
                <a:cubicBezTo>
                  <a:pt x="15626" y="12951"/>
                  <a:pt x="15716" y="13004"/>
                  <a:pt x="15789" y="13067"/>
                </a:cubicBezTo>
                <a:cubicBezTo>
                  <a:pt x="15848" y="13116"/>
                  <a:pt x="15893" y="13169"/>
                  <a:pt x="15928" y="13229"/>
                </a:cubicBezTo>
                <a:cubicBezTo>
                  <a:pt x="15934" y="13231"/>
                  <a:pt x="15934" y="13234"/>
                  <a:pt x="15935" y="13237"/>
                </a:cubicBezTo>
                <a:cubicBezTo>
                  <a:pt x="15953" y="13271"/>
                  <a:pt x="15970" y="13308"/>
                  <a:pt x="15983" y="13345"/>
                </a:cubicBezTo>
                <a:cubicBezTo>
                  <a:pt x="15983" y="13350"/>
                  <a:pt x="15986" y="13358"/>
                  <a:pt x="15988" y="13364"/>
                </a:cubicBezTo>
                <a:cubicBezTo>
                  <a:pt x="16001" y="13410"/>
                  <a:pt x="16008" y="13454"/>
                  <a:pt x="16008" y="13501"/>
                </a:cubicBezTo>
                <a:cubicBezTo>
                  <a:pt x="16008" y="13501"/>
                  <a:pt x="16008" y="13818"/>
                  <a:pt x="16008" y="13818"/>
                </a:cubicBezTo>
                <a:close/>
                <a:moveTo>
                  <a:pt x="16008" y="16084"/>
                </a:moveTo>
                <a:cubicBezTo>
                  <a:pt x="16008" y="16441"/>
                  <a:pt x="15635" y="16730"/>
                  <a:pt x="15174" y="16730"/>
                </a:cubicBezTo>
                <a:lnTo>
                  <a:pt x="13831" y="16730"/>
                </a:lnTo>
                <a:cubicBezTo>
                  <a:pt x="13767" y="16730"/>
                  <a:pt x="13712" y="16726"/>
                  <a:pt x="13657" y="16716"/>
                </a:cubicBezTo>
                <a:cubicBezTo>
                  <a:pt x="13648" y="16713"/>
                  <a:pt x="13639" y="16710"/>
                  <a:pt x="13632" y="16709"/>
                </a:cubicBezTo>
                <a:cubicBezTo>
                  <a:pt x="13580" y="16701"/>
                  <a:pt x="13535" y="16691"/>
                  <a:pt x="13492" y="16674"/>
                </a:cubicBezTo>
                <a:cubicBezTo>
                  <a:pt x="13489" y="16672"/>
                  <a:pt x="13484" y="16671"/>
                  <a:pt x="13480" y="16669"/>
                </a:cubicBezTo>
                <a:cubicBezTo>
                  <a:pt x="13301" y="16604"/>
                  <a:pt x="13160" y="16495"/>
                  <a:pt x="13076" y="16356"/>
                </a:cubicBezTo>
                <a:cubicBezTo>
                  <a:pt x="13072" y="16355"/>
                  <a:pt x="13072" y="16350"/>
                  <a:pt x="13068" y="16347"/>
                </a:cubicBezTo>
                <a:cubicBezTo>
                  <a:pt x="13050" y="16313"/>
                  <a:pt x="13035" y="16277"/>
                  <a:pt x="13023" y="16240"/>
                </a:cubicBezTo>
                <a:cubicBezTo>
                  <a:pt x="13021" y="16233"/>
                  <a:pt x="13017" y="16229"/>
                  <a:pt x="13013" y="16220"/>
                </a:cubicBezTo>
                <a:cubicBezTo>
                  <a:pt x="13002" y="16176"/>
                  <a:pt x="12995" y="16129"/>
                  <a:pt x="12995" y="16084"/>
                </a:cubicBezTo>
                <a:lnTo>
                  <a:pt x="12995" y="15764"/>
                </a:lnTo>
                <a:cubicBezTo>
                  <a:pt x="12995" y="15410"/>
                  <a:pt x="13368" y="15121"/>
                  <a:pt x="13831" y="15121"/>
                </a:cubicBezTo>
                <a:lnTo>
                  <a:pt x="15174" y="15121"/>
                </a:lnTo>
                <a:cubicBezTo>
                  <a:pt x="15233" y="15121"/>
                  <a:pt x="15292" y="15124"/>
                  <a:pt x="15350" y="15135"/>
                </a:cubicBezTo>
                <a:cubicBezTo>
                  <a:pt x="15358" y="15135"/>
                  <a:pt x="15365" y="15138"/>
                  <a:pt x="15376" y="15141"/>
                </a:cubicBezTo>
                <a:cubicBezTo>
                  <a:pt x="15423" y="15149"/>
                  <a:pt x="15471" y="15161"/>
                  <a:pt x="15515" y="15178"/>
                </a:cubicBezTo>
                <a:cubicBezTo>
                  <a:pt x="15518" y="15178"/>
                  <a:pt x="15520" y="15182"/>
                  <a:pt x="15524" y="15182"/>
                </a:cubicBezTo>
                <a:cubicBezTo>
                  <a:pt x="15626" y="15217"/>
                  <a:pt x="15716" y="15271"/>
                  <a:pt x="15789" y="15334"/>
                </a:cubicBezTo>
                <a:cubicBezTo>
                  <a:pt x="15848" y="15381"/>
                  <a:pt x="15893" y="15435"/>
                  <a:pt x="15928" y="15496"/>
                </a:cubicBezTo>
                <a:cubicBezTo>
                  <a:pt x="15934" y="15499"/>
                  <a:pt x="15934" y="15501"/>
                  <a:pt x="15935" y="15503"/>
                </a:cubicBezTo>
                <a:cubicBezTo>
                  <a:pt x="15953" y="15538"/>
                  <a:pt x="15970" y="15575"/>
                  <a:pt x="15983" y="15611"/>
                </a:cubicBezTo>
                <a:cubicBezTo>
                  <a:pt x="15983" y="15618"/>
                  <a:pt x="15986" y="15625"/>
                  <a:pt x="15988" y="15632"/>
                </a:cubicBezTo>
                <a:cubicBezTo>
                  <a:pt x="16001" y="15675"/>
                  <a:pt x="16008" y="15722"/>
                  <a:pt x="16008" y="15764"/>
                </a:cubicBezTo>
                <a:cubicBezTo>
                  <a:pt x="16008" y="15764"/>
                  <a:pt x="16008" y="16084"/>
                  <a:pt x="16008" y="16084"/>
                </a:cubicBezTo>
                <a:close/>
                <a:moveTo>
                  <a:pt x="16008" y="18351"/>
                </a:moveTo>
                <a:cubicBezTo>
                  <a:pt x="16008" y="18707"/>
                  <a:pt x="15635" y="18996"/>
                  <a:pt x="15174" y="18996"/>
                </a:cubicBezTo>
                <a:lnTo>
                  <a:pt x="13831" y="18996"/>
                </a:lnTo>
                <a:cubicBezTo>
                  <a:pt x="13767" y="18996"/>
                  <a:pt x="13712" y="18993"/>
                  <a:pt x="13657" y="18984"/>
                </a:cubicBezTo>
                <a:cubicBezTo>
                  <a:pt x="13648" y="18979"/>
                  <a:pt x="13639" y="18979"/>
                  <a:pt x="13632" y="18975"/>
                </a:cubicBezTo>
                <a:cubicBezTo>
                  <a:pt x="13580" y="18965"/>
                  <a:pt x="13535" y="18954"/>
                  <a:pt x="13492" y="18940"/>
                </a:cubicBezTo>
                <a:cubicBezTo>
                  <a:pt x="13489" y="18940"/>
                  <a:pt x="13484" y="18937"/>
                  <a:pt x="13480" y="18937"/>
                </a:cubicBezTo>
                <a:cubicBezTo>
                  <a:pt x="13301" y="18872"/>
                  <a:pt x="13160" y="18761"/>
                  <a:pt x="13076" y="18625"/>
                </a:cubicBezTo>
                <a:cubicBezTo>
                  <a:pt x="13072" y="18621"/>
                  <a:pt x="13072" y="18618"/>
                  <a:pt x="13068" y="18615"/>
                </a:cubicBezTo>
                <a:cubicBezTo>
                  <a:pt x="13050" y="18580"/>
                  <a:pt x="13035" y="18543"/>
                  <a:pt x="13023" y="18506"/>
                </a:cubicBezTo>
                <a:cubicBezTo>
                  <a:pt x="13021" y="18501"/>
                  <a:pt x="13017" y="18493"/>
                  <a:pt x="13013" y="18485"/>
                </a:cubicBezTo>
                <a:cubicBezTo>
                  <a:pt x="13002" y="18441"/>
                  <a:pt x="12995" y="18397"/>
                  <a:pt x="12995" y="18351"/>
                </a:cubicBezTo>
                <a:lnTo>
                  <a:pt x="12995" y="18033"/>
                </a:lnTo>
                <a:cubicBezTo>
                  <a:pt x="12995" y="17676"/>
                  <a:pt x="13368" y="17387"/>
                  <a:pt x="13831" y="17387"/>
                </a:cubicBezTo>
                <a:lnTo>
                  <a:pt x="15174" y="17387"/>
                </a:lnTo>
                <a:cubicBezTo>
                  <a:pt x="15233" y="17387"/>
                  <a:pt x="15292" y="17391"/>
                  <a:pt x="15350" y="17402"/>
                </a:cubicBezTo>
                <a:cubicBezTo>
                  <a:pt x="15358" y="17403"/>
                  <a:pt x="15365" y="17406"/>
                  <a:pt x="15376" y="17407"/>
                </a:cubicBezTo>
                <a:cubicBezTo>
                  <a:pt x="15423" y="17417"/>
                  <a:pt x="15471" y="17427"/>
                  <a:pt x="15515" y="17444"/>
                </a:cubicBezTo>
                <a:cubicBezTo>
                  <a:pt x="15518" y="17444"/>
                  <a:pt x="15520" y="17446"/>
                  <a:pt x="15524" y="17448"/>
                </a:cubicBezTo>
                <a:cubicBezTo>
                  <a:pt x="15626" y="17485"/>
                  <a:pt x="15716" y="17537"/>
                  <a:pt x="15789" y="17603"/>
                </a:cubicBezTo>
                <a:cubicBezTo>
                  <a:pt x="15848" y="17648"/>
                  <a:pt x="15893" y="17703"/>
                  <a:pt x="15928" y="17762"/>
                </a:cubicBezTo>
                <a:cubicBezTo>
                  <a:pt x="15934" y="17767"/>
                  <a:pt x="15934" y="17767"/>
                  <a:pt x="15935" y="17771"/>
                </a:cubicBezTo>
                <a:cubicBezTo>
                  <a:pt x="15953" y="17807"/>
                  <a:pt x="15970" y="17840"/>
                  <a:pt x="15983" y="17877"/>
                </a:cubicBezTo>
                <a:cubicBezTo>
                  <a:pt x="15983" y="17885"/>
                  <a:pt x="15986" y="17891"/>
                  <a:pt x="15988" y="17897"/>
                </a:cubicBezTo>
                <a:cubicBezTo>
                  <a:pt x="16001" y="17943"/>
                  <a:pt x="16008" y="17985"/>
                  <a:pt x="16008" y="18033"/>
                </a:cubicBezTo>
                <a:cubicBezTo>
                  <a:pt x="16008" y="18033"/>
                  <a:pt x="16008" y="18351"/>
                  <a:pt x="16008" y="18351"/>
                </a:cubicBezTo>
                <a:close/>
                <a:moveTo>
                  <a:pt x="12355" y="9284"/>
                </a:moveTo>
                <a:cubicBezTo>
                  <a:pt x="12355" y="9642"/>
                  <a:pt x="11979" y="9931"/>
                  <a:pt x="11522" y="9931"/>
                </a:cubicBezTo>
                <a:lnTo>
                  <a:pt x="10176" y="9931"/>
                </a:lnTo>
                <a:cubicBezTo>
                  <a:pt x="10114" y="9931"/>
                  <a:pt x="10059" y="9926"/>
                  <a:pt x="10002" y="9914"/>
                </a:cubicBezTo>
                <a:cubicBezTo>
                  <a:pt x="9993" y="9914"/>
                  <a:pt x="9986" y="9912"/>
                  <a:pt x="9975" y="9910"/>
                </a:cubicBezTo>
                <a:cubicBezTo>
                  <a:pt x="9927" y="9903"/>
                  <a:pt x="9880" y="9889"/>
                  <a:pt x="9838" y="9875"/>
                </a:cubicBezTo>
                <a:cubicBezTo>
                  <a:pt x="9834" y="9875"/>
                  <a:pt x="9829" y="9870"/>
                  <a:pt x="9827" y="9870"/>
                </a:cubicBezTo>
                <a:cubicBezTo>
                  <a:pt x="9649" y="9807"/>
                  <a:pt x="9505" y="9695"/>
                  <a:pt x="9421" y="9556"/>
                </a:cubicBezTo>
                <a:cubicBezTo>
                  <a:pt x="9419" y="9555"/>
                  <a:pt x="9419" y="9552"/>
                  <a:pt x="9415" y="9549"/>
                </a:cubicBezTo>
                <a:cubicBezTo>
                  <a:pt x="9395" y="9515"/>
                  <a:pt x="9382" y="9478"/>
                  <a:pt x="9368" y="9441"/>
                </a:cubicBezTo>
                <a:cubicBezTo>
                  <a:pt x="9366" y="9433"/>
                  <a:pt x="9361" y="9427"/>
                  <a:pt x="9361" y="9420"/>
                </a:cubicBezTo>
                <a:cubicBezTo>
                  <a:pt x="9349" y="9377"/>
                  <a:pt x="9340" y="9331"/>
                  <a:pt x="9340" y="9284"/>
                </a:cubicBezTo>
                <a:lnTo>
                  <a:pt x="9340" y="8968"/>
                </a:lnTo>
                <a:cubicBezTo>
                  <a:pt x="9340" y="8608"/>
                  <a:pt x="9715" y="8319"/>
                  <a:pt x="10176" y="8319"/>
                </a:cubicBezTo>
                <a:lnTo>
                  <a:pt x="11522" y="8319"/>
                </a:lnTo>
                <a:cubicBezTo>
                  <a:pt x="11580" y="8319"/>
                  <a:pt x="11639" y="8325"/>
                  <a:pt x="11695" y="8333"/>
                </a:cubicBezTo>
                <a:cubicBezTo>
                  <a:pt x="11705" y="8336"/>
                  <a:pt x="11712" y="8341"/>
                  <a:pt x="11721" y="8341"/>
                </a:cubicBezTo>
                <a:cubicBezTo>
                  <a:pt x="11769" y="8350"/>
                  <a:pt x="11818" y="8362"/>
                  <a:pt x="11862" y="8379"/>
                </a:cubicBezTo>
                <a:cubicBezTo>
                  <a:pt x="11865" y="8379"/>
                  <a:pt x="11868" y="8382"/>
                  <a:pt x="11871" y="8382"/>
                </a:cubicBezTo>
                <a:cubicBezTo>
                  <a:pt x="11973" y="8419"/>
                  <a:pt x="12063" y="8472"/>
                  <a:pt x="12136" y="8533"/>
                </a:cubicBezTo>
                <a:cubicBezTo>
                  <a:pt x="12193" y="8583"/>
                  <a:pt x="12239" y="8637"/>
                  <a:pt x="12275" y="8696"/>
                </a:cubicBezTo>
                <a:cubicBezTo>
                  <a:pt x="12278" y="8699"/>
                  <a:pt x="12278" y="8702"/>
                  <a:pt x="12282" y="8705"/>
                </a:cubicBezTo>
                <a:cubicBezTo>
                  <a:pt x="12300" y="8739"/>
                  <a:pt x="12315" y="8773"/>
                  <a:pt x="12328" y="8809"/>
                </a:cubicBezTo>
                <a:cubicBezTo>
                  <a:pt x="12330" y="8818"/>
                  <a:pt x="12333" y="8824"/>
                  <a:pt x="12337" y="8832"/>
                </a:cubicBezTo>
                <a:cubicBezTo>
                  <a:pt x="12347" y="8876"/>
                  <a:pt x="12355" y="8920"/>
                  <a:pt x="12355" y="8968"/>
                </a:cubicBezTo>
                <a:cubicBezTo>
                  <a:pt x="12355" y="8968"/>
                  <a:pt x="12355" y="9284"/>
                  <a:pt x="12355" y="9284"/>
                </a:cubicBezTo>
                <a:close/>
                <a:moveTo>
                  <a:pt x="12355" y="11552"/>
                </a:moveTo>
                <a:cubicBezTo>
                  <a:pt x="12355" y="11909"/>
                  <a:pt x="11979" y="12198"/>
                  <a:pt x="11522" y="12198"/>
                </a:cubicBezTo>
                <a:lnTo>
                  <a:pt x="10176" y="12198"/>
                </a:lnTo>
                <a:cubicBezTo>
                  <a:pt x="10114" y="12198"/>
                  <a:pt x="10059" y="12192"/>
                  <a:pt x="10002" y="12184"/>
                </a:cubicBezTo>
                <a:cubicBezTo>
                  <a:pt x="9993" y="12181"/>
                  <a:pt x="9986" y="12178"/>
                  <a:pt x="9975" y="12178"/>
                </a:cubicBezTo>
                <a:cubicBezTo>
                  <a:pt x="9927" y="12167"/>
                  <a:pt x="9880" y="12156"/>
                  <a:pt x="9838" y="12141"/>
                </a:cubicBezTo>
                <a:cubicBezTo>
                  <a:pt x="9834" y="12138"/>
                  <a:pt x="9829" y="12138"/>
                  <a:pt x="9827" y="12138"/>
                </a:cubicBezTo>
                <a:cubicBezTo>
                  <a:pt x="9649" y="12073"/>
                  <a:pt x="9505" y="11962"/>
                  <a:pt x="9421" y="11824"/>
                </a:cubicBezTo>
                <a:cubicBezTo>
                  <a:pt x="9419" y="11820"/>
                  <a:pt x="9419" y="11818"/>
                  <a:pt x="9415" y="11816"/>
                </a:cubicBezTo>
                <a:cubicBezTo>
                  <a:pt x="9395" y="11780"/>
                  <a:pt x="9382" y="11744"/>
                  <a:pt x="9368" y="11707"/>
                </a:cubicBezTo>
                <a:cubicBezTo>
                  <a:pt x="9366" y="11699"/>
                  <a:pt x="9361" y="11695"/>
                  <a:pt x="9361" y="11687"/>
                </a:cubicBezTo>
                <a:cubicBezTo>
                  <a:pt x="9349" y="11642"/>
                  <a:pt x="9340" y="11597"/>
                  <a:pt x="9340" y="11552"/>
                </a:cubicBezTo>
                <a:lnTo>
                  <a:pt x="9340" y="11233"/>
                </a:lnTo>
                <a:cubicBezTo>
                  <a:pt x="9340" y="10876"/>
                  <a:pt x="9715" y="10586"/>
                  <a:pt x="10176" y="10586"/>
                </a:cubicBezTo>
                <a:lnTo>
                  <a:pt x="11522" y="10586"/>
                </a:lnTo>
                <a:cubicBezTo>
                  <a:pt x="11580" y="10586"/>
                  <a:pt x="11639" y="10591"/>
                  <a:pt x="11695" y="10603"/>
                </a:cubicBezTo>
                <a:cubicBezTo>
                  <a:pt x="11705" y="10604"/>
                  <a:pt x="11712" y="10605"/>
                  <a:pt x="11721" y="10608"/>
                </a:cubicBezTo>
                <a:cubicBezTo>
                  <a:pt x="11769" y="10617"/>
                  <a:pt x="11818" y="10628"/>
                  <a:pt x="11862" y="10644"/>
                </a:cubicBezTo>
                <a:cubicBezTo>
                  <a:pt x="11865" y="10647"/>
                  <a:pt x="11868" y="10648"/>
                  <a:pt x="11871" y="10651"/>
                </a:cubicBezTo>
                <a:cubicBezTo>
                  <a:pt x="11973" y="10686"/>
                  <a:pt x="12063" y="10736"/>
                  <a:pt x="12136" y="10801"/>
                </a:cubicBezTo>
                <a:cubicBezTo>
                  <a:pt x="12193" y="10849"/>
                  <a:pt x="12239" y="10903"/>
                  <a:pt x="12275" y="10962"/>
                </a:cubicBezTo>
                <a:cubicBezTo>
                  <a:pt x="12278" y="10965"/>
                  <a:pt x="12278" y="10968"/>
                  <a:pt x="12282" y="10971"/>
                </a:cubicBezTo>
                <a:cubicBezTo>
                  <a:pt x="12300" y="11005"/>
                  <a:pt x="12315" y="11042"/>
                  <a:pt x="12328" y="11079"/>
                </a:cubicBezTo>
                <a:cubicBezTo>
                  <a:pt x="12330" y="11084"/>
                  <a:pt x="12333" y="11093"/>
                  <a:pt x="12337" y="11098"/>
                </a:cubicBezTo>
                <a:cubicBezTo>
                  <a:pt x="12347" y="11141"/>
                  <a:pt x="12355" y="11186"/>
                  <a:pt x="12355" y="11233"/>
                </a:cubicBezTo>
                <a:cubicBezTo>
                  <a:pt x="12355" y="11233"/>
                  <a:pt x="12355" y="11552"/>
                  <a:pt x="12355" y="11552"/>
                </a:cubicBezTo>
                <a:close/>
                <a:moveTo>
                  <a:pt x="12355" y="13818"/>
                </a:moveTo>
                <a:cubicBezTo>
                  <a:pt x="12355" y="14173"/>
                  <a:pt x="11979" y="14464"/>
                  <a:pt x="11522" y="14464"/>
                </a:cubicBezTo>
                <a:lnTo>
                  <a:pt x="10176" y="14464"/>
                </a:lnTo>
                <a:cubicBezTo>
                  <a:pt x="10114" y="14464"/>
                  <a:pt x="10059" y="14458"/>
                  <a:pt x="10002" y="14449"/>
                </a:cubicBezTo>
                <a:cubicBezTo>
                  <a:pt x="9993" y="14448"/>
                  <a:pt x="9986" y="14445"/>
                  <a:pt x="9975" y="14444"/>
                </a:cubicBezTo>
                <a:cubicBezTo>
                  <a:pt x="9927" y="14434"/>
                  <a:pt x="9880" y="14423"/>
                  <a:pt x="9838" y="14407"/>
                </a:cubicBezTo>
                <a:cubicBezTo>
                  <a:pt x="9834" y="14406"/>
                  <a:pt x="9829" y="14404"/>
                  <a:pt x="9827" y="14402"/>
                </a:cubicBezTo>
                <a:cubicBezTo>
                  <a:pt x="9649" y="14338"/>
                  <a:pt x="9505" y="14229"/>
                  <a:pt x="9421" y="14090"/>
                </a:cubicBezTo>
                <a:cubicBezTo>
                  <a:pt x="9419" y="14087"/>
                  <a:pt x="9419" y="14084"/>
                  <a:pt x="9415" y="14083"/>
                </a:cubicBezTo>
                <a:cubicBezTo>
                  <a:pt x="9395" y="14048"/>
                  <a:pt x="9382" y="14011"/>
                  <a:pt x="9368" y="13972"/>
                </a:cubicBezTo>
                <a:cubicBezTo>
                  <a:pt x="9366" y="13965"/>
                  <a:pt x="9361" y="13959"/>
                  <a:pt x="9361" y="13954"/>
                </a:cubicBezTo>
                <a:cubicBezTo>
                  <a:pt x="9349" y="13908"/>
                  <a:pt x="9340" y="13863"/>
                  <a:pt x="9340" y="13818"/>
                </a:cubicBezTo>
                <a:lnTo>
                  <a:pt x="9340" y="13501"/>
                </a:lnTo>
                <a:cubicBezTo>
                  <a:pt x="9340" y="13142"/>
                  <a:pt x="9715" y="12854"/>
                  <a:pt x="10176" y="12854"/>
                </a:cubicBezTo>
                <a:lnTo>
                  <a:pt x="11522" y="12854"/>
                </a:lnTo>
                <a:cubicBezTo>
                  <a:pt x="11580" y="12854"/>
                  <a:pt x="11639" y="12860"/>
                  <a:pt x="11695" y="12867"/>
                </a:cubicBezTo>
                <a:cubicBezTo>
                  <a:pt x="11705" y="12869"/>
                  <a:pt x="11712" y="12872"/>
                  <a:pt x="11721" y="12875"/>
                </a:cubicBezTo>
                <a:cubicBezTo>
                  <a:pt x="11769" y="12883"/>
                  <a:pt x="11818" y="12896"/>
                  <a:pt x="11862" y="12910"/>
                </a:cubicBezTo>
                <a:cubicBezTo>
                  <a:pt x="11865" y="12912"/>
                  <a:pt x="11868" y="12914"/>
                  <a:pt x="11871" y="12914"/>
                </a:cubicBezTo>
                <a:cubicBezTo>
                  <a:pt x="11973" y="12951"/>
                  <a:pt x="12063" y="13004"/>
                  <a:pt x="12136" y="13067"/>
                </a:cubicBezTo>
                <a:cubicBezTo>
                  <a:pt x="12193" y="13116"/>
                  <a:pt x="12239" y="13169"/>
                  <a:pt x="12275" y="13229"/>
                </a:cubicBezTo>
                <a:cubicBezTo>
                  <a:pt x="12278" y="13231"/>
                  <a:pt x="12278" y="13234"/>
                  <a:pt x="12282" y="13237"/>
                </a:cubicBezTo>
                <a:cubicBezTo>
                  <a:pt x="12300" y="13271"/>
                  <a:pt x="12315" y="13308"/>
                  <a:pt x="12328" y="13345"/>
                </a:cubicBezTo>
                <a:cubicBezTo>
                  <a:pt x="12330" y="13350"/>
                  <a:pt x="12333" y="13358"/>
                  <a:pt x="12337" y="13364"/>
                </a:cubicBezTo>
                <a:cubicBezTo>
                  <a:pt x="12347" y="13410"/>
                  <a:pt x="12355" y="13454"/>
                  <a:pt x="12355" y="13501"/>
                </a:cubicBezTo>
                <a:cubicBezTo>
                  <a:pt x="12355" y="13501"/>
                  <a:pt x="12355" y="13818"/>
                  <a:pt x="12355" y="13818"/>
                </a:cubicBezTo>
                <a:close/>
                <a:moveTo>
                  <a:pt x="12355" y="16084"/>
                </a:moveTo>
                <a:cubicBezTo>
                  <a:pt x="12355" y="16441"/>
                  <a:pt x="11979" y="16730"/>
                  <a:pt x="11522" y="16730"/>
                </a:cubicBezTo>
                <a:lnTo>
                  <a:pt x="10176" y="16730"/>
                </a:lnTo>
                <a:cubicBezTo>
                  <a:pt x="10114" y="16730"/>
                  <a:pt x="10059" y="16726"/>
                  <a:pt x="10002" y="16716"/>
                </a:cubicBezTo>
                <a:cubicBezTo>
                  <a:pt x="9993" y="16713"/>
                  <a:pt x="9986" y="16710"/>
                  <a:pt x="9975" y="16709"/>
                </a:cubicBezTo>
                <a:cubicBezTo>
                  <a:pt x="9927" y="16701"/>
                  <a:pt x="9880" y="16691"/>
                  <a:pt x="9838" y="16674"/>
                </a:cubicBezTo>
                <a:cubicBezTo>
                  <a:pt x="9834" y="16672"/>
                  <a:pt x="9829" y="16671"/>
                  <a:pt x="9827" y="16669"/>
                </a:cubicBezTo>
                <a:cubicBezTo>
                  <a:pt x="9649" y="16604"/>
                  <a:pt x="9505" y="16495"/>
                  <a:pt x="9421" y="16356"/>
                </a:cubicBezTo>
                <a:cubicBezTo>
                  <a:pt x="9419" y="16355"/>
                  <a:pt x="9419" y="16350"/>
                  <a:pt x="9415" y="16347"/>
                </a:cubicBezTo>
                <a:cubicBezTo>
                  <a:pt x="9395" y="16313"/>
                  <a:pt x="9382" y="16277"/>
                  <a:pt x="9368" y="16240"/>
                </a:cubicBezTo>
                <a:cubicBezTo>
                  <a:pt x="9366" y="16233"/>
                  <a:pt x="9361" y="16229"/>
                  <a:pt x="9361" y="16220"/>
                </a:cubicBezTo>
                <a:cubicBezTo>
                  <a:pt x="9349" y="16176"/>
                  <a:pt x="9340" y="16129"/>
                  <a:pt x="9340" y="16084"/>
                </a:cubicBezTo>
                <a:lnTo>
                  <a:pt x="9340" y="15764"/>
                </a:lnTo>
                <a:cubicBezTo>
                  <a:pt x="9340" y="15410"/>
                  <a:pt x="9715" y="15121"/>
                  <a:pt x="10176" y="15121"/>
                </a:cubicBezTo>
                <a:lnTo>
                  <a:pt x="11522" y="15121"/>
                </a:lnTo>
                <a:cubicBezTo>
                  <a:pt x="11580" y="15121"/>
                  <a:pt x="11639" y="15124"/>
                  <a:pt x="11695" y="15135"/>
                </a:cubicBezTo>
                <a:cubicBezTo>
                  <a:pt x="11705" y="15135"/>
                  <a:pt x="11712" y="15138"/>
                  <a:pt x="11721" y="15141"/>
                </a:cubicBezTo>
                <a:cubicBezTo>
                  <a:pt x="11769" y="15149"/>
                  <a:pt x="11818" y="15161"/>
                  <a:pt x="11862" y="15178"/>
                </a:cubicBezTo>
                <a:cubicBezTo>
                  <a:pt x="11865" y="15178"/>
                  <a:pt x="11868" y="15182"/>
                  <a:pt x="11871" y="15182"/>
                </a:cubicBezTo>
                <a:cubicBezTo>
                  <a:pt x="11973" y="15217"/>
                  <a:pt x="12063" y="15271"/>
                  <a:pt x="12136" y="15334"/>
                </a:cubicBezTo>
                <a:cubicBezTo>
                  <a:pt x="12193" y="15381"/>
                  <a:pt x="12239" y="15435"/>
                  <a:pt x="12275" y="15496"/>
                </a:cubicBezTo>
                <a:cubicBezTo>
                  <a:pt x="12278" y="15499"/>
                  <a:pt x="12278" y="15501"/>
                  <a:pt x="12282" y="15503"/>
                </a:cubicBezTo>
                <a:cubicBezTo>
                  <a:pt x="12300" y="15538"/>
                  <a:pt x="12315" y="15575"/>
                  <a:pt x="12328" y="15611"/>
                </a:cubicBezTo>
                <a:cubicBezTo>
                  <a:pt x="12330" y="15618"/>
                  <a:pt x="12333" y="15625"/>
                  <a:pt x="12337" y="15632"/>
                </a:cubicBezTo>
                <a:cubicBezTo>
                  <a:pt x="12347" y="15675"/>
                  <a:pt x="12355" y="15722"/>
                  <a:pt x="12355" y="15764"/>
                </a:cubicBezTo>
                <a:cubicBezTo>
                  <a:pt x="12355" y="15764"/>
                  <a:pt x="12355" y="16084"/>
                  <a:pt x="12355" y="16084"/>
                </a:cubicBezTo>
                <a:close/>
                <a:moveTo>
                  <a:pt x="12355" y="18351"/>
                </a:moveTo>
                <a:cubicBezTo>
                  <a:pt x="12355" y="18707"/>
                  <a:pt x="11979" y="18996"/>
                  <a:pt x="11522" y="18996"/>
                </a:cubicBezTo>
                <a:lnTo>
                  <a:pt x="10176" y="18996"/>
                </a:lnTo>
                <a:cubicBezTo>
                  <a:pt x="10114" y="18996"/>
                  <a:pt x="10059" y="18993"/>
                  <a:pt x="10002" y="18984"/>
                </a:cubicBezTo>
                <a:cubicBezTo>
                  <a:pt x="9993" y="18979"/>
                  <a:pt x="9986" y="18979"/>
                  <a:pt x="9975" y="18975"/>
                </a:cubicBezTo>
                <a:cubicBezTo>
                  <a:pt x="9927" y="18965"/>
                  <a:pt x="9880" y="18954"/>
                  <a:pt x="9838" y="18940"/>
                </a:cubicBezTo>
                <a:cubicBezTo>
                  <a:pt x="9834" y="18940"/>
                  <a:pt x="9829" y="18937"/>
                  <a:pt x="9827" y="18937"/>
                </a:cubicBezTo>
                <a:cubicBezTo>
                  <a:pt x="9649" y="18872"/>
                  <a:pt x="9505" y="18761"/>
                  <a:pt x="9421" y="18625"/>
                </a:cubicBezTo>
                <a:cubicBezTo>
                  <a:pt x="9419" y="18621"/>
                  <a:pt x="9419" y="18618"/>
                  <a:pt x="9415" y="18615"/>
                </a:cubicBezTo>
                <a:cubicBezTo>
                  <a:pt x="9395" y="18580"/>
                  <a:pt x="9382" y="18543"/>
                  <a:pt x="9368" y="18506"/>
                </a:cubicBezTo>
                <a:cubicBezTo>
                  <a:pt x="9366" y="18501"/>
                  <a:pt x="9361" y="18493"/>
                  <a:pt x="9361" y="18485"/>
                </a:cubicBezTo>
                <a:cubicBezTo>
                  <a:pt x="9349" y="18441"/>
                  <a:pt x="9340" y="18397"/>
                  <a:pt x="9340" y="18351"/>
                </a:cubicBezTo>
                <a:lnTo>
                  <a:pt x="9340" y="18033"/>
                </a:lnTo>
                <a:cubicBezTo>
                  <a:pt x="9340" y="17676"/>
                  <a:pt x="9715" y="17387"/>
                  <a:pt x="10176" y="17387"/>
                </a:cubicBezTo>
                <a:lnTo>
                  <a:pt x="11522" y="17387"/>
                </a:lnTo>
                <a:cubicBezTo>
                  <a:pt x="11580" y="17387"/>
                  <a:pt x="11639" y="17391"/>
                  <a:pt x="11695" y="17402"/>
                </a:cubicBezTo>
                <a:cubicBezTo>
                  <a:pt x="11705" y="17403"/>
                  <a:pt x="11712" y="17406"/>
                  <a:pt x="11721" y="17407"/>
                </a:cubicBezTo>
                <a:cubicBezTo>
                  <a:pt x="11769" y="17417"/>
                  <a:pt x="11818" y="17427"/>
                  <a:pt x="11862" y="17444"/>
                </a:cubicBezTo>
                <a:cubicBezTo>
                  <a:pt x="11865" y="17444"/>
                  <a:pt x="11868" y="17446"/>
                  <a:pt x="11871" y="17448"/>
                </a:cubicBezTo>
                <a:cubicBezTo>
                  <a:pt x="11973" y="17485"/>
                  <a:pt x="12063" y="17537"/>
                  <a:pt x="12136" y="17603"/>
                </a:cubicBezTo>
                <a:cubicBezTo>
                  <a:pt x="12193" y="17648"/>
                  <a:pt x="12239" y="17703"/>
                  <a:pt x="12275" y="17762"/>
                </a:cubicBezTo>
                <a:cubicBezTo>
                  <a:pt x="12278" y="17767"/>
                  <a:pt x="12278" y="17767"/>
                  <a:pt x="12282" y="17771"/>
                </a:cubicBezTo>
                <a:cubicBezTo>
                  <a:pt x="12300" y="17807"/>
                  <a:pt x="12315" y="17840"/>
                  <a:pt x="12328" y="17877"/>
                </a:cubicBezTo>
                <a:cubicBezTo>
                  <a:pt x="12330" y="17885"/>
                  <a:pt x="12333" y="17891"/>
                  <a:pt x="12337" y="17897"/>
                </a:cubicBezTo>
                <a:cubicBezTo>
                  <a:pt x="12347" y="17943"/>
                  <a:pt x="12355" y="17985"/>
                  <a:pt x="12355" y="18033"/>
                </a:cubicBezTo>
                <a:cubicBezTo>
                  <a:pt x="12355" y="18033"/>
                  <a:pt x="12355" y="18351"/>
                  <a:pt x="12355" y="18351"/>
                </a:cubicBezTo>
                <a:close/>
                <a:moveTo>
                  <a:pt x="8699" y="9284"/>
                </a:moveTo>
                <a:cubicBezTo>
                  <a:pt x="8699" y="9642"/>
                  <a:pt x="8326" y="9931"/>
                  <a:pt x="7865" y="9931"/>
                </a:cubicBezTo>
                <a:lnTo>
                  <a:pt x="6523" y="9931"/>
                </a:lnTo>
                <a:cubicBezTo>
                  <a:pt x="6463" y="9931"/>
                  <a:pt x="6406" y="9926"/>
                  <a:pt x="6348" y="9914"/>
                </a:cubicBezTo>
                <a:cubicBezTo>
                  <a:pt x="6340" y="9914"/>
                  <a:pt x="6333" y="9912"/>
                  <a:pt x="6322" y="9910"/>
                </a:cubicBezTo>
                <a:cubicBezTo>
                  <a:pt x="6274" y="9903"/>
                  <a:pt x="6227" y="9889"/>
                  <a:pt x="6183" y="9875"/>
                </a:cubicBezTo>
                <a:cubicBezTo>
                  <a:pt x="6180" y="9875"/>
                  <a:pt x="6176" y="9870"/>
                  <a:pt x="6172" y="9870"/>
                </a:cubicBezTo>
                <a:cubicBezTo>
                  <a:pt x="5996" y="9807"/>
                  <a:pt x="5850" y="9695"/>
                  <a:pt x="5768" y="9556"/>
                </a:cubicBezTo>
                <a:cubicBezTo>
                  <a:pt x="5766" y="9555"/>
                  <a:pt x="5762" y="9552"/>
                  <a:pt x="5762" y="9549"/>
                </a:cubicBezTo>
                <a:cubicBezTo>
                  <a:pt x="5740" y="9515"/>
                  <a:pt x="5728" y="9478"/>
                  <a:pt x="5715" y="9441"/>
                </a:cubicBezTo>
                <a:cubicBezTo>
                  <a:pt x="5713" y="9433"/>
                  <a:pt x="5709" y="9427"/>
                  <a:pt x="5708" y="9420"/>
                </a:cubicBezTo>
                <a:cubicBezTo>
                  <a:pt x="5695" y="9377"/>
                  <a:pt x="5690" y="9331"/>
                  <a:pt x="5690" y="9284"/>
                </a:cubicBezTo>
                <a:lnTo>
                  <a:pt x="5690" y="8968"/>
                </a:lnTo>
                <a:cubicBezTo>
                  <a:pt x="5690" y="8608"/>
                  <a:pt x="6062" y="8319"/>
                  <a:pt x="6523" y="8319"/>
                </a:cubicBezTo>
                <a:lnTo>
                  <a:pt x="7865" y="8319"/>
                </a:lnTo>
                <a:cubicBezTo>
                  <a:pt x="7925" y="8319"/>
                  <a:pt x="7986" y="8325"/>
                  <a:pt x="8041" y="8333"/>
                </a:cubicBezTo>
                <a:cubicBezTo>
                  <a:pt x="8052" y="8336"/>
                  <a:pt x="8059" y="8341"/>
                  <a:pt x="8066" y="8341"/>
                </a:cubicBezTo>
                <a:cubicBezTo>
                  <a:pt x="8118" y="8350"/>
                  <a:pt x="8163" y="8362"/>
                  <a:pt x="8209" y="8379"/>
                </a:cubicBezTo>
                <a:cubicBezTo>
                  <a:pt x="8211" y="8379"/>
                  <a:pt x="8214" y="8382"/>
                  <a:pt x="8218" y="8382"/>
                </a:cubicBezTo>
                <a:cubicBezTo>
                  <a:pt x="8320" y="8419"/>
                  <a:pt x="8406" y="8472"/>
                  <a:pt x="8483" y="8533"/>
                </a:cubicBezTo>
                <a:cubicBezTo>
                  <a:pt x="8538" y="8583"/>
                  <a:pt x="8586" y="8637"/>
                  <a:pt x="8622" y="8696"/>
                </a:cubicBezTo>
                <a:cubicBezTo>
                  <a:pt x="8626" y="8699"/>
                  <a:pt x="8626" y="8702"/>
                  <a:pt x="8629" y="8705"/>
                </a:cubicBezTo>
                <a:cubicBezTo>
                  <a:pt x="8647" y="8739"/>
                  <a:pt x="8662" y="8773"/>
                  <a:pt x="8673" y="8809"/>
                </a:cubicBezTo>
                <a:cubicBezTo>
                  <a:pt x="8677" y="8818"/>
                  <a:pt x="8680" y="8824"/>
                  <a:pt x="8682" y="8832"/>
                </a:cubicBezTo>
                <a:cubicBezTo>
                  <a:pt x="8691" y="8876"/>
                  <a:pt x="8699" y="8920"/>
                  <a:pt x="8699" y="8968"/>
                </a:cubicBezTo>
                <a:cubicBezTo>
                  <a:pt x="8699" y="8968"/>
                  <a:pt x="8699" y="9284"/>
                  <a:pt x="8699" y="9284"/>
                </a:cubicBezTo>
                <a:close/>
                <a:moveTo>
                  <a:pt x="8699" y="11552"/>
                </a:moveTo>
                <a:cubicBezTo>
                  <a:pt x="8699" y="11909"/>
                  <a:pt x="8326" y="12198"/>
                  <a:pt x="7865" y="12198"/>
                </a:cubicBezTo>
                <a:lnTo>
                  <a:pt x="6523" y="12198"/>
                </a:lnTo>
                <a:cubicBezTo>
                  <a:pt x="6463" y="12198"/>
                  <a:pt x="6406" y="12192"/>
                  <a:pt x="6348" y="12184"/>
                </a:cubicBezTo>
                <a:cubicBezTo>
                  <a:pt x="6340" y="12181"/>
                  <a:pt x="6333" y="12178"/>
                  <a:pt x="6322" y="12178"/>
                </a:cubicBezTo>
                <a:cubicBezTo>
                  <a:pt x="6274" y="12167"/>
                  <a:pt x="6227" y="12156"/>
                  <a:pt x="6183" y="12141"/>
                </a:cubicBezTo>
                <a:cubicBezTo>
                  <a:pt x="6180" y="12138"/>
                  <a:pt x="6176" y="12138"/>
                  <a:pt x="6172" y="12138"/>
                </a:cubicBezTo>
                <a:cubicBezTo>
                  <a:pt x="5996" y="12073"/>
                  <a:pt x="5850" y="11962"/>
                  <a:pt x="5768" y="11824"/>
                </a:cubicBezTo>
                <a:cubicBezTo>
                  <a:pt x="5766" y="11820"/>
                  <a:pt x="5762" y="11818"/>
                  <a:pt x="5762" y="11816"/>
                </a:cubicBezTo>
                <a:cubicBezTo>
                  <a:pt x="5740" y="11780"/>
                  <a:pt x="5728" y="11744"/>
                  <a:pt x="5715" y="11707"/>
                </a:cubicBezTo>
                <a:cubicBezTo>
                  <a:pt x="5713" y="11699"/>
                  <a:pt x="5709" y="11695"/>
                  <a:pt x="5708" y="11687"/>
                </a:cubicBezTo>
                <a:cubicBezTo>
                  <a:pt x="5695" y="11642"/>
                  <a:pt x="5690" y="11597"/>
                  <a:pt x="5690" y="11552"/>
                </a:cubicBezTo>
                <a:lnTo>
                  <a:pt x="5690" y="11233"/>
                </a:lnTo>
                <a:cubicBezTo>
                  <a:pt x="5690" y="10876"/>
                  <a:pt x="6062" y="10586"/>
                  <a:pt x="6523" y="10586"/>
                </a:cubicBezTo>
                <a:lnTo>
                  <a:pt x="7865" y="10586"/>
                </a:lnTo>
                <a:cubicBezTo>
                  <a:pt x="7925" y="10586"/>
                  <a:pt x="7986" y="10591"/>
                  <a:pt x="8041" y="10603"/>
                </a:cubicBezTo>
                <a:cubicBezTo>
                  <a:pt x="8052" y="10604"/>
                  <a:pt x="8059" y="10605"/>
                  <a:pt x="8066" y="10608"/>
                </a:cubicBezTo>
                <a:cubicBezTo>
                  <a:pt x="8118" y="10617"/>
                  <a:pt x="8163" y="10628"/>
                  <a:pt x="8209" y="10644"/>
                </a:cubicBezTo>
                <a:cubicBezTo>
                  <a:pt x="8211" y="10647"/>
                  <a:pt x="8214" y="10648"/>
                  <a:pt x="8218" y="10651"/>
                </a:cubicBezTo>
                <a:cubicBezTo>
                  <a:pt x="8320" y="10686"/>
                  <a:pt x="8406" y="10736"/>
                  <a:pt x="8483" y="10801"/>
                </a:cubicBezTo>
                <a:cubicBezTo>
                  <a:pt x="8538" y="10849"/>
                  <a:pt x="8586" y="10903"/>
                  <a:pt x="8622" y="10962"/>
                </a:cubicBezTo>
                <a:cubicBezTo>
                  <a:pt x="8626" y="10965"/>
                  <a:pt x="8626" y="10968"/>
                  <a:pt x="8629" y="10971"/>
                </a:cubicBezTo>
                <a:cubicBezTo>
                  <a:pt x="8647" y="11005"/>
                  <a:pt x="8662" y="11042"/>
                  <a:pt x="8673" y="11079"/>
                </a:cubicBezTo>
                <a:cubicBezTo>
                  <a:pt x="8677" y="11084"/>
                  <a:pt x="8680" y="11093"/>
                  <a:pt x="8682" y="11098"/>
                </a:cubicBezTo>
                <a:cubicBezTo>
                  <a:pt x="8691" y="11141"/>
                  <a:pt x="8699" y="11186"/>
                  <a:pt x="8699" y="11233"/>
                </a:cubicBezTo>
                <a:cubicBezTo>
                  <a:pt x="8699" y="11233"/>
                  <a:pt x="8699" y="11552"/>
                  <a:pt x="8699" y="11552"/>
                </a:cubicBezTo>
                <a:close/>
                <a:moveTo>
                  <a:pt x="8699" y="13818"/>
                </a:moveTo>
                <a:cubicBezTo>
                  <a:pt x="8699" y="14173"/>
                  <a:pt x="8326" y="14464"/>
                  <a:pt x="7865" y="14464"/>
                </a:cubicBezTo>
                <a:lnTo>
                  <a:pt x="6523" y="14464"/>
                </a:lnTo>
                <a:cubicBezTo>
                  <a:pt x="6463" y="14464"/>
                  <a:pt x="6406" y="14458"/>
                  <a:pt x="6348" y="14449"/>
                </a:cubicBezTo>
                <a:cubicBezTo>
                  <a:pt x="6340" y="14448"/>
                  <a:pt x="6333" y="14445"/>
                  <a:pt x="6322" y="14444"/>
                </a:cubicBezTo>
                <a:cubicBezTo>
                  <a:pt x="6274" y="14434"/>
                  <a:pt x="6227" y="14423"/>
                  <a:pt x="6183" y="14407"/>
                </a:cubicBezTo>
                <a:cubicBezTo>
                  <a:pt x="6180" y="14406"/>
                  <a:pt x="6176" y="14404"/>
                  <a:pt x="6172" y="14402"/>
                </a:cubicBezTo>
                <a:cubicBezTo>
                  <a:pt x="5996" y="14338"/>
                  <a:pt x="5850" y="14229"/>
                  <a:pt x="5768" y="14090"/>
                </a:cubicBezTo>
                <a:cubicBezTo>
                  <a:pt x="5766" y="14087"/>
                  <a:pt x="5762" y="14084"/>
                  <a:pt x="5762" y="14083"/>
                </a:cubicBezTo>
                <a:cubicBezTo>
                  <a:pt x="5740" y="14048"/>
                  <a:pt x="5728" y="14011"/>
                  <a:pt x="5715" y="13972"/>
                </a:cubicBezTo>
                <a:cubicBezTo>
                  <a:pt x="5713" y="13965"/>
                  <a:pt x="5709" y="13959"/>
                  <a:pt x="5708" y="13954"/>
                </a:cubicBezTo>
                <a:cubicBezTo>
                  <a:pt x="5695" y="13908"/>
                  <a:pt x="5690" y="13863"/>
                  <a:pt x="5690" y="13818"/>
                </a:cubicBezTo>
                <a:lnTo>
                  <a:pt x="5690" y="13501"/>
                </a:lnTo>
                <a:cubicBezTo>
                  <a:pt x="5690" y="13142"/>
                  <a:pt x="6062" y="12854"/>
                  <a:pt x="6523" y="12854"/>
                </a:cubicBezTo>
                <a:lnTo>
                  <a:pt x="7865" y="12854"/>
                </a:lnTo>
                <a:cubicBezTo>
                  <a:pt x="7925" y="12854"/>
                  <a:pt x="7986" y="12860"/>
                  <a:pt x="8041" y="12867"/>
                </a:cubicBezTo>
                <a:cubicBezTo>
                  <a:pt x="8052" y="12869"/>
                  <a:pt x="8059" y="12872"/>
                  <a:pt x="8066" y="12875"/>
                </a:cubicBezTo>
                <a:cubicBezTo>
                  <a:pt x="8118" y="12883"/>
                  <a:pt x="8163" y="12896"/>
                  <a:pt x="8209" y="12910"/>
                </a:cubicBezTo>
                <a:cubicBezTo>
                  <a:pt x="8211" y="12912"/>
                  <a:pt x="8214" y="12914"/>
                  <a:pt x="8218" y="12914"/>
                </a:cubicBezTo>
                <a:cubicBezTo>
                  <a:pt x="8320" y="12951"/>
                  <a:pt x="8406" y="13004"/>
                  <a:pt x="8483" y="13067"/>
                </a:cubicBezTo>
                <a:cubicBezTo>
                  <a:pt x="8538" y="13116"/>
                  <a:pt x="8586" y="13169"/>
                  <a:pt x="8622" y="13229"/>
                </a:cubicBezTo>
                <a:cubicBezTo>
                  <a:pt x="8626" y="13231"/>
                  <a:pt x="8626" y="13234"/>
                  <a:pt x="8629" y="13237"/>
                </a:cubicBezTo>
                <a:cubicBezTo>
                  <a:pt x="8647" y="13271"/>
                  <a:pt x="8662" y="13308"/>
                  <a:pt x="8673" y="13345"/>
                </a:cubicBezTo>
                <a:cubicBezTo>
                  <a:pt x="8677" y="13350"/>
                  <a:pt x="8680" y="13358"/>
                  <a:pt x="8682" y="13364"/>
                </a:cubicBezTo>
                <a:cubicBezTo>
                  <a:pt x="8691" y="13410"/>
                  <a:pt x="8699" y="13454"/>
                  <a:pt x="8699" y="13501"/>
                </a:cubicBezTo>
                <a:cubicBezTo>
                  <a:pt x="8699" y="13501"/>
                  <a:pt x="8699" y="13818"/>
                  <a:pt x="8699" y="13818"/>
                </a:cubicBezTo>
                <a:close/>
                <a:moveTo>
                  <a:pt x="8699" y="16084"/>
                </a:moveTo>
                <a:cubicBezTo>
                  <a:pt x="8699" y="16441"/>
                  <a:pt x="8326" y="16730"/>
                  <a:pt x="7865" y="16730"/>
                </a:cubicBezTo>
                <a:lnTo>
                  <a:pt x="6523" y="16730"/>
                </a:lnTo>
                <a:cubicBezTo>
                  <a:pt x="6463" y="16730"/>
                  <a:pt x="6406" y="16726"/>
                  <a:pt x="6348" y="16716"/>
                </a:cubicBezTo>
                <a:cubicBezTo>
                  <a:pt x="6340" y="16713"/>
                  <a:pt x="6333" y="16710"/>
                  <a:pt x="6322" y="16709"/>
                </a:cubicBezTo>
                <a:cubicBezTo>
                  <a:pt x="6274" y="16701"/>
                  <a:pt x="6227" y="16691"/>
                  <a:pt x="6183" y="16674"/>
                </a:cubicBezTo>
                <a:cubicBezTo>
                  <a:pt x="6180" y="16672"/>
                  <a:pt x="6176" y="16671"/>
                  <a:pt x="6172" y="16669"/>
                </a:cubicBezTo>
                <a:cubicBezTo>
                  <a:pt x="5996" y="16604"/>
                  <a:pt x="5850" y="16495"/>
                  <a:pt x="5768" y="16356"/>
                </a:cubicBezTo>
                <a:cubicBezTo>
                  <a:pt x="5766" y="16355"/>
                  <a:pt x="5762" y="16350"/>
                  <a:pt x="5762" y="16347"/>
                </a:cubicBezTo>
                <a:cubicBezTo>
                  <a:pt x="5740" y="16313"/>
                  <a:pt x="5728" y="16277"/>
                  <a:pt x="5715" y="16240"/>
                </a:cubicBezTo>
                <a:cubicBezTo>
                  <a:pt x="5713" y="16233"/>
                  <a:pt x="5709" y="16229"/>
                  <a:pt x="5708" y="16220"/>
                </a:cubicBezTo>
                <a:cubicBezTo>
                  <a:pt x="5695" y="16176"/>
                  <a:pt x="5690" y="16129"/>
                  <a:pt x="5690" y="16084"/>
                </a:cubicBezTo>
                <a:lnTo>
                  <a:pt x="5690" y="15764"/>
                </a:lnTo>
                <a:cubicBezTo>
                  <a:pt x="5690" y="15410"/>
                  <a:pt x="6062" y="15121"/>
                  <a:pt x="6523" y="15121"/>
                </a:cubicBezTo>
                <a:lnTo>
                  <a:pt x="7865" y="15121"/>
                </a:lnTo>
                <a:cubicBezTo>
                  <a:pt x="7925" y="15121"/>
                  <a:pt x="7986" y="15124"/>
                  <a:pt x="8041" y="15135"/>
                </a:cubicBezTo>
                <a:cubicBezTo>
                  <a:pt x="8052" y="15135"/>
                  <a:pt x="8059" y="15138"/>
                  <a:pt x="8066" y="15141"/>
                </a:cubicBezTo>
                <a:cubicBezTo>
                  <a:pt x="8118" y="15149"/>
                  <a:pt x="8163" y="15161"/>
                  <a:pt x="8209" y="15178"/>
                </a:cubicBezTo>
                <a:cubicBezTo>
                  <a:pt x="8211" y="15178"/>
                  <a:pt x="8214" y="15182"/>
                  <a:pt x="8218" y="15182"/>
                </a:cubicBezTo>
                <a:cubicBezTo>
                  <a:pt x="8320" y="15217"/>
                  <a:pt x="8406" y="15271"/>
                  <a:pt x="8483" y="15334"/>
                </a:cubicBezTo>
                <a:cubicBezTo>
                  <a:pt x="8538" y="15381"/>
                  <a:pt x="8586" y="15435"/>
                  <a:pt x="8622" y="15496"/>
                </a:cubicBezTo>
                <a:cubicBezTo>
                  <a:pt x="8626" y="15499"/>
                  <a:pt x="8626" y="15501"/>
                  <a:pt x="8629" y="15503"/>
                </a:cubicBezTo>
                <a:cubicBezTo>
                  <a:pt x="8647" y="15538"/>
                  <a:pt x="8662" y="15575"/>
                  <a:pt x="8673" y="15611"/>
                </a:cubicBezTo>
                <a:cubicBezTo>
                  <a:pt x="8677" y="15618"/>
                  <a:pt x="8680" y="15625"/>
                  <a:pt x="8682" y="15632"/>
                </a:cubicBezTo>
                <a:cubicBezTo>
                  <a:pt x="8691" y="15675"/>
                  <a:pt x="8699" y="15722"/>
                  <a:pt x="8699" y="15764"/>
                </a:cubicBezTo>
                <a:cubicBezTo>
                  <a:pt x="8699" y="15764"/>
                  <a:pt x="8699" y="16084"/>
                  <a:pt x="8699" y="16084"/>
                </a:cubicBezTo>
                <a:close/>
                <a:moveTo>
                  <a:pt x="8699" y="18351"/>
                </a:moveTo>
                <a:cubicBezTo>
                  <a:pt x="8699" y="18707"/>
                  <a:pt x="8326" y="18996"/>
                  <a:pt x="7865" y="18996"/>
                </a:cubicBezTo>
                <a:lnTo>
                  <a:pt x="6523" y="18996"/>
                </a:lnTo>
                <a:cubicBezTo>
                  <a:pt x="6463" y="18996"/>
                  <a:pt x="6406" y="18993"/>
                  <a:pt x="6348" y="18984"/>
                </a:cubicBezTo>
                <a:cubicBezTo>
                  <a:pt x="6340" y="18979"/>
                  <a:pt x="6333" y="18979"/>
                  <a:pt x="6322" y="18975"/>
                </a:cubicBezTo>
                <a:cubicBezTo>
                  <a:pt x="6274" y="18965"/>
                  <a:pt x="6227" y="18954"/>
                  <a:pt x="6183" y="18940"/>
                </a:cubicBezTo>
                <a:cubicBezTo>
                  <a:pt x="6180" y="18940"/>
                  <a:pt x="6176" y="18937"/>
                  <a:pt x="6172" y="18937"/>
                </a:cubicBezTo>
                <a:cubicBezTo>
                  <a:pt x="5996" y="18872"/>
                  <a:pt x="5850" y="18761"/>
                  <a:pt x="5768" y="18625"/>
                </a:cubicBezTo>
                <a:cubicBezTo>
                  <a:pt x="5766" y="18621"/>
                  <a:pt x="5762" y="18618"/>
                  <a:pt x="5762" y="18615"/>
                </a:cubicBezTo>
                <a:cubicBezTo>
                  <a:pt x="5740" y="18580"/>
                  <a:pt x="5728" y="18543"/>
                  <a:pt x="5715" y="18506"/>
                </a:cubicBezTo>
                <a:cubicBezTo>
                  <a:pt x="5713" y="18501"/>
                  <a:pt x="5709" y="18493"/>
                  <a:pt x="5708" y="18485"/>
                </a:cubicBezTo>
                <a:cubicBezTo>
                  <a:pt x="5695" y="18441"/>
                  <a:pt x="5690" y="18397"/>
                  <a:pt x="5690" y="18351"/>
                </a:cubicBezTo>
                <a:lnTo>
                  <a:pt x="5690" y="18033"/>
                </a:lnTo>
                <a:cubicBezTo>
                  <a:pt x="5690" y="17676"/>
                  <a:pt x="6062" y="17387"/>
                  <a:pt x="6523" y="17387"/>
                </a:cubicBezTo>
                <a:lnTo>
                  <a:pt x="7865" y="17387"/>
                </a:lnTo>
                <a:cubicBezTo>
                  <a:pt x="7925" y="17387"/>
                  <a:pt x="7986" y="17391"/>
                  <a:pt x="8041" y="17402"/>
                </a:cubicBezTo>
                <a:cubicBezTo>
                  <a:pt x="8052" y="17403"/>
                  <a:pt x="8059" y="17406"/>
                  <a:pt x="8066" y="17407"/>
                </a:cubicBezTo>
                <a:cubicBezTo>
                  <a:pt x="8118" y="17417"/>
                  <a:pt x="8163" y="17427"/>
                  <a:pt x="8209" y="17444"/>
                </a:cubicBezTo>
                <a:cubicBezTo>
                  <a:pt x="8211" y="17444"/>
                  <a:pt x="8214" y="17446"/>
                  <a:pt x="8218" y="17448"/>
                </a:cubicBezTo>
                <a:cubicBezTo>
                  <a:pt x="8320" y="17485"/>
                  <a:pt x="8406" y="17537"/>
                  <a:pt x="8483" y="17603"/>
                </a:cubicBezTo>
                <a:cubicBezTo>
                  <a:pt x="8538" y="17648"/>
                  <a:pt x="8586" y="17703"/>
                  <a:pt x="8622" y="17762"/>
                </a:cubicBezTo>
                <a:cubicBezTo>
                  <a:pt x="8626" y="17767"/>
                  <a:pt x="8626" y="17767"/>
                  <a:pt x="8629" y="17771"/>
                </a:cubicBezTo>
                <a:cubicBezTo>
                  <a:pt x="8647" y="17807"/>
                  <a:pt x="8662" y="17840"/>
                  <a:pt x="8673" y="17877"/>
                </a:cubicBezTo>
                <a:cubicBezTo>
                  <a:pt x="8677" y="17885"/>
                  <a:pt x="8680" y="17891"/>
                  <a:pt x="8682" y="17897"/>
                </a:cubicBezTo>
                <a:cubicBezTo>
                  <a:pt x="8691" y="17943"/>
                  <a:pt x="8699" y="17985"/>
                  <a:pt x="8699" y="18033"/>
                </a:cubicBezTo>
                <a:cubicBezTo>
                  <a:pt x="8699" y="18033"/>
                  <a:pt x="8699" y="18351"/>
                  <a:pt x="8699" y="18351"/>
                </a:cubicBezTo>
                <a:close/>
                <a:moveTo>
                  <a:pt x="5048" y="9284"/>
                </a:moveTo>
                <a:cubicBezTo>
                  <a:pt x="5048" y="9642"/>
                  <a:pt x="4674" y="9931"/>
                  <a:pt x="4212" y="9931"/>
                </a:cubicBezTo>
                <a:lnTo>
                  <a:pt x="2870" y="9931"/>
                </a:lnTo>
                <a:cubicBezTo>
                  <a:pt x="2810" y="9931"/>
                  <a:pt x="2751" y="9926"/>
                  <a:pt x="2695" y="9914"/>
                </a:cubicBezTo>
                <a:cubicBezTo>
                  <a:pt x="2686" y="9914"/>
                  <a:pt x="2680" y="9912"/>
                  <a:pt x="2669" y="9910"/>
                </a:cubicBezTo>
                <a:cubicBezTo>
                  <a:pt x="2621" y="9903"/>
                  <a:pt x="2574" y="9889"/>
                  <a:pt x="2530" y="9875"/>
                </a:cubicBezTo>
                <a:cubicBezTo>
                  <a:pt x="2530" y="9875"/>
                  <a:pt x="2523" y="9870"/>
                  <a:pt x="2519" y="9870"/>
                </a:cubicBezTo>
                <a:cubicBezTo>
                  <a:pt x="2340" y="9807"/>
                  <a:pt x="2197" y="9695"/>
                  <a:pt x="2115" y="9556"/>
                </a:cubicBezTo>
                <a:cubicBezTo>
                  <a:pt x="2114" y="9555"/>
                  <a:pt x="2110" y="9552"/>
                  <a:pt x="2110" y="9549"/>
                </a:cubicBezTo>
                <a:cubicBezTo>
                  <a:pt x="2089" y="9515"/>
                  <a:pt x="2073" y="9478"/>
                  <a:pt x="2062" y="9441"/>
                </a:cubicBezTo>
                <a:cubicBezTo>
                  <a:pt x="2060" y="9433"/>
                  <a:pt x="2055" y="9427"/>
                  <a:pt x="2051" y="9420"/>
                </a:cubicBezTo>
                <a:cubicBezTo>
                  <a:pt x="2040" y="9377"/>
                  <a:pt x="2034" y="9331"/>
                  <a:pt x="2034" y="9284"/>
                </a:cubicBezTo>
                <a:lnTo>
                  <a:pt x="2034" y="8968"/>
                </a:lnTo>
                <a:cubicBezTo>
                  <a:pt x="2034" y="8608"/>
                  <a:pt x="2409" y="8319"/>
                  <a:pt x="2870" y="8319"/>
                </a:cubicBezTo>
                <a:lnTo>
                  <a:pt x="4212" y="8319"/>
                </a:lnTo>
                <a:cubicBezTo>
                  <a:pt x="4271" y="8319"/>
                  <a:pt x="4333" y="8325"/>
                  <a:pt x="4388" y="8333"/>
                </a:cubicBezTo>
                <a:cubicBezTo>
                  <a:pt x="4397" y="8336"/>
                  <a:pt x="4406" y="8341"/>
                  <a:pt x="4413" y="8341"/>
                </a:cubicBezTo>
                <a:cubicBezTo>
                  <a:pt x="4462" y="8350"/>
                  <a:pt x="4509" y="8362"/>
                  <a:pt x="4552" y="8379"/>
                </a:cubicBezTo>
                <a:cubicBezTo>
                  <a:pt x="4556" y="8379"/>
                  <a:pt x="4559" y="8382"/>
                  <a:pt x="4563" y="8382"/>
                </a:cubicBezTo>
                <a:cubicBezTo>
                  <a:pt x="4666" y="8419"/>
                  <a:pt x="4754" y="8472"/>
                  <a:pt x="4830" y="8533"/>
                </a:cubicBezTo>
                <a:cubicBezTo>
                  <a:pt x="4885" y="8583"/>
                  <a:pt x="4933" y="8637"/>
                  <a:pt x="4969" y="8696"/>
                </a:cubicBezTo>
                <a:cubicBezTo>
                  <a:pt x="4969" y="8699"/>
                  <a:pt x="4971" y="8702"/>
                  <a:pt x="4974" y="8705"/>
                </a:cubicBezTo>
                <a:cubicBezTo>
                  <a:pt x="4995" y="8739"/>
                  <a:pt x="5007" y="8773"/>
                  <a:pt x="5018" y="8809"/>
                </a:cubicBezTo>
                <a:cubicBezTo>
                  <a:pt x="5022" y="8818"/>
                  <a:pt x="5027" y="8824"/>
                  <a:pt x="5027" y="8832"/>
                </a:cubicBezTo>
                <a:cubicBezTo>
                  <a:pt x="5038" y="8876"/>
                  <a:pt x="5048" y="8920"/>
                  <a:pt x="5048" y="8968"/>
                </a:cubicBezTo>
                <a:cubicBezTo>
                  <a:pt x="5048" y="8968"/>
                  <a:pt x="5048" y="9284"/>
                  <a:pt x="5048" y="9284"/>
                </a:cubicBezTo>
                <a:close/>
                <a:moveTo>
                  <a:pt x="5048" y="11552"/>
                </a:moveTo>
                <a:cubicBezTo>
                  <a:pt x="5048" y="11909"/>
                  <a:pt x="4674" y="12198"/>
                  <a:pt x="4212" y="12198"/>
                </a:cubicBezTo>
                <a:lnTo>
                  <a:pt x="2870" y="12198"/>
                </a:lnTo>
                <a:cubicBezTo>
                  <a:pt x="2810" y="12198"/>
                  <a:pt x="2751" y="12192"/>
                  <a:pt x="2695" y="12184"/>
                </a:cubicBezTo>
                <a:cubicBezTo>
                  <a:pt x="2686" y="12181"/>
                  <a:pt x="2680" y="12178"/>
                  <a:pt x="2669" y="12178"/>
                </a:cubicBezTo>
                <a:cubicBezTo>
                  <a:pt x="2621" y="12167"/>
                  <a:pt x="2574" y="12156"/>
                  <a:pt x="2530" y="12141"/>
                </a:cubicBezTo>
                <a:cubicBezTo>
                  <a:pt x="2527" y="12138"/>
                  <a:pt x="2523" y="12138"/>
                  <a:pt x="2519" y="12138"/>
                </a:cubicBezTo>
                <a:cubicBezTo>
                  <a:pt x="2340" y="12073"/>
                  <a:pt x="2197" y="11962"/>
                  <a:pt x="2115" y="11824"/>
                </a:cubicBezTo>
                <a:cubicBezTo>
                  <a:pt x="2114" y="11820"/>
                  <a:pt x="2110" y="11818"/>
                  <a:pt x="2110" y="11816"/>
                </a:cubicBezTo>
                <a:cubicBezTo>
                  <a:pt x="2089" y="11780"/>
                  <a:pt x="2073" y="11744"/>
                  <a:pt x="2062" y="11707"/>
                </a:cubicBezTo>
                <a:cubicBezTo>
                  <a:pt x="2060" y="11699"/>
                  <a:pt x="2055" y="11695"/>
                  <a:pt x="2051" y="11687"/>
                </a:cubicBezTo>
                <a:cubicBezTo>
                  <a:pt x="2040" y="11642"/>
                  <a:pt x="2034" y="11597"/>
                  <a:pt x="2034" y="11552"/>
                </a:cubicBezTo>
                <a:lnTo>
                  <a:pt x="2034" y="11233"/>
                </a:lnTo>
                <a:cubicBezTo>
                  <a:pt x="2034" y="10876"/>
                  <a:pt x="2409" y="10586"/>
                  <a:pt x="2870" y="10586"/>
                </a:cubicBezTo>
                <a:lnTo>
                  <a:pt x="4212" y="10586"/>
                </a:lnTo>
                <a:cubicBezTo>
                  <a:pt x="4271" y="10586"/>
                  <a:pt x="4333" y="10591"/>
                  <a:pt x="4388" y="10603"/>
                </a:cubicBezTo>
                <a:cubicBezTo>
                  <a:pt x="4397" y="10604"/>
                  <a:pt x="4406" y="10605"/>
                  <a:pt x="4413" y="10608"/>
                </a:cubicBezTo>
                <a:cubicBezTo>
                  <a:pt x="4462" y="10617"/>
                  <a:pt x="4509" y="10628"/>
                  <a:pt x="4552" y="10644"/>
                </a:cubicBezTo>
                <a:cubicBezTo>
                  <a:pt x="4556" y="10647"/>
                  <a:pt x="4559" y="10648"/>
                  <a:pt x="4563" y="10651"/>
                </a:cubicBezTo>
                <a:cubicBezTo>
                  <a:pt x="4666" y="10686"/>
                  <a:pt x="4754" y="10736"/>
                  <a:pt x="4830" y="10801"/>
                </a:cubicBezTo>
                <a:cubicBezTo>
                  <a:pt x="4885" y="10849"/>
                  <a:pt x="4933" y="10903"/>
                  <a:pt x="4969" y="10962"/>
                </a:cubicBezTo>
                <a:cubicBezTo>
                  <a:pt x="4969" y="10965"/>
                  <a:pt x="4971" y="10968"/>
                  <a:pt x="4974" y="10971"/>
                </a:cubicBezTo>
                <a:cubicBezTo>
                  <a:pt x="4995" y="11005"/>
                  <a:pt x="5007" y="11042"/>
                  <a:pt x="5018" y="11079"/>
                </a:cubicBezTo>
                <a:cubicBezTo>
                  <a:pt x="5022" y="11084"/>
                  <a:pt x="5027" y="11093"/>
                  <a:pt x="5027" y="11098"/>
                </a:cubicBezTo>
                <a:cubicBezTo>
                  <a:pt x="5038" y="11141"/>
                  <a:pt x="5048" y="11186"/>
                  <a:pt x="5048" y="11233"/>
                </a:cubicBezTo>
                <a:cubicBezTo>
                  <a:pt x="5048" y="11233"/>
                  <a:pt x="5048" y="11552"/>
                  <a:pt x="5048" y="11552"/>
                </a:cubicBezTo>
                <a:close/>
                <a:moveTo>
                  <a:pt x="5048" y="13818"/>
                </a:moveTo>
                <a:cubicBezTo>
                  <a:pt x="5048" y="14173"/>
                  <a:pt x="4674" y="14464"/>
                  <a:pt x="4212" y="14464"/>
                </a:cubicBezTo>
                <a:lnTo>
                  <a:pt x="2870" y="14464"/>
                </a:lnTo>
                <a:cubicBezTo>
                  <a:pt x="2810" y="14464"/>
                  <a:pt x="2751" y="14458"/>
                  <a:pt x="2695" y="14449"/>
                </a:cubicBezTo>
                <a:cubicBezTo>
                  <a:pt x="2686" y="14448"/>
                  <a:pt x="2680" y="14445"/>
                  <a:pt x="2669" y="14444"/>
                </a:cubicBezTo>
                <a:cubicBezTo>
                  <a:pt x="2621" y="14434"/>
                  <a:pt x="2574" y="14423"/>
                  <a:pt x="2530" y="14407"/>
                </a:cubicBezTo>
                <a:cubicBezTo>
                  <a:pt x="2527" y="14406"/>
                  <a:pt x="2523" y="14404"/>
                  <a:pt x="2519" y="14402"/>
                </a:cubicBezTo>
                <a:cubicBezTo>
                  <a:pt x="2340" y="14338"/>
                  <a:pt x="2197" y="14229"/>
                  <a:pt x="2115" y="14090"/>
                </a:cubicBezTo>
                <a:cubicBezTo>
                  <a:pt x="2114" y="14087"/>
                  <a:pt x="2110" y="14084"/>
                  <a:pt x="2110" y="14083"/>
                </a:cubicBezTo>
                <a:cubicBezTo>
                  <a:pt x="2089" y="14048"/>
                  <a:pt x="2073" y="14011"/>
                  <a:pt x="2062" y="13972"/>
                </a:cubicBezTo>
                <a:cubicBezTo>
                  <a:pt x="2060" y="13965"/>
                  <a:pt x="2055" y="13959"/>
                  <a:pt x="2051" y="13954"/>
                </a:cubicBezTo>
                <a:cubicBezTo>
                  <a:pt x="2040" y="13908"/>
                  <a:pt x="2034" y="13863"/>
                  <a:pt x="2034" y="13818"/>
                </a:cubicBezTo>
                <a:lnTo>
                  <a:pt x="2034" y="13501"/>
                </a:lnTo>
                <a:cubicBezTo>
                  <a:pt x="2034" y="13142"/>
                  <a:pt x="2409" y="12854"/>
                  <a:pt x="2870" y="12854"/>
                </a:cubicBezTo>
                <a:lnTo>
                  <a:pt x="4212" y="12854"/>
                </a:lnTo>
                <a:cubicBezTo>
                  <a:pt x="4271" y="12854"/>
                  <a:pt x="4333" y="12860"/>
                  <a:pt x="4388" y="12867"/>
                </a:cubicBezTo>
                <a:cubicBezTo>
                  <a:pt x="4397" y="12869"/>
                  <a:pt x="4406" y="12872"/>
                  <a:pt x="4413" y="12875"/>
                </a:cubicBezTo>
                <a:cubicBezTo>
                  <a:pt x="4462" y="12883"/>
                  <a:pt x="4509" y="12896"/>
                  <a:pt x="4552" y="12910"/>
                </a:cubicBezTo>
                <a:cubicBezTo>
                  <a:pt x="4556" y="12912"/>
                  <a:pt x="4559" y="12914"/>
                  <a:pt x="4563" y="12914"/>
                </a:cubicBezTo>
                <a:cubicBezTo>
                  <a:pt x="4666" y="12951"/>
                  <a:pt x="4754" y="13004"/>
                  <a:pt x="4830" y="13067"/>
                </a:cubicBezTo>
                <a:cubicBezTo>
                  <a:pt x="4885" y="13116"/>
                  <a:pt x="4933" y="13169"/>
                  <a:pt x="4969" y="13229"/>
                </a:cubicBezTo>
                <a:cubicBezTo>
                  <a:pt x="4969" y="13231"/>
                  <a:pt x="4971" y="13234"/>
                  <a:pt x="4974" y="13237"/>
                </a:cubicBezTo>
                <a:cubicBezTo>
                  <a:pt x="4995" y="13271"/>
                  <a:pt x="5007" y="13308"/>
                  <a:pt x="5018" y="13345"/>
                </a:cubicBezTo>
                <a:cubicBezTo>
                  <a:pt x="5022" y="13350"/>
                  <a:pt x="5027" y="13358"/>
                  <a:pt x="5027" y="13364"/>
                </a:cubicBezTo>
                <a:cubicBezTo>
                  <a:pt x="5038" y="13410"/>
                  <a:pt x="5048" y="13454"/>
                  <a:pt x="5048" y="13501"/>
                </a:cubicBezTo>
                <a:cubicBezTo>
                  <a:pt x="5048" y="13501"/>
                  <a:pt x="5048" y="13818"/>
                  <a:pt x="5048" y="13818"/>
                </a:cubicBezTo>
                <a:close/>
                <a:moveTo>
                  <a:pt x="5048" y="16084"/>
                </a:moveTo>
                <a:cubicBezTo>
                  <a:pt x="5048" y="16441"/>
                  <a:pt x="4674" y="16730"/>
                  <a:pt x="4212" y="16730"/>
                </a:cubicBezTo>
                <a:lnTo>
                  <a:pt x="2870" y="16730"/>
                </a:lnTo>
                <a:cubicBezTo>
                  <a:pt x="2810" y="16730"/>
                  <a:pt x="2751" y="16726"/>
                  <a:pt x="2695" y="16716"/>
                </a:cubicBezTo>
                <a:cubicBezTo>
                  <a:pt x="2686" y="16713"/>
                  <a:pt x="2680" y="16710"/>
                  <a:pt x="2669" y="16709"/>
                </a:cubicBezTo>
                <a:cubicBezTo>
                  <a:pt x="2621" y="16701"/>
                  <a:pt x="2574" y="16691"/>
                  <a:pt x="2530" y="16674"/>
                </a:cubicBezTo>
                <a:cubicBezTo>
                  <a:pt x="2527" y="16672"/>
                  <a:pt x="2523" y="16671"/>
                  <a:pt x="2519" y="16669"/>
                </a:cubicBezTo>
                <a:cubicBezTo>
                  <a:pt x="2340" y="16604"/>
                  <a:pt x="2197" y="16495"/>
                  <a:pt x="2115" y="16356"/>
                </a:cubicBezTo>
                <a:cubicBezTo>
                  <a:pt x="2114" y="16355"/>
                  <a:pt x="2110" y="16350"/>
                  <a:pt x="2110" y="16347"/>
                </a:cubicBezTo>
                <a:cubicBezTo>
                  <a:pt x="2089" y="16313"/>
                  <a:pt x="2073" y="16277"/>
                  <a:pt x="2062" y="16240"/>
                </a:cubicBezTo>
                <a:cubicBezTo>
                  <a:pt x="2060" y="16233"/>
                  <a:pt x="2055" y="16229"/>
                  <a:pt x="2051" y="16220"/>
                </a:cubicBezTo>
                <a:cubicBezTo>
                  <a:pt x="2040" y="16176"/>
                  <a:pt x="2034" y="16129"/>
                  <a:pt x="2034" y="16084"/>
                </a:cubicBezTo>
                <a:lnTo>
                  <a:pt x="2034" y="15764"/>
                </a:lnTo>
                <a:cubicBezTo>
                  <a:pt x="2034" y="15410"/>
                  <a:pt x="2409" y="15121"/>
                  <a:pt x="2870" y="15121"/>
                </a:cubicBezTo>
                <a:lnTo>
                  <a:pt x="4212" y="15121"/>
                </a:lnTo>
                <a:cubicBezTo>
                  <a:pt x="4271" y="15121"/>
                  <a:pt x="4333" y="15124"/>
                  <a:pt x="4388" y="15135"/>
                </a:cubicBezTo>
                <a:cubicBezTo>
                  <a:pt x="4397" y="15135"/>
                  <a:pt x="4406" y="15138"/>
                  <a:pt x="4413" y="15141"/>
                </a:cubicBezTo>
                <a:cubicBezTo>
                  <a:pt x="4462" y="15149"/>
                  <a:pt x="4509" y="15161"/>
                  <a:pt x="4552" y="15178"/>
                </a:cubicBezTo>
                <a:cubicBezTo>
                  <a:pt x="4556" y="15178"/>
                  <a:pt x="4559" y="15182"/>
                  <a:pt x="4563" y="15182"/>
                </a:cubicBezTo>
                <a:cubicBezTo>
                  <a:pt x="4666" y="15217"/>
                  <a:pt x="4754" y="15271"/>
                  <a:pt x="4830" y="15334"/>
                </a:cubicBezTo>
                <a:cubicBezTo>
                  <a:pt x="4885" y="15381"/>
                  <a:pt x="4933" y="15435"/>
                  <a:pt x="4969" y="15496"/>
                </a:cubicBezTo>
                <a:cubicBezTo>
                  <a:pt x="4969" y="15499"/>
                  <a:pt x="4971" y="15501"/>
                  <a:pt x="4974" y="15503"/>
                </a:cubicBezTo>
                <a:cubicBezTo>
                  <a:pt x="4995" y="15538"/>
                  <a:pt x="5007" y="15575"/>
                  <a:pt x="5018" y="15611"/>
                </a:cubicBezTo>
                <a:cubicBezTo>
                  <a:pt x="5022" y="15618"/>
                  <a:pt x="5027" y="15625"/>
                  <a:pt x="5027" y="15632"/>
                </a:cubicBezTo>
                <a:cubicBezTo>
                  <a:pt x="5038" y="15675"/>
                  <a:pt x="5048" y="15722"/>
                  <a:pt x="5048" y="15764"/>
                </a:cubicBezTo>
                <a:cubicBezTo>
                  <a:pt x="5048" y="15764"/>
                  <a:pt x="5048" y="16084"/>
                  <a:pt x="5048" y="16084"/>
                </a:cubicBezTo>
                <a:close/>
                <a:moveTo>
                  <a:pt x="5048" y="18351"/>
                </a:moveTo>
                <a:cubicBezTo>
                  <a:pt x="5048" y="18707"/>
                  <a:pt x="4674" y="18996"/>
                  <a:pt x="4212" y="18996"/>
                </a:cubicBezTo>
                <a:lnTo>
                  <a:pt x="2870" y="18996"/>
                </a:lnTo>
                <a:cubicBezTo>
                  <a:pt x="2810" y="18996"/>
                  <a:pt x="2751" y="18993"/>
                  <a:pt x="2695" y="18984"/>
                </a:cubicBezTo>
                <a:cubicBezTo>
                  <a:pt x="2686" y="18979"/>
                  <a:pt x="2680" y="18979"/>
                  <a:pt x="2669" y="18975"/>
                </a:cubicBezTo>
                <a:cubicBezTo>
                  <a:pt x="2621" y="18965"/>
                  <a:pt x="2574" y="18954"/>
                  <a:pt x="2530" y="18940"/>
                </a:cubicBezTo>
                <a:cubicBezTo>
                  <a:pt x="2527" y="18940"/>
                  <a:pt x="2523" y="18937"/>
                  <a:pt x="2519" y="18937"/>
                </a:cubicBezTo>
                <a:cubicBezTo>
                  <a:pt x="2340" y="18872"/>
                  <a:pt x="2197" y="18761"/>
                  <a:pt x="2115" y="18625"/>
                </a:cubicBezTo>
                <a:cubicBezTo>
                  <a:pt x="2114" y="18621"/>
                  <a:pt x="2110" y="18618"/>
                  <a:pt x="2110" y="18615"/>
                </a:cubicBezTo>
                <a:cubicBezTo>
                  <a:pt x="2089" y="18580"/>
                  <a:pt x="2073" y="18543"/>
                  <a:pt x="2062" y="18506"/>
                </a:cubicBezTo>
                <a:cubicBezTo>
                  <a:pt x="2060" y="18501"/>
                  <a:pt x="2055" y="18493"/>
                  <a:pt x="2051" y="18485"/>
                </a:cubicBezTo>
                <a:cubicBezTo>
                  <a:pt x="2040" y="18441"/>
                  <a:pt x="2034" y="18397"/>
                  <a:pt x="2034" y="18351"/>
                </a:cubicBezTo>
                <a:lnTo>
                  <a:pt x="2034" y="18033"/>
                </a:lnTo>
                <a:cubicBezTo>
                  <a:pt x="2034" y="17676"/>
                  <a:pt x="2409" y="17387"/>
                  <a:pt x="2870" y="17387"/>
                </a:cubicBezTo>
                <a:lnTo>
                  <a:pt x="4212" y="17387"/>
                </a:lnTo>
                <a:cubicBezTo>
                  <a:pt x="4271" y="17387"/>
                  <a:pt x="4333" y="17391"/>
                  <a:pt x="4388" y="17402"/>
                </a:cubicBezTo>
                <a:cubicBezTo>
                  <a:pt x="4397" y="17403"/>
                  <a:pt x="4406" y="17406"/>
                  <a:pt x="4413" y="17407"/>
                </a:cubicBezTo>
                <a:cubicBezTo>
                  <a:pt x="4462" y="17417"/>
                  <a:pt x="4509" y="17427"/>
                  <a:pt x="4552" y="17444"/>
                </a:cubicBezTo>
                <a:cubicBezTo>
                  <a:pt x="4556" y="17444"/>
                  <a:pt x="4559" y="17446"/>
                  <a:pt x="4563" y="17448"/>
                </a:cubicBezTo>
                <a:cubicBezTo>
                  <a:pt x="4666" y="17485"/>
                  <a:pt x="4754" y="17537"/>
                  <a:pt x="4830" y="17603"/>
                </a:cubicBezTo>
                <a:cubicBezTo>
                  <a:pt x="4885" y="17648"/>
                  <a:pt x="4933" y="17703"/>
                  <a:pt x="4969" y="17762"/>
                </a:cubicBezTo>
                <a:cubicBezTo>
                  <a:pt x="4969" y="17767"/>
                  <a:pt x="4971" y="17767"/>
                  <a:pt x="4974" y="17771"/>
                </a:cubicBezTo>
                <a:cubicBezTo>
                  <a:pt x="4995" y="17807"/>
                  <a:pt x="5007" y="17840"/>
                  <a:pt x="5018" y="17877"/>
                </a:cubicBezTo>
                <a:cubicBezTo>
                  <a:pt x="5022" y="17885"/>
                  <a:pt x="5027" y="17891"/>
                  <a:pt x="5027" y="17897"/>
                </a:cubicBezTo>
                <a:cubicBezTo>
                  <a:pt x="5038" y="17943"/>
                  <a:pt x="5048" y="17985"/>
                  <a:pt x="5048" y="18033"/>
                </a:cubicBezTo>
                <a:cubicBezTo>
                  <a:pt x="5048" y="18033"/>
                  <a:pt x="5048" y="18351"/>
                  <a:pt x="5048" y="18351"/>
                </a:cubicBezTo>
                <a:close/>
                <a:moveTo>
                  <a:pt x="19930" y="0"/>
                </a:moveTo>
                <a:lnTo>
                  <a:pt x="1671" y="0"/>
                </a:lnTo>
                <a:cubicBezTo>
                  <a:pt x="746" y="0"/>
                  <a:pt x="0" y="580"/>
                  <a:pt x="0" y="1294"/>
                </a:cubicBezTo>
                <a:lnTo>
                  <a:pt x="0" y="20307"/>
                </a:lnTo>
                <a:cubicBezTo>
                  <a:pt x="0" y="21022"/>
                  <a:pt x="746" y="21599"/>
                  <a:pt x="1671" y="21599"/>
                </a:cubicBezTo>
                <a:lnTo>
                  <a:pt x="19930" y="21599"/>
                </a:lnTo>
                <a:cubicBezTo>
                  <a:pt x="20851" y="21599"/>
                  <a:pt x="21599" y="21022"/>
                  <a:pt x="21599" y="20307"/>
                </a:cubicBezTo>
                <a:lnTo>
                  <a:pt x="21599" y="1294"/>
                </a:lnTo>
                <a:cubicBezTo>
                  <a:pt x="21599" y="580"/>
                  <a:pt x="20851" y="0"/>
                  <a:pt x="19930" y="0"/>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5" name="AutoShape 37"/>
          <p:cNvSpPr/>
          <p:nvPr/>
        </p:nvSpPr>
        <p:spPr bwMode="auto">
          <a:xfrm>
            <a:off x="1710532" y="4037807"/>
            <a:ext cx="295275" cy="509588"/>
          </a:xfrm>
          <a:custGeom>
            <a:avLst/>
            <a:gdLst>
              <a:gd name="T0" fmla="*/ 295275 w 21600"/>
              <a:gd name="T1" fmla="*/ 509588 h 21600"/>
              <a:gd name="T2" fmla="*/ 295275 w 21600"/>
              <a:gd name="T3" fmla="*/ 509588 h 21600"/>
              <a:gd name="T4" fmla="*/ 295275 w 21600"/>
              <a:gd name="T5" fmla="*/ 509588 h 21600"/>
              <a:gd name="T6" fmla="*/ 295275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19" y="19323"/>
                </a:moveTo>
                <a:cubicBezTo>
                  <a:pt x="6727" y="19323"/>
                  <a:pt x="3234" y="17299"/>
                  <a:pt x="3234" y="14813"/>
                </a:cubicBezTo>
                <a:cubicBezTo>
                  <a:pt x="3234" y="14571"/>
                  <a:pt x="3571" y="14378"/>
                  <a:pt x="3985" y="14378"/>
                </a:cubicBezTo>
                <a:cubicBezTo>
                  <a:pt x="4400" y="14378"/>
                  <a:pt x="4734" y="14571"/>
                  <a:pt x="4734" y="14813"/>
                </a:cubicBezTo>
                <a:cubicBezTo>
                  <a:pt x="4734" y="16820"/>
                  <a:pt x="7553" y="18454"/>
                  <a:pt x="11019" y="18454"/>
                </a:cubicBezTo>
                <a:cubicBezTo>
                  <a:pt x="11434" y="18454"/>
                  <a:pt x="11769" y="18646"/>
                  <a:pt x="11769" y="18887"/>
                </a:cubicBezTo>
                <a:cubicBezTo>
                  <a:pt x="11769" y="19127"/>
                  <a:pt x="11434" y="19323"/>
                  <a:pt x="11019" y="19323"/>
                </a:cubicBezTo>
                <a:close/>
                <a:moveTo>
                  <a:pt x="10800" y="0"/>
                </a:moveTo>
                <a:cubicBezTo>
                  <a:pt x="10800" y="1930"/>
                  <a:pt x="0" y="11390"/>
                  <a:pt x="0" y="15021"/>
                </a:cubicBezTo>
                <a:cubicBezTo>
                  <a:pt x="0" y="18654"/>
                  <a:pt x="4833" y="21600"/>
                  <a:pt x="10800" y="21600"/>
                </a:cubicBezTo>
                <a:cubicBezTo>
                  <a:pt x="16764" y="21600"/>
                  <a:pt x="21600" y="18654"/>
                  <a:pt x="21600" y="15021"/>
                </a:cubicBezTo>
                <a:cubicBezTo>
                  <a:pt x="21600" y="11390"/>
                  <a:pt x="10800" y="1978"/>
                  <a:pt x="10800" y="0"/>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6" name="AutoShape 38"/>
          <p:cNvSpPr/>
          <p:nvPr/>
        </p:nvSpPr>
        <p:spPr bwMode="auto">
          <a:xfrm>
            <a:off x="8611395" y="2428082"/>
            <a:ext cx="437356" cy="415925"/>
          </a:xfrm>
          <a:custGeom>
            <a:avLst/>
            <a:gdLst>
              <a:gd name="T0" fmla="*/ 437356 w 21600"/>
              <a:gd name="T1" fmla="*/ 415925 h 21600"/>
              <a:gd name="T2" fmla="*/ 437356 w 21600"/>
              <a:gd name="T3" fmla="*/ 415925 h 21600"/>
              <a:gd name="T4" fmla="*/ 437356 w 21600"/>
              <a:gd name="T5" fmla="*/ 415925 h 21600"/>
              <a:gd name="T6" fmla="*/ 437356 w 21600"/>
              <a:gd name="T7" fmla="*/ 415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22" y="13771"/>
                </a:moveTo>
                <a:lnTo>
                  <a:pt x="17543" y="19386"/>
                </a:lnTo>
                <a:cubicBezTo>
                  <a:pt x="17504" y="19768"/>
                  <a:pt x="17183" y="20039"/>
                  <a:pt x="16821" y="20000"/>
                </a:cubicBezTo>
                <a:cubicBezTo>
                  <a:pt x="16781" y="19995"/>
                  <a:pt x="16740" y="19984"/>
                  <a:pt x="16702" y="19972"/>
                </a:cubicBezTo>
                <a:cubicBezTo>
                  <a:pt x="16687" y="19969"/>
                  <a:pt x="16674" y="19960"/>
                  <a:pt x="16661" y="19956"/>
                </a:cubicBezTo>
                <a:cubicBezTo>
                  <a:pt x="16639" y="19945"/>
                  <a:pt x="16614" y="19937"/>
                  <a:pt x="16592" y="19924"/>
                </a:cubicBezTo>
                <a:cubicBezTo>
                  <a:pt x="16573" y="19916"/>
                  <a:pt x="16559" y="19905"/>
                  <a:pt x="16546" y="19895"/>
                </a:cubicBezTo>
                <a:cubicBezTo>
                  <a:pt x="16529" y="19885"/>
                  <a:pt x="16511" y="19872"/>
                  <a:pt x="16498" y="19862"/>
                </a:cubicBezTo>
                <a:cubicBezTo>
                  <a:pt x="16480" y="19846"/>
                  <a:pt x="16463" y="19833"/>
                  <a:pt x="16449" y="19819"/>
                </a:cubicBezTo>
                <a:cubicBezTo>
                  <a:pt x="16437" y="19807"/>
                  <a:pt x="16427" y="19797"/>
                  <a:pt x="16417" y="19784"/>
                </a:cubicBezTo>
                <a:cubicBezTo>
                  <a:pt x="16399" y="19765"/>
                  <a:pt x="16382" y="19745"/>
                  <a:pt x="16369" y="19726"/>
                </a:cubicBezTo>
                <a:cubicBezTo>
                  <a:pt x="16365" y="19723"/>
                  <a:pt x="16363" y="19720"/>
                  <a:pt x="16361" y="19715"/>
                </a:cubicBezTo>
                <a:cubicBezTo>
                  <a:pt x="16303" y="19629"/>
                  <a:pt x="16264" y="19528"/>
                  <a:pt x="16244" y="19422"/>
                </a:cubicBezTo>
                <a:cubicBezTo>
                  <a:pt x="16238" y="19363"/>
                  <a:pt x="16233" y="19302"/>
                  <a:pt x="16240" y="19238"/>
                </a:cubicBezTo>
                <a:lnTo>
                  <a:pt x="16826" y="13568"/>
                </a:lnTo>
                <a:cubicBezTo>
                  <a:pt x="16826" y="13565"/>
                  <a:pt x="16826" y="13565"/>
                  <a:pt x="16826" y="13565"/>
                </a:cubicBezTo>
                <a:cubicBezTo>
                  <a:pt x="16831" y="13517"/>
                  <a:pt x="16840" y="13472"/>
                  <a:pt x="16855" y="13429"/>
                </a:cubicBezTo>
                <a:cubicBezTo>
                  <a:pt x="16855" y="13423"/>
                  <a:pt x="16858" y="13420"/>
                  <a:pt x="16860" y="13413"/>
                </a:cubicBezTo>
                <a:cubicBezTo>
                  <a:pt x="16874" y="13377"/>
                  <a:pt x="16887" y="13339"/>
                  <a:pt x="16905" y="13306"/>
                </a:cubicBezTo>
                <a:cubicBezTo>
                  <a:pt x="16911" y="13293"/>
                  <a:pt x="16921" y="13285"/>
                  <a:pt x="16928" y="13275"/>
                </a:cubicBezTo>
                <a:cubicBezTo>
                  <a:pt x="16945" y="13248"/>
                  <a:pt x="16958" y="13221"/>
                  <a:pt x="16977" y="13196"/>
                </a:cubicBezTo>
                <a:cubicBezTo>
                  <a:pt x="16987" y="13185"/>
                  <a:pt x="17001" y="13173"/>
                  <a:pt x="17012" y="13160"/>
                </a:cubicBezTo>
                <a:cubicBezTo>
                  <a:pt x="17030" y="13144"/>
                  <a:pt x="17048" y="13122"/>
                  <a:pt x="17068" y="13105"/>
                </a:cubicBezTo>
                <a:cubicBezTo>
                  <a:pt x="17082" y="13093"/>
                  <a:pt x="17099" y="13084"/>
                  <a:pt x="17113" y="13074"/>
                </a:cubicBezTo>
                <a:cubicBezTo>
                  <a:pt x="17132" y="13058"/>
                  <a:pt x="17152" y="13044"/>
                  <a:pt x="17172" y="13034"/>
                </a:cubicBezTo>
                <a:cubicBezTo>
                  <a:pt x="17189" y="13024"/>
                  <a:pt x="17206" y="13019"/>
                  <a:pt x="17223" y="13011"/>
                </a:cubicBezTo>
                <a:cubicBezTo>
                  <a:pt x="17245" y="13001"/>
                  <a:pt x="17266" y="12988"/>
                  <a:pt x="17290" y="12982"/>
                </a:cubicBezTo>
                <a:cubicBezTo>
                  <a:pt x="17306" y="12979"/>
                  <a:pt x="17321" y="12975"/>
                  <a:pt x="17337" y="12972"/>
                </a:cubicBezTo>
                <a:cubicBezTo>
                  <a:pt x="17360" y="12966"/>
                  <a:pt x="17390" y="12959"/>
                  <a:pt x="17417" y="12956"/>
                </a:cubicBezTo>
                <a:cubicBezTo>
                  <a:pt x="17458" y="12953"/>
                  <a:pt x="17504" y="12953"/>
                  <a:pt x="17547" y="12956"/>
                </a:cubicBezTo>
                <a:cubicBezTo>
                  <a:pt x="17591" y="12962"/>
                  <a:pt x="17630" y="12972"/>
                  <a:pt x="17666" y="12984"/>
                </a:cubicBezTo>
                <a:cubicBezTo>
                  <a:pt x="17677" y="12988"/>
                  <a:pt x="17686" y="12988"/>
                  <a:pt x="17695" y="12995"/>
                </a:cubicBezTo>
                <a:cubicBezTo>
                  <a:pt x="17699" y="12997"/>
                  <a:pt x="17706" y="12998"/>
                  <a:pt x="17708" y="13001"/>
                </a:cubicBezTo>
                <a:cubicBezTo>
                  <a:pt x="17730" y="13011"/>
                  <a:pt x="17753" y="13019"/>
                  <a:pt x="17775" y="13031"/>
                </a:cubicBezTo>
                <a:cubicBezTo>
                  <a:pt x="17785" y="13035"/>
                  <a:pt x="17793" y="13044"/>
                  <a:pt x="17804" y="13047"/>
                </a:cubicBezTo>
                <a:cubicBezTo>
                  <a:pt x="17811" y="13054"/>
                  <a:pt x="17818" y="13057"/>
                  <a:pt x="17826" y="13060"/>
                </a:cubicBezTo>
                <a:cubicBezTo>
                  <a:pt x="17839" y="13070"/>
                  <a:pt x="17852" y="13083"/>
                  <a:pt x="17866" y="13091"/>
                </a:cubicBezTo>
                <a:cubicBezTo>
                  <a:pt x="17877" y="13099"/>
                  <a:pt x="17885" y="13107"/>
                  <a:pt x="17897" y="13115"/>
                </a:cubicBezTo>
                <a:cubicBezTo>
                  <a:pt x="17906" y="13124"/>
                  <a:pt x="17914" y="13131"/>
                  <a:pt x="17923" y="13141"/>
                </a:cubicBezTo>
                <a:cubicBezTo>
                  <a:pt x="17926" y="13144"/>
                  <a:pt x="17928" y="13144"/>
                  <a:pt x="17930" y="13147"/>
                </a:cubicBezTo>
                <a:cubicBezTo>
                  <a:pt x="17944" y="13163"/>
                  <a:pt x="17960" y="13180"/>
                  <a:pt x="17973" y="13196"/>
                </a:cubicBezTo>
                <a:cubicBezTo>
                  <a:pt x="17980" y="13206"/>
                  <a:pt x="17986" y="13212"/>
                  <a:pt x="17990" y="13217"/>
                </a:cubicBezTo>
                <a:cubicBezTo>
                  <a:pt x="18008" y="13239"/>
                  <a:pt x="18022" y="13267"/>
                  <a:pt x="18034" y="13288"/>
                </a:cubicBezTo>
                <a:cubicBezTo>
                  <a:pt x="18040" y="13293"/>
                  <a:pt x="18043" y="13300"/>
                  <a:pt x="18044" y="13306"/>
                </a:cubicBezTo>
                <a:cubicBezTo>
                  <a:pt x="18058" y="13330"/>
                  <a:pt x="18074" y="13358"/>
                  <a:pt x="18082" y="13387"/>
                </a:cubicBezTo>
                <a:cubicBezTo>
                  <a:pt x="18084" y="13392"/>
                  <a:pt x="18088" y="13397"/>
                  <a:pt x="18088" y="13400"/>
                </a:cubicBezTo>
                <a:cubicBezTo>
                  <a:pt x="18098" y="13429"/>
                  <a:pt x="18107" y="13462"/>
                  <a:pt x="18115" y="13492"/>
                </a:cubicBezTo>
                <a:cubicBezTo>
                  <a:pt x="18118" y="13514"/>
                  <a:pt x="18124" y="13537"/>
                  <a:pt x="18127" y="13559"/>
                </a:cubicBezTo>
                <a:cubicBezTo>
                  <a:pt x="18132" y="13611"/>
                  <a:pt x="18136" y="13663"/>
                  <a:pt x="18129" y="13718"/>
                </a:cubicBezTo>
                <a:cubicBezTo>
                  <a:pt x="18129" y="13718"/>
                  <a:pt x="18122" y="13771"/>
                  <a:pt x="18122" y="13771"/>
                </a:cubicBezTo>
                <a:close/>
                <a:moveTo>
                  <a:pt x="14602" y="13805"/>
                </a:moveTo>
                <a:cubicBezTo>
                  <a:pt x="14602" y="13802"/>
                  <a:pt x="14602" y="13802"/>
                  <a:pt x="14602" y="13802"/>
                </a:cubicBezTo>
                <a:lnTo>
                  <a:pt x="14366" y="19373"/>
                </a:lnTo>
                <a:cubicBezTo>
                  <a:pt x="14349" y="19752"/>
                  <a:pt x="14043" y="20046"/>
                  <a:pt x="13680" y="20031"/>
                </a:cubicBezTo>
                <a:cubicBezTo>
                  <a:pt x="13635" y="20027"/>
                  <a:pt x="13594" y="20021"/>
                  <a:pt x="13554" y="20011"/>
                </a:cubicBezTo>
                <a:cubicBezTo>
                  <a:pt x="13539" y="20007"/>
                  <a:pt x="13522" y="20000"/>
                  <a:pt x="13506" y="19995"/>
                </a:cubicBezTo>
                <a:cubicBezTo>
                  <a:pt x="13484" y="19984"/>
                  <a:pt x="13462" y="19979"/>
                  <a:pt x="13439" y="19969"/>
                </a:cubicBezTo>
                <a:cubicBezTo>
                  <a:pt x="13422" y="19960"/>
                  <a:pt x="13402" y="19947"/>
                  <a:pt x="13384" y="19937"/>
                </a:cubicBezTo>
                <a:cubicBezTo>
                  <a:pt x="13369" y="19927"/>
                  <a:pt x="13352" y="19918"/>
                  <a:pt x="13338" y="19905"/>
                </a:cubicBezTo>
                <a:cubicBezTo>
                  <a:pt x="13317" y="19893"/>
                  <a:pt x="13298" y="19877"/>
                  <a:pt x="13281" y="19859"/>
                </a:cubicBezTo>
                <a:cubicBezTo>
                  <a:pt x="13271" y="19849"/>
                  <a:pt x="13259" y="19840"/>
                  <a:pt x="13248" y="19830"/>
                </a:cubicBezTo>
                <a:cubicBezTo>
                  <a:pt x="13231" y="19810"/>
                  <a:pt x="13211" y="19788"/>
                  <a:pt x="13194" y="19765"/>
                </a:cubicBezTo>
                <a:cubicBezTo>
                  <a:pt x="13188" y="19755"/>
                  <a:pt x="13183" y="19749"/>
                  <a:pt x="13176" y="19739"/>
                </a:cubicBezTo>
                <a:cubicBezTo>
                  <a:pt x="13159" y="19713"/>
                  <a:pt x="13144" y="19686"/>
                  <a:pt x="13128" y="19656"/>
                </a:cubicBezTo>
                <a:cubicBezTo>
                  <a:pt x="13124" y="19650"/>
                  <a:pt x="13121" y="19642"/>
                  <a:pt x="13120" y="19639"/>
                </a:cubicBezTo>
                <a:cubicBezTo>
                  <a:pt x="13106" y="19606"/>
                  <a:pt x="13094" y="19574"/>
                  <a:pt x="13083" y="19541"/>
                </a:cubicBezTo>
                <a:cubicBezTo>
                  <a:pt x="13082" y="19535"/>
                  <a:pt x="13082" y="19528"/>
                  <a:pt x="13080" y="19522"/>
                </a:cubicBezTo>
                <a:cubicBezTo>
                  <a:pt x="13071" y="19490"/>
                  <a:pt x="13063" y="19454"/>
                  <a:pt x="13060" y="19415"/>
                </a:cubicBezTo>
                <a:cubicBezTo>
                  <a:pt x="13056" y="19383"/>
                  <a:pt x="13050" y="19347"/>
                  <a:pt x="13054" y="19311"/>
                </a:cubicBezTo>
                <a:lnTo>
                  <a:pt x="13063" y="19096"/>
                </a:lnTo>
                <a:lnTo>
                  <a:pt x="13297" y="13613"/>
                </a:lnTo>
                <a:cubicBezTo>
                  <a:pt x="13298" y="13594"/>
                  <a:pt x="13302" y="13578"/>
                  <a:pt x="13304" y="13557"/>
                </a:cubicBezTo>
                <a:cubicBezTo>
                  <a:pt x="13307" y="13517"/>
                  <a:pt x="13315" y="13475"/>
                  <a:pt x="13328" y="13439"/>
                </a:cubicBezTo>
                <a:cubicBezTo>
                  <a:pt x="13328" y="13436"/>
                  <a:pt x="13329" y="13436"/>
                  <a:pt x="13329" y="13433"/>
                </a:cubicBezTo>
                <a:cubicBezTo>
                  <a:pt x="13343" y="13394"/>
                  <a:pt x="13355" y="13355"/>
                  <a:pt x="13375" y="13319"/>
                </a:cubicBezTo>
                <a:cubicBezTo>
                  <a:pt x="13375" y="13316"/>
                  <a:pt x="13378" y="13314"/>
                  <a:pt x="13378" y="13314"/>
                </a:cubicBezTo>
                <a:cubicBezTo>
                  <a:pt x="13396" y="13280"/>
                  <a:pt x="13417" y="13245"/>
                  <a:pt x="13441" y="13215"/>
                </a:cubicBezTo>
                <a:cubicBezTo>
                  <a:pt x="13445" y="13209"/>
                  <a:pt x="13448" y="13206"/>
                  <a:pt x="13452" y="13202"/>
                </a:cubicBezTo>
                <a:cubicBezTo>
                  <a:pt x="13473" y="13173"/>
                  <a:pt x="13498" y="13147"/>
                  <a:pt x="13522" y="13124"/>
                </a:cubicBezTo>
                <a:cubicBezTo>
                  <a:pt x="13530" y="13115"/>
                  <a:pt x="13541" y="13111"/>
                  <a:pt x="13546" y="13102"/>
                </a:cubicBezTo>
                <a:cubicBezTo>
                  <a:pt x="13570" y="13084"/>
                  <a:pt x="13594" y="13067"/>
                  <a:pt x="13620" y="13050"/>
                </a:cubicBezTo>
                <a:cubicBezTo>
                  <a:pt x="13633" y="13041"/>
                  <a:pt x="13650" y="13034"/>
                  <a:pt x="13666" y="13026"/>
                </a:cubicBezTo>
                <a:cubicBezTo>
                  <a:pt x="13685" y="13015"/>
                  <a:pt x="13707" y="13001"/>
                  <a:pt x="13730" y="12995"/>
                </a:cubicBezTo>
                <a:cubicBezTo>
                  <a:pt x="13754" y="12987"/>
                  <a:pt x="13780" y="12979"/>
                  <a:pt x="13804" y="12972"/>
                </a:cubicBezTo>
                <a:cubicBezTo>
                  <a:pt x="13819" y="12972"/>
                  <a:pt x="13834" y="12964"/>
                  <a:pt x="13850" y="12962"/>
                </a:cubicBezTo>
                <a:cubicBezTo>
                  <a:pt x="13891" y="12956"/>
                  <a:pt x="13936" y="12953"/>
                  <a:pt x="13979" y="12956"/>
                </a:cubicBezTo>
                <a:cubicBezTo>
                  <a:pt x="14022" y="12956"/>
                  <a:pt x="14063" y="12962"/>
                  <a:pt x="14103" y="12972"/>
                </a:cubicBezTo>
                <a:cubicBezTo>
                  <a:pt x="14113" y="12975"/>
                  <a:pt x="14123" y="12979"/>
                  <a:pt x="14132" y="12982"/>
                </a:cubicBezTo>
                <a:cubicBezTo>
                  <a:pt x="14139" y="12984"/>
                  <a:pt x="14144" y="12988"/>
                  <a:pt x="14150" y="12988"/>
                </a:cubicBezTo>
                <a:cubicBezTo>
                  <a:pt x="14173" y="12997"/>
                  <a:pt x="14196" y="13005"/>
                  <a:pt x="14218" y="13015"/>
                </a:cubicBezTo>
                <a:cubicBezTo>
                  <a:pt x="14226" y="13019"/>
                  <a:pt x="14234" y="13024"/>
                  <a:pt x="14239" y="13028"/>
                </a:cubicBezTo>
                <a:cubicBezTo>
                  <a:pt x="14253" y="13034"/>
                  <a:pt x="14261" y="13037"/>
                  <a:pt x="14273" y="13044"/>
                </a:cubicBezTo>
                <a:cubicBezTo>
                  <a:pt x="14287" y="13055"/>
                  <a:pt x="14306" y="13063"/>
                  <a:pt x="14323" y="13076"/>
                </a:cubicBezTo>
                <a:cubicBezTo>
                  <a:pt x="14327" y="13080"/>
                  <a:pt x="14330" y="13083"/>
                  <a:pt x="14333" y="13086"/>
                </a:cubicBezTo>
                <a:cubicBezTo>
                  <a:pt x="14349" y="13097"/>
                  <a:pt x="14362" y="13109"/>
                  <a:pt x="14374" y="13122"/>
                </a:cubicBezTo>
                <a:cubicBezTo>
                  <a:pt x="14388" y="13131"/>
                  <a:pt x="14398" y="13144"/>
                  <a:pt x="14412" y="13154"/>
                </a:cubicBezTo>
                <a:cubicBezTo>
                  <a:pt x="14414" y="13154"/>
                  <a:pt x="14414" y="13157"/>
                  <a:pt x="14414" y="13160"/>
                </a:cubicBezTo>
                <a:cubicBezTo>
                  <a:pt x="14431" y="13178"/>
                  <a:pt x="14447" y="13193"/>
                  <a:pt x="14461" y="13215"/>
                </a:cubicBezTo>
                <a:cubicBezTo>
                  <a:pt x="14469" y="13225"/>
                  <a:pt x="14478" y="13235"/>
                  <a:pt x="14484" y="13245"/>
                </a:cubicBezTo>
                <a:cubicBezTo>
                  <a:pt x="14501" y="13271"/>
                  <a:pt x="14514" y="13295"/>
                  <a:pt x="14529" y="13322"/>
                </a:cubicBezTo>
                <a:cubicBezTo>
                  <a:pt x="14532" y="13330"/>
                  <a:pt x="14536" y="13339"/>
                  <a:pt x="14542" y="13348"/>
                </a:cubicBezTo>
                <a:cubicBezTo>
                  <a:pt x="14553" y="13377"/>
                  <a:pt x="14567" y="13408"/>
                  <a:pt x="14575" y="13439"/>
                </a:cubicBezTo>
                <a:cubicBezTo>
                  <a:pt x="14579" y="13444"/>
                  <a:pt x="14579" y="13449"/>
                  <a:pt x="14581" y="13455"/>
                </a:cubicBezTo>
                <a:cubicBezTo>
                  <a:pt x="14589" y="13492"/>
                  <a:pt x="14596" y="13527"/>
                  <a:pt x="14602" y="13565"/>
                </a:cubicBezTo>
                <a:cubicBezTo>
                  <a:pt x="14605" y="13601"/>
                  <a:pt x="14608" y="13637"/>
                  <a:pt x="14608" y="13674"/>
                </a:cubicBezTo>
                <a:cubicBezTo>
                  <a:pt x="14608" y="13674"/>
                  <a:pt x="14602" y="13805"/>
                  <a:pt x="14602" y="13805"/>
                </a:cubicBezTo>
                <a:close/>
                <a:moveTo>
                  <a:pt x="11426" y="19347"/>
                </a:moveTo>
                <a:cubicBezTo>
                  <a:pt x="11426" y="19728"/>
                  <a:pt x="11130" y="20037"/>
                  <a:pt x="10770" y="20037"/>
                </a:cubicBezTo>
                <a:cubicBezTo>
                  <a:pt x="10405" y="20037"/>
                  <a:pt x="10113" y="19728"/>
                  <a:pt x="10113" y="19347"/>
                </a:cubicBezTo>
                <a:lnTo>
                  <a:pt x="10113" y="13644"/>
                </a:lnTo>
                <a:cubicBezTo>
                  <a:pt x="10113" y="13614"/>
                  <a:pt x="10118" y="13588"/>
                  <a:pt x="10122" y="13561"/>
                </a:cubicBezTo>
                <a:cubicBezTo>
                  <a:pt x="10125" y="13520"/>
                  <a:pt x="10134" y="13481"/>
                  <a:pt x="10142" y="13444"/>
                </a:cubicBezTo>
                <a:cubicBezTo>
                  <a:pt x="10144" y="13442"/>
                  <a:pt x="10144" y="13439"/>
                  <a:pt x="10144" y="13436"/>
                </a:cubicBezTo>
                <a:cubicBezTo>
                  <a:pt x="10158" y="13397"/>
                  <a:pt x="10172" y="13361"/>
                  <a:pt x="10189" y="13329"/>
                </a:cubicBezTo>
                <a:cubicBezTo>
                  <a:pt x="10189" y="13326"/>
                  <a:pt x="10190" y="13322"/>
                  <a:pt x="10192" y="13319"/>
                </a:cubicBezTo>
                <a:cubicBezTo>
                  <a:pt x="10211" y="13287"/>
                  <a:pt x="10228" y="13256"/>
                  <a:pt x="10251" y="13225"/>
                </a:cubicBezTo>
                <a:cubicBezTo>
                  <a:pt x="10254" y="13221"/>
                  <a:pt x="10259" y="13215"/>
                  <a:pt x="10262" y="13212"/>
                </a:cubicBezTo>
                <a:cubicBezTo>
                  <a:pt x="10282" y="13185"/>
                  <a:pt x="10304" y="13160"/>
                  <a:pt x="10326" y="13137"/>
                </a:cubicBezTo>
                <a:cubicBezTo>
                  <a:pt x="10335" y="13131"/>
                  <a:pt x="10343" y="13122"/>
                  <a:pt x="10352" y="13115"/>
                </a:cubicBezTo>
                <a:cubicBezTo>
                  <a:pt x="10374" y="13094"/>
                  <a:pt x="10393" y="13080"/>
                  <a:pt x="10417" y="13060"/>
                </a:cubicBezTo>
                <a:cubicBezTo>
                  <a:pt x="10431" y="13054"/>
                  <a:pt x="10446" y="13044"/>
                  <a:pt x="10463" y="13035"/>
                </a:cubicBezTo>
                <a:cubicBezTo>
                  <a:pt x="10484" y="13026"/>
                  <a:pt x="10501" y="13011"/>
                  <a:pt x="10524" y="13005"/>
                </a:cubicBezTo>
                <a:cubicBezTo>
                  <a:pt x="10544" y="12997"/>
                  <a:pt x="10568" y="12988"/>
                  <a:pt x="10593" y="12982"/>
                </a:cubicBezTo>
                <a:cubicBezTo>
                  <a:pt x="10610" y="12979"/>
                  <a:pt x="10624" y="12972"/>
                  <a:pt x="10640" y="12966"/>
                </a:cubicBezTo>
                <a:cubicBezTo>
                  <a:pt x="10682" y="12959"/>
                  <a:pt x="10725" y="12953"/>
                  <a:pt x="10770" y="12953"/>
                </a:cubicBezTo>
                <a:cubicBezTo>
                  <a:pt x="10811" y="12953"/>
                  <a:pt x="10855" y="12959"/>
                  <a:pt x="10896" y="12966"/>
                </a:cubicBezTo>
                <a:cubicBezTo>
                  <a:pt x="10914" y="12972"/>
                  <a:pt x="10929" y="12979"/>
                  <a:pt x="10947" y="12982"/>
                </a:cubicBezTo>
                <a:cubicBezTo>
                  <a:pt x="10969" y="12988"/>
                  <a:pt x="10992" y="12997"/>
                  <a:pt x="11014" y="13005"/>
                </a:cubicBezTo>
                <a:cubicBezTo>
                  <a:pt x="11034" y="13011"/>
                  <a:pt x="11056" y="13028"/>
                  <a:pt x="11077" y="13037"/>
                </a:cubicBezTo>
                <a:cubicBezTo>
                  <a:pt x="11091" y="13047"/>
                  <a:pt x="11105" y="13054"/>
                  <a:pt x="11119" y="13060"/>
                </a:cubicBezTo>
                <a:cubicBezTo>
                  <a:pt x="11144" y="13080"/>
                  <a:pt x="11167" y="13099"/>
                  <a:pt x="11189" y="13118"/>
                </a:cubicBezTo>
                <a:cubicBezTo>
                  <a:pt x="11194" y="13124"/>
                  <a:pt x="11203" y="13131"/>
                  <a:pt x="11210" y="13134"/>
                </a:cubicBezTo>
                <a:cubicBezTo>
                  <a:pt x="11234" y="13160"/>
                  <a:pt x="11258" y="13186"/>
                  <a:pt x="11280" y="13215"/>
                </a:cubicBezTo>
                <a:cubicBezTo>
                  <a:pt x="11280" y="13215"/>
                  <a:pt x="11284" y="13221"/>
                  <a:pt x="11287" y="13222"/>
                </a:cubicBezTo>
                <a:cubicBezTo>
                  <a:pt x="11356" y="13322"/>
                  <a:pt x="11402" y="13439"/>
                  <a:pt x="11418" y="13565"/>
                </a:cubicBezTo>
                <a:cubicBezTo>
                  <a:pt x="11419" y="13591"/>
                  <a:pt x="11426" y="13617"/>
                  <a:pt x="11426" y="13644"/>
                </a:cubicBezTo>
                <a:cubicBezTo>
                  <a:pt x="11426" y="13644"/>
                  <a:pt x="11426" y="19347"/>
                  <a:pt x="11426" y="19347"/>
                </a:cubicBezTo>
                <a:close/>
                <a:moveTo>
                  <a:pt x="8478" y="19415"/>
                </a:moveTo>
                <a:lnTo>
                  <a:pt x="8478" y="19414"/>
                </a:lnTo>
                <a:cubicBezTo>
                  <a:pt x="8475" y="19454"/>
                  <a:pt x="8468" y="19493"/>
                  <a:pt x="8456" y="19532"/>
                </a:cubicBezTo>
                <a:lnTo>
                  <a:pt x="8456" y="19535"/>
                </a:lnTo>
                <a:cubicBezTo>
                  <a:pt x="8445" y="19570"/>
                  <a:pt x="8432" y="19606"/>
                  <a:pt x="8416" y="19639"/>
                </a:cubicBezTo>
                <a:cubicBezTo>
                  <a:pt x="8415" y="19645"/>
                  <a:pt x="8411" y="19650"/>
                  <a:pt x="8409" y="19655"/>
                </a:cubicBezTo>
                <a:cubicBezTo>
                  <a:pt x="8398" y="19684"/>
                  <a:pt x="8377" y="19713"/>
                  <a:pt x="8363" y="19739"/>
                </a:cubicBezTo>
                <a:cubicBezTo>
                  <a:pt x="8355" y="19749"/>
                  <a:pt x="8349" y="19755"/>
                  <a:pt x="8342" y="19765"/>
                </a:cubicBezTo>
                <a:cubicBezTo>
                  <a:pt x="8327" y="19788"/>
                  <a:pt x="8306" y="19810"/>
                  <a:pt x="8288" y="19830"/>
                </a:cubicBezTo>
                <a:cubicBezTo>
                  <a:pt x="8278" y="19840"/>
                  <a:pt x="8267" y="19849"/>
                  <a:pt x="8256" y="19859"/>
                </a:cubicBezTo>
                <a:cubicBezTo>
                  <a:pt x="8237" y="19877"/>
                  <a:pt x="8222" y="19893"/>
                  <a:pt x="8200" y="19905"/>
                </a:cubicBezTo>
                <a:cubicBezTo>
                  <a:pt x="8186" y="19918"/>
                  <a:pt x="8167" y="19927"/>
                  <a:pt x="8151" y="19937"/>
                </a:cubicBezTo>
                <a:cubicBezTo>
                  <a:pt x="8134" y="19949"/>
                  <a:pt x="8115" y="19960"/>
                  <a:pt x="8097" y="19969"/>
                </a:cubicBezTo>
                <a:cubicBezTo>
                  <a:pt x="8076" y="19979"/>
                  <a:pt x="8052" y="19987"/>
                  <a:pt x="8028" y="19995"/>
                </a:cubicBezTo>
                <a:cubicBezTo>
                  <a:pt x="8014" y="20000"/>
                  <a:pt x="7999" y="20007"/>
                  <a:pt x="7981" y="20011"/>
                </a:cubicBezTo>
                <a:cubicBezTo>
                  <a:pt x="7942" y="20021"/>
                  <a:pt x="7900" y="20027"/>
                  <a:pt x="7858" y="20031"/>
                </a:cubicBezTo>
                <a:cubicBezTo>
                  <a:pt x="7495" y="20046"/>
                  <a:pt x="7189" y="19752"/>
                  <a:pt x="7173" y="19373"/>
                </a:cubicBezTo>
                <a:lnTo>
                  <a:pt x="6936" y="13802"/>
                </a:lnTo>
                <a:lnTo>
                  <a:pt x="6931" y="13674"/>
                </a:lnTo>
                <a:cubicBezTo>
                  <a:pt x="6931" y="13637"/>
                  <a:pt x="6933" y="13601"/>
                  <a:pt x="6936" y="13562"/>
                </a:cubicBezTo>
                <a:cubicBezTo>
                  <a:pt x="6940" y="13527"/>
                  <a:pt x="6948" y="13492"/>
                  <a:pt x="6957" y="13459"/>
                </a:cubicBezTo>
                <a:cubicBezTo>
                  <a:pt x="6958" y="13452"/>
                  <a:pt x="6961" y="13447"/>
                  <a:pt x="6962" y="13439"/>
                </a:cubicBezTo>
                <a:cubicBezTo>
                  <a:pt x="6971" y="13407"/>
                  <a:pt x="6984" y="13377"/>
                  <a:pt x="6996" y="13348"/>
                </a:cubicBezTo>
                <a:cubicBezTo>
                  <a:pt x="7001" y="13339"/>
                  <a:pt x="7003" y="13330"/>
                  <a:pt x="7008" y="13322"/>
                </a:cubicBezTo>
                <a:cubicBezTo>
                  <a:pt x="7024" y="13295"/>
                  <a:pt x="7038" y="13271"/>
                  <a:pt x="7055" y="13245"/>
                </a:cubicBezTo>
                <a:cubicBezTo>
                  <a:pt x="7060" y="13235"/>
                  <a:pt x="7068" y="13225"/>
                  <a:pt x="7075" y="13215"/>
                </a:cubicBezTo>
                <a:cubicBezTo>
                  <a:pt x="7089" y="13193"/>
                  <a:pt x="7106" y="13176"/>
                  <a:pt x="7124" y="13157"/>
                </a:cubicBezTo>
                <a:cubicBezTo>
                  <a:pt x="7124" y="13157"/>
                  <a:pt x="7125" y="13154"/>
                  <a:pt x="7127" y="13154"/>
                </a:cubicBezTo>
                <a:cubicBezTo>
                  <a:pt x="7137" y="13144"/>
                  <a:pt x="7149" y="13131"/>
                  <a:pt x="7161" y="13122"/>
                </a:cubicBezTo>
                <a:cubicBezTo>
                  <a:pt x="7175" y="13109"/>
                  <a:pt x="7189" y="13097"/>
                  <a:pt x="7206" y="13086"/>
                </a:cubicBezTo>
                <a:cubicBezTo>
                  <a:pt x="7209" y="13083"/>
                  <a:pt x="7213" y="13080"/>
                  <a:pt x="7216" y="13076"/>
                </a:cubicBezTo>
                <a:cubicBezTo>
                  <a:pt x="7232" y="13063"/>
                  <a:pt x="7249" y="13055"/>
                  <a:pt x="7265" y="13044"/>
                </a:cubicBezTo>
                <a:cubicBezTo>
                  <a:pt x="7275" y="13037"/>
                  <a:pt x="7287" y="13034"/>
                  <a:pt x="7296" y="13028"/>
                </a:cubicBezTo>
                <a:cubicBezTo>
                  <a:pt x="7304" y="13024"/>
                  <a:pt x="7313" y="13019"/>
                  <a:pt x="7321" y="13015"/>
                </a:cubicBezTo>
                <a:cubicBezTo>
                  <a:pt x="7342" y="13005"/>
                  <a:pt x="7364" y="12997"/>
                  <a:pt x="7386" y="12988"/>
                </a:cubicBezTo>
                <a:cubicBezTo>
                  <a:pt x="7392" y="12988"/>
                  <a:pt x="7400" y="12984"/>
                  <a:pt x="7403" y="12982"/>
                </a:cubicBezTo>
                <a:cubicBezTo>
                  <a:pt x="7416" y="12979"/>
                  <a:pt x="7424" y="12975"/>
                  <a:pt x="7433" y="12972"/>
                </a:cubicBezTo>
                <a:cubicBezTo>
                  <a:pt x="7474" y="12962"/>
                  <a:pt x="7515" y="12956"/>
                  <a:pt x="7557" y="12956"/>
                </a:cubicBezTo>
                <a:cubicBezTo>
                  <a:pt x="7601" y="12953"/>
                  <a:pt x="7644" y="12956"/>
                  <a:pt x="7685" y="12962"/>
                </a:cubicBezTo>
                <a:cubicBezTo>
                  <a:pt x="7703" y="12964"/>
                  <a:pt x="7720" y="12972"/>
                  <a:pt x="7737" y="12975"/>
                </a:cubicBezTo>
                <a:cubicBezTo>
                  <a:pt x="7759" y="12982"/>
                  <a:pt x="7784" y="12987"/>
                  <a:pt x="7808" y="12995"/>
                </a:cubicBezTo>
                <a:cubicBezTo>
                  <a:pt x="7830" y="13005"/>
                  <a:pt x="7854" y="13015"/>
                  <a:pt x="7876" y="13028"/>
                </a:cubicBezTo>
                <a:cubicBezTo>
                  <a:pt x="7889" y="13035"/>
                  <a:pt x="7906" y="13044"/>
                  <a:pt x="7918" y="13050"/>
                </a:cubicBezTo>
                <a:cubicBezTo>
                  <a:pt x="7945" y="13067"/>
                  <a:pt x="7970" y="13086"/>
                  <a:pt x="7996" y="13109"/>
                </a:cubicBezTo>
                <a:cubicBezTo>
                  <a:pt x="8003" y="13113"/>
                  <a:pt x="8007" y="13118"/>
                  <a:pt x="8014" y="13122"/>
                </a:cubicBezTo>
                <a:cubicBezTo>
                  <a:pt x="8043" y="13147"/>
                  <a:pt x="8069" y="13178"/>
                  <a:pt x="8093" y="13209"/>
                </a:cubicBezTo>
                <a:lnTo>
                  <a:pt x="8093" y="13212"/>
                </a:lnTo>
                <a:cubicBezTo>
                  <a:pt x="8169" y="13310"/>
                  <a:pt x="8222" y="13431"/>
                  <a:pt x="8234" y="13565"/>
                </a:cubicBezTo>
                <a:cubicBezTo>
                  <a:pt x="8237" y="13581"/>
                  <a:pt x="8241" y="13598"/>
                  <a:pt x="8241" y="13613"/>
                </a:cubicBezTo>
                <a:lnTo>
                  <a:pt x="8483" y="19311"/>
                </a:lnTo>
                <a:cubicBezTo>
                  <a:pt x="8485" y="19347"/>
                  <a:pt x="8482" y="19383"/>
                  <a:pt x="8478" y="19415"/>
                </a:cubicBezTo>
                <a:close/>
                <a:moveTo>
                  <a:pt x="5291" y="19415"/>
                </a:moveTo>
                <a:cubicBezTo>
                  <a:pt x="5277" y="19522"/>
                  <a:pt x="5236" y="19620"/>
                  <a:pt x="5179" y="19708"/>
                </a:cubicBezTo>
                <a:cubicBezTo>
                  <a:pt x="5178" y="19713"/>
                  <a:pt x="5172" y="19720"/>
                  <a:pt x="5169" y="19726"/>
                </a:cubicBezTo>
                <a:cubicBezTo>
                  <a:pt x="5155" y="19745"/>
                  <a:pt x="5138" y="19765"/>
                  <a:pt x="5123" y="19781"/>
                </a:cubicBezTo>
                <a:cubicBezTo>
                  <a:pt x="5112" y="19794"/>
                  <a:pt x="5100" y="19807"/>
                  <a:pt x="5088" y="19819"/>
                </a:cubicBezTo>
                <a:cubicBezTo>
                  <a:pt x="5074" y="19833"/>
                  <a:pt x="5059" y="19846"/>
                  <a:pt x="5042" y="19859"/>
                </a:cubicBezTo>
                <a:cubicBezTo>
                  <a:pt x="5027" y="19872"/>
                  <a:pt x="5010" y="19885"/>
                  <a:pt x="4992" y="19895"/>
                </a:cubicBezTo>
                <a:cubicBezTo>
                  <a:pt x="4976" y="19905"/>
                  <a:pt x="4963" y="19916"/>
                  <a:pt x="4947" y="19924"/>
                </a:cubicBezTo>
                <a:cubicBezTo>
                  <a:pt x="4925" y="19937"/>
                  <a:pt x="4901" y="19945"/>
                  <a:pt x="4876" y="19956"/>
                </a:cubicBezTo>
                <a:cubicBezTo>
                  <a:pt x="4865" y="19960"/>
                  <a:pt x="4851" y="19969"/>
                  <a:pt x="4837" y="19972"/>
                </a:cubicBezTo>
                <a:cubicBezTo>
                  <a:pt x="4798" y="19984"/>
                  <a:pt x="4760" y="19995"/>
                  <a:pt x="4715" y="20000"/>
                </a:cubicBezTo>
                <a:cubicBezTo>
                  <a:pt x="4357" y="20039"/>
                  <a:pt x="4032" y="19768"/>
                  <a:pt x="3994" y="19386"/>
                </a:cubicBezTo>
                <a:lnTo>
                  <a:pt x="3414" y="13771"/>
                </a:lnTo>
                <a:lnTo>
                  <a:pt x="3409" y="13718"/>
                </a:lnTo>
                <a:cubicBezTo>
                  <a:pt x="3404" y="13666"/>
                  <a:pt x="3404" y="13614"/>
                  <a:pt x="3411" y="13565"/>
                </a:cubicBezTo>
                <a:cubicBezTo>
                  <a:pt x="3412" y="13539"/>
                  <a:pt x="3419" y="13517"/>
                  <a:pt x="3424" y="13492"/>
                </a:cubicBezTo>
                <a:cubicBezTo>
                  <a:pt x="3429" y="13462"/>
                  <a:pt x="3438" y="13429"/>
                  <a:pt x="3450" y="13397"/>
                </a:cubicBezTo>
                <a:cubicBezTo>
                  <a:pt x="3451" y="13397"/>
                  <a:pt x="3451" y="13392"/>
                  <a:pt x="3453" y="13389"/>
                </a:cubicBezTo>
                <a:cubicBezTo>
                  <a:pt x="3467" y="13361"/>
                  <a:pt x="3478" y="13330"/>
                  <a:pt x="3493" y="13306"/>
                </a:cubicBezTo>
                <a:cubicBezTo>
                  <a:pt x="3495" y="13300"/>
                  <a:pt x="3498" y="13293"/>
                  <a:pt x="3502" y="13288"/>
                </a:cubicBezTo>
                <a:cubicBezTo>
                  <a:pt x="3513" y="13267"/>
                  <a:pt x="3532" y="13239"/>
                  <a:pt x="3548" y="13217"/>
                </a:cubicBezTo>
                <a:cubicBezTo>
                  <a:pt x="3552" y="13212"/>
                  <a:pt x="3556" y="13206"/>
                  <a:pt x="3563" y="13196"/>
                </a:cubicBezTo>
                <a:cubicBezTo>
                  <a:pt x="3577" y="13183"/>
                  <a:pt x="3589" y="13167"/>
                  <a:pt x="3603" y="13150"/>
                </a:cubicBezTo>
                <a:cubicBezTo>
                  <a:pt x="3608" y="13147"/>
                  <a:pt x="3612" y="13144"/>
                  <a:pt x="3616" y="13137"/>
                </a:cubicBezTo>
                <a:cubicBezTo>
                  <a:pt x="3626" y="13131"/>
                  <a:pt x="3632" y="13124"/>
                  <a:pt x="3641" y="13115"/>
                </a:cubicBezTo>
                <a:cubicBezTo>
                  <a:pt x="3650" y="13107"/>
                  <a:pt x="3661" y="13100"/>
                  <a:pt x="3670" y="13093"/>
                </a:cubicBezTo>
                <a:cubicBezTo>
                  <a:pt x="3686" y="13083"/>
                  <a:pt x="3697" y="13070"/>
                  <a:pt x="3715" y="13060"/>
                </a:cubicBezTo>
                <a:cubicBezTo>
                  <a:pt x="3720" y="13055"/>
                  <a:pt x="3728" y="13054"/>
                  <a:pt x="3737" y="13047"/>
                </a:cubicBezTo>
                <a:cubicBezTo>
                  <a:pt x="3744" y="13044"/>
                  <a:pt x="3754" y="13035"/>
                  <a:pt x="3764" y="13031"/>
                </a:cubicBezTo>
                <a:cubicBezTo>
                  <a:pt x="3783" y="13019"/>
                  <a:pt x="3806" y="13011"/>
                  <a:pt x="3827" y="13001"/>
                </a:cubicBezTo>
                <a:cubicBezTo>
                  <a:pt x="3833" y="12998"/>
                  <a:pt x="3838" y="12997"/>
                  <a:pt x="3844" y="12995"/>
                </a:cubicBezTo>
                <a:cubicBezTo>
                  <a:pt x="3854" y="12988"/>
                  <a:pt x="3863" y="12988"/>
                  <a:pt x="3869" y="12984"/>
                </a:cubicBezTo>
                <a:cubicBezTo>
                  <a:pt x="3909" y="12972"/>
                  <a:pt x="3950" y="12962"/>
                  <a:pt x="3990" y="12956"/>
                </a:cubicBezTo>
                <a:cubicBezTo>
                  <a:pt x="4035" y="12953"/>
                  <a:pt x="4079" y="12953"/>
                  <a:pt x="4122" y="12956"/>
                </a:cubicBezTo>
                <a:cubicBezTo>
                  <a:pt x="4149" y="12959"/>
                  <a:pt x="4175" y="12966"/>
                  <a:pt x="4201" y="12972"/>
                </a:cubicBezTo>
                <a:cubicBezTo>
                  <a:pt x="4216" y="12975"/>
                  <a:pt x="4232" y="12979"/>
                  <a:pt x="4248" y="12982"/>
                </a:cubicBezTo>
                <a:cubicBezTo>
                  <a:pt x="4273" y="12988"/>
                  <a:pt x="4293" y="13001"/>
                  <a:pt x="4316" y="13011"/>
                </a:cubicBezTo>
                <a:cubicBezTo>
                  <a:pt x="4332" y="13019"/>
                  <a:pt x="4350" y="13024"/>
                  <a:pt x="4363" y="13034"/>
                </a:cubicBezTo>
                <a:cubicBezTo>
                  <a:pt x="4385" y="13044"/>
                  <a:pt x="4404" y="13058"/>
                  <a:pt x="4424" y="13074"/>
                </a:cubicBezTo>
                <a:cubicBezTo>
                  <a:pt x="4440" y="13084"/>
                  <a:pt x="4456" y="13093"/>
                  <a:pt x="4469" y="13105"/>
                </a:cubicBezTo>
                <a:cubicBezTo>
                  <a:pt x="4490" y="13122"/>
                  <a:pt x="4505" y="13144"/>
                  <a:pt x="4526" y="13160"/>
                </a:cubicBezTo>
                <a:cubicBezTo>
                  <a:pt x="4536" y="13173"/>
                  <a:pt x="4548" y="13185"/>
                  <a:pt x="4561" y="13196"/>
                </a:cubicBezTo>
                <a:cubicBezTo>
                  <a:pt x="4579" y="13221"/>
                  <a:pt x="4595" y="13248"/>
                  <a:pt x="4610" y="13275"/>
                </a:cubicBezTo>
                <a:cubicBezTo>
                  <a:pt x="4617" y="13285"/>
                  <a:pt x="4624" y="13293"/>
                  <a:pt x="4632" y="13306"/>
                </a:cubicBezTo>
                <a:cubicBezTo>
                  <a:pt x="4649" y="13339"/>
                  <a:pt x="4665" y="13377"/>
                  <a:pt x="4675" y="13413"/>
                </a:cubicBezTo>
                <a:cubicBezTo>
                  <a:pt x="4678" y="13420"/>
                  <a:pt x="4682" y="13423"/>
                  <a:pt x="4684" y="13429"/>
                </a:cubicBezTo>
                <a:cubicBezTo>
                  <a:pt x="4696" y="13472"/>
                  <a:pt x="4706" y="13517"/>
                  <a:pt x="4712" y="13565"/>
                </a:cubicBezTo>
                <a:cubicBezTo>
                  <a:pt x="4712" y="13565"/>
                  <a:pt x="4712" y="13565"/>
                  <a:pt x="4712" y="13568"/>
                </a:cubicBezTo>
                <a:lnTo>
                  <a:pt x="5282" y="19100"/>
                </a:lnTo>
                <a:lnTo>
                  <a:pt x="5299" y="19238"/>
                </a:lnTo>
                <a:cubicBezTo>
                  <a:pt x="5305" y="19299"/>
                  <a:pt x="5302" y="19358"/>
                  <a:pt x="5291" y="19415"/>
                </a:cubicBezTo>
                <a:close/>
                <a:moveTo>
                  <a:pt x="10173" y="1727"/>
                </a:moveTo>
                <a:cubicBezTo>
                  <a:pt x="10527" y="1707"/>
                  <a:pt x="10818" y="1454"/>
                  <a:pt x="10914" y="1111"/>
                </a:cubicBezTo>
                <a:cubicBezTo>
                  <a:pt x="11009" y="1447"/>
                  <a:pt x="11291" y="1694"/>
                  <a:pt x="11630" y="1727"/>
                </a:cubicBezTo>
                <a:lnTo>
                  <a:pt x="17936" y="9677"/>
                </a:lnTo>
                <a:lnTo>
                  <a:pt x="3869" y="9677"/>
                </a:lnTo>
                <a:cubicBezTo>
                  <a:pt x="3869" y="9677"/>
                  <a:pt x="10173" y="1727"/>
                  <a:pt x="10173" y="1727"/>
                </a:cubicBezTo>
                <a:close/>
                <a:moveTo>
                  <a:pt x="20112" y="9677"/>
                </a:moveTo>
                <a:lnTo>
                  <a:pt x="19435" y="9677"/>
                </a:lnTo>
                <a:lnTo>
                  <a:pt x="12523" y="964"/>
                </a:lnTo>
                <a:cubicBezTo>
                  <a:pt x="12527" y="929"/>
                  <a:pt x="12527" y="899"/>
                  <a:pt x="12527" y="865"/>
                </a:cubicBezTo>
                <a:cubicBezTo>
                  <a:pt x="12527" y="385"/>
                  <a:pt x="12159" y="0"/>
                  <a:pt x="11703" y="0"/>
                </a:cubicBezTo>
                <a:cubicBezTo>
                  <a:pt x="11330" y="0"/>
                  <a:pt x="11015" y="260"/>
                  <a:pt x="10914" y="618"/>
                </a:cubicBezTo>
                <a:cubicBezTo>
                  <a:pt x="10816" y="260"/>
                  <a:pt x="10498" y="0"/>
                  <a:pt x="10125" y="0"/>
                </a:cubicBezTo>
                <a:cubicBezTo>
                  <a:pt x="9671" y="0"/>
                  <a:pt x="9302" y="385"/>
                  <a:pt x="9302" y="865"/>
                </a:cubicBezTo>
                <a:cubicBezTo>
                  <a:pt x="9302" y="888"/>
                  <a:pt x="9305" y="914"/>
                  <a:pt x="9307" y="936"/>
                </a:cubicBezTo>
                <a:lnTo>
                  <a:pt x="2372" y="9677"/>
                </a:lnTo>
                <a:lnTo>
                  <a:pt x="1485" y="9677"/>
                </a:lnTo>
                <a:cubicBezTo>
                  <a:pt x="665" y="9677"/>
                  <a:pt x="0" y="10373"/>
                  <a:pt x="0" y="11238"/>
                </a:cubicBezTo>
                <a:cubicBezTo>
                  <a:pt x="0" y="12074"/>
                  <a:pt x="629" y="12760"/>
                  <a:pt x="1416" y="12801"/>
                </a:cubicBezTo>
                <a:lnTo>
                  <a:pt x="2520" y="20838"/>
                </a:lnTo>
                <a:cubicBezTo>
                  <a:pt x="2577" y="21259"/>
                  <a:pt x="3010" y="21600"/>
                  <a:pt x="3486" y="21600"/>
                </a:cubicBezTo>
                <a:lnTo>
                  <a:pt x="18115" y="21600"/>
                </a:lnTo>
                <a:cubicBezTo>
                  <a:pt x="18590" y="21600"/>
                  <a:pt x="19023" y="21259"/>
                  <a:pt x="19080" y="20838"/>
                </a:cubicBezTo>
                <a:lnTo>
                  <a:pt x="20183" y="12801"/>
                </a:lnTo>
                <a:cubicBezTo>
                  <a:pt x="20969" y="12760"/>
                  <a:pt x="21599" y="12074"/>
                  <a:pt x="21599" y="11238"/>
                </a:cubicBezTo>
                <a:cubicBezTo>
                  <a:pt x="21599" y="10373"/>
                  <a:pt x="20933" y="9677"/>
                  <a:pt x="20112" y="9677"/>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7" name="AutoShape 39"/>
          <p:cNvSpPr/>
          <p:nvPr/>
        </p:nvSpPr>
        <p:spPr bwMode="auto">
          <a:xfrm>
            <a:off x="6964364" y="2415382"/>
            <a:ext cx="261937" cy="408781"/>
          </a:xfrm>
          <a:custGeom>
            <a:avLst/>
            <a:gdLst>
              <a:gd name="T0" fmla="*/ 261938 w 21600"/>
              <a:gd name="T1" fmla="*/ 408781 h 21600"/>
              <a:gd name="T2" fmla="*/ 261938 w 21600"/>
              <a:gd name="T3" fmla="*/ 408781 h 21600"/>
              <a:gd name="T4" fmla="*/ 261938 w 21600"/>
              <a:gd name="T5" fmla="*/ 408781 h 21600"/>
              <a:gd name="T6" fmla="*/ 261938 w 21600"/>
              <a:gd name="T7" fmla="*/ 4087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37" y="17309"/>
                </a:moveTo>
                <a:cubicBezTo>
                  <a:pt x="19737" y="17627"/>
                  <a:pt x="19336" y="17881"/>
                  <a:pt x="18842" y="17881"/>
                </a:cubicBezTo>
                <a:lnTo>
                  <a:pt x="2752" y="17881"/>
                </a:lnTo>
                <a:cubicBezTo>
                  <a:pt x="2263" y="17881"/>
                  <a:pt x="1861" y="17627"/>
                  <a:pt x="1861" y="17309"/>
                </a:cubicBezTo>
                <a:lnTo>
                  <a:pt x="1861" y="3442"/>
                </a:lnTo>
                <a:cubicBezTo>
                  <a:pt x="1861" y="3126"/>
                  <a:pt x="2263" y="2870"/>
                  <a:pt x="2752" y="2870"/>
                </a:cubicBezTo>
                <a:lnTo>
                  <a:pt x="18842" y="2870"/>
                </a:lnTo>
                <a:cubicBezTo>
                  <a:pt x="19336" y="2870"/>
                  <a:pt x="19737" y="3126"/>
                  <a:pt x="19737" y="3442"/>
                </a:cubicBezTo>
                <a:cubicBezTo>
                  <a:pt x="19737" y="3442"/>
                  <a:pt x="19737" y="17309"/>
                  <a:pt x="19737" y="17309"/>
                </a:cubicBezTo>
                <a:close/>
                <a:moveTo>
                  <a:pt x="12189" y="20375"/>
                </a:moveTo>
                <a:cubicBezTo>
                  <a:pt x="12189" y="20531"/>
                  <a:pt x="11995" y="20655"/>
                  <a:pt x="11752" y="20655"/>
                </a:cubicBezTo>
                <a:lnTo>
                  <a:pt x="9846" y="20655"/>
                </a:lnTo>
                <a:cubicBezTo>
                  <a:pt x="9604" y="20655"/>
                  <a:pt x="9407" y="20531"/>
                  <a:pt x="9407" y="20375"/>
                </a:cubicBezTo>
                <a:lnTo>
                  <a:pt x="9407" y="19152"/>
                </a:lnTo>
                <a:cubicBezTo>
                  <a:pt x="9407" y="18997"/>
                  <a:pt x="9604" y="18874"/>
                  <a:pt x="9846" y="18874"/>
                </a:cubicBezTo>
                <a:lnTo>
                  <a:pt x="11752" y="18874"/>
                </a:lnTo>
                <a:cubicBezTo>
                  <a:pt x="11995" y="18874"/>
                  <a:pt x="12189" y="18997"/>
                  <a:pt x="12189" y="19152"/>
                </a:cubicBezTo>
                <a:cubicBezTo>
                  <a:pt x="12189" y="19152"/>
                  <a:pt x="12189" y="20375"/>
                  <a:pt x="12189" y="20375"/>
                </a:cubicBezTo>
                <a:close/>
                <a:moveTo>
                  <a:pt x="7879" y="1167"/>
                </a:moveTo>
                <a:lnTo>
                  <a:pt x="13720" y="1167"/>
                </a:lnTo>
                <a:cubicBezTo>
                  <a:pt x="14121" y="1167"/>
                  <a:pt x="14448" y="1317"/>
                  <a:pt x="14448" y="1498"/>
                </a:cubicBezTo>
                <a:cubicBezTo>
                  <a:pt x="14448" y="1681"/>
                  <a:pt x="14121" y="1831"/>
                  <a:pt x="13720" y="1831"/>
                </a:cubicBezTo>
                <a:lnTo>
                  <a:pt x="7879" y="1831"/>
                </a:lnTo>
                <a:cubicBezTo>
                  <a:pt x="7477" y="1831"/>
                  <a:pt x="7149" y="1681"/>
                  <a:pt x="7149" y="1498"/>
                </a:cubicBezTo>
                <a:cubicBezTo>
                  <a:pt x="7149" y="1317"/>
                  <a:pt x="7477" y="1167"/>
                  <a:pt x="7879" y="1167"/>
                </a:cubicBezTo>
                <a:close/>
                <a:moveTo>
                  <a:pt x="20143" y="0"/>
                </a:moveTo>
                <a:lnTo>
                  <a:pt x="1455" y="0"/>
                </a:lnTo>
                <a:cubicBezTo>
                  <a:pt x="653" y="0"/>
                  <a:pt x="0" y="421"/>
                  <a:pt x="0" y="935"/>
                </a:cubicBezTo>
                <a:lnTo>
                  <a:pt x="0" y="20666"/>
                </a:lnTo>
                <a:cubicBezTo>
                  <a:pt x="0" y="21181"/>
                  <a:pt x="653" y="21599"/>
                  <a:pt x="1455" y="21599"/>
                </a:cubicBezTo>
                <a:lnTo>
                  <a:pt x="20143" y="21599"/>
                </a:lnTo>
                <a:cubicBezTo>
                  <a:pt x="20948" y="21599"/>
                  <a:pt x="21600" y="21181"/>
                  <a:pt x="21600" y="20666"/>
                </a:cubicBezTo>
                <a:lnTo>
                  <a:pt x="21600" y="935"/>
                </a:lnTo>
                <a:cubicBezTo>
                  <a:pt x="21600" y="421"/>
                  <a:pt x="20948" y="0"/>
                  <a:pt x="20143" y="0"/>
                </a:cubicBezTo>
                <a:close/>
              </a:path>
            </a:pathLst>
          </a:custGeom>
          <a:solidFill>
            <a:schemeClr val="bg1"/>
          </a:solidFill>
          <a:ln>
            <a:noFill/>
          </a:ln>
          <a:effectLst/>
        </p:spPr>
        <p:txBody>
          <a:bodyPr anchor="ctr" bIns="0" lIns="0" rIns="0" tIns="0"/>
          <a:p>
            <a:pPr algn="r" eaLnBrk="1">
              <a:lnSpc>
                <a:spcPct val="120000"/>
              </a:lnSpc>
            </a:pPr>
            <a:endParaRPr dirty="0" sz="900" lang="id-ID">
              <a:solidFill>
                <a:schemeClr val="bg1"/>
              </a:solidFill>
              <a:latin typeface="Calibri" panose="020F0502020204030204" charset="0"/>
              <a:ea typeface="Calibri" panose="020F0502020204030204" charset="0"/>
              <a:cs typeface="Calibri" panose="020F0502020204030204" charset="0"/>
            </a:endParaRPr>
          </a:p>
        </p:txBody>
      </p:sp>
      <p:sp>
        <p:nvSpPr>
          <p:cNvPr id="1048838" name="文本框 38"/>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cxnSp>
        <p:nvCxnSpPr>
          <p:cNvPr id="3145728" name="Straight Connector 8"/>
          <p:cNvCxnSpPr>
            <a:cxnSpLocks/>
          </p:cNvCxnSpPr>
          <p:nvPr/>
        </p:nvCxnSpPr>
        <p:spPr>
          <a:xfrm flipV="1">
            <a:off x="0" y="2895601"/>
            <a:ext cx="10058400" cy="17931"/>
          </a:xfrm>
          <a:prstGeom prst="line"/>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 name="Group 121"/>
          <p:cNvGrpSpPr/>
          <p:nvPr/>
        </p:nvGrpSpPr>
        <p:grpSpPr>
          <a:xfrm>
            <a:off x="500967" y="3782975"/>
            <a:ext cx="3258233" cy="2578100"/>
            <a:chOff x="3024019" y="4006468"/>
            <a:chExt cx="2209800" cy="1748067"/>
          </a:xfrm>
        </p:grpSpPr>
        <p:sp>
          <p:nvSpPr>
            <p:cNvPr id="1048666" name="TextBox 6"/>
            <p:cNvSpPr txBox="1"/>
            <p:nvPr/>
          </p:nvSpPr>
          <p:spPr>
            <a:xfrm>
              <a:off x="3024019" y="4006468"/>
              <a:ext cx="2209800" cy="1748067"/>
            </a:xfrm>
            <a:prstGeom prst="rect"/>
            <a:noFill/>
          </p:spPr>
          <p:txBody>
            <a:bodyPr bIns="0" lIns="0" rIns="0" rtlCol="1" tIns="0" wrap="square">
              <a:spAutoFit/>
            </a:bodyPr>
            <a:p>
              <a:pPr algn="l" rtl="0">
                <a:lnSpc>
                  <a:spcPct val="150000"/>
                </a:lnSpc>
              </a:pPr>
              <a:endParaRPr dirty="0" sz="1600" lang="en-US">
                <a:solidFill>
                  <a:schemeClr val="bg1"/>
                </a:solidFill>
                <a:latin typeface="Calibri" panose="020F0502020204030204" charset="0"/>
                <a:ea typeface="Calibri" panose="020F0502020204030204" charset="0"/>
                <a:cs typeface="Calibri" panose="020F0502020204030204" charset="0"/>
              </a:endParaRPr>
            </a:p>
            <a:p>
              <a:pPr algn="ctr" rtl="0">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Photoshop is a professional-grade photo editing software. Its main purpose is to edit photographs and transform and create raster images which are composed of a grid of pixels. </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667" name="TextBox 7"/>
            <p:cNvSpPr txBox="1"/>
            <p:nvPr/>
          </p:nvSpPr>
          <p:spPr>
            <a:xfrm>
              <a:off x="3271669" y="4006468"/>
              <a:ext cx="1714500" cy="258335"/>
            </a:xfrm>
            <a:prstGeom prst="rect"/>
            <a:noFill/>
          </p:spPr>
          <p:txBody>
            <a:bodyPr bIns="0" lIns="0" rIns="0" rtlCol="1" tIns="0" wrap="square">
              <a:spAutoFit/>
            </a:bodyPr>
            <a:p>
              <a:pPr algn="ctr">
                <a:spcAft>
                  <a:spcPts val="1600"/>
                </a:spcAft>
              </a:pPr>
              <a:r>
                <a:rPr dirty="0" sz="2665" lang="en-US">
                  <a:solidFill>
                    <a:schemeClr val="bg1"/>
                  </a:solidFill>
                  <a:latin typeface="Calibri" panose="020F0502020204030204" charset="0"/>
                  <a:ea typeface="Calibri" panose="020F0502020204030204" charset="0"/>
                  <a:cs typeface="Calibri" panose="020F0502020204030204" charset="0"/>
                </a:rPr>
                <a:t>P</a:t>
              </a:r>
              <a:r>
                <a:rPr dirty="0" sz="2665" lang="en-US">
                  <a:solidFill>
                    <a:schemeClr val="bg1"/>
                  </a:solidFill>
                  <a:latin typeface="Calibri" panose="020F0502020204030204" charset="0"/>
                  <a:ea typeface="Calibri" panose="020F0502020204030204" charset="0"/>
                  <a:cs typeface="Calibri" panose="020F0502020204030204" charset="0"/>
                </a:rPr>
                <a:t>h</a:t>
              </a:r>
              <a:r>
                <a:rPr dirty="0" sz="2665" lang="en-US">
                  <a:solidFill>
                    <a:schemeClr val="bg1"/>
                  </a:solidFill>
                  <a:latin typeface="Calibri" panose="020F0502020204030204" charset="0"/>
                  <a:ea typeface="Calibri" panose="020F0502020204030204" charset="0"/>
                  <a:cs typeface="Calibri" panose="020F0502020204030204" charset="0"/>
                </a:rPr>
                <a:t>o</a:t>
              </a:r>
              <a:r>
                <a:rPr dirty="0" sz="2665" lang="en-US">
                  <a:solidFill>
                    <a:schemeClr val="bg1"/>
                  </a:solidFill>
                  <a:latin typeface="Calibri" panose="020F0502020204030204" charset="0"/>
                  <a:ea typeface="Calibri" panose="020F0502020204030204" charset="0"/>
                  <a:cs typeface="Calibri" panose="020F0502020204030204" charset="0"/>
                </a:rPr>
                <a:t>t</a:t>
              </a:r>
              <a:r>
                <a:rPr dirty="0" sz="2665" lang="en-US">
                  <a:solidFill>
                    <a:schemeClr val="bg1"/>
                  </a:solidFill>
                  <a:latin typeface="Calibri" panose="020F0502020204030204" charset="0"/>
                  <a:ea typeface="Calibri" panose="020F0502020204030204" charset="0"/>
                  <a:cs typeface="Calibri" panose="020F0502020204030204" charset="0"/>
                </a:rPr>
                <a:t>o</a:t>
              </a:r>
              <a:r>
                <a:rPr dirty="0" sz="2665" lang="en-US">
                  <a:solidFill>
                    <a:schemeClr val="bg1"/>
                  </a:solidFill>
                  <a:latin typeface="Calibri" panose="020F0502020204030204" charset="0"/>
                  <a:ea typeface="Calibri" panose="020F0502020204030204" charset="0"/>
                  <a:cs typeface="Calibri" panose="020F0502020204030204" charset="0"/>
                </a:rPr>
                <a:t>s</a:t>
              </a:r>
              <a:r>
                <a:rPr dirty="0" sz="2665" lang="en-US">
                  <a:solidFill>
                    <a:schemeClr val="bg1"/>
                  </a:solidFill>
                  <a:latin typeface="Calibri" panose="020F0502020204030204" charset="0"/>
                  <a:ea typeface="Calibri" panose="020F0502020204030204" charset="0"/>
                  <a:cs typeface="Calibri" panose="020F0502020204030204" charset="0"/>
                </a:rPr>
                <a:t>h</a:t>
              </a:r>
              <a:r>
                <a:rPr dirty="0" sz="2665" lang="en-US">
                  <a:solidFill>
                    <a:schemeClr val="bg1"/>
                  </a:solidFill>
                  <a:latin typeface="Calibri" panose="020F0502020204030204" charset="0"/>
                  <a:ea typeface="Calibri" panose="020F0502020204030204" charset="0"/>
                  <a:cs typeface="Calibri" panose="020F0502020204030204" charset="0"/>
                </a:rPr>
                <a:t>op </a:t>
              </a:r>
              <a:endParaRPr dirty="0" sz="2665"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63" name="Group 121"/>
          <p:cNvGrpSpPr/>
          <p:nvPr/>
        </p:nvGrpSpPr>
        <p:grpSpPr>
          <a:xfrm>
            <a:off x="4724400" y="3428999"/>
            <a:ext cx="2743200" cy="2616674"/>
            <a:chOff x="2895600" y="3867151"/>
            <a:chExt cx="2057400" cy="1607644"/>
          </a:xfrm>
        </p:grpSpPr>
        <p:sp>
          <p:nvSpPr>
            <p:cNvPr id="1048668" name="TextBox 12"/>
            <p:cNvSpPr txBox="1"/>
            <p:nvPr/>
          </p:nvSpPr>
          <p:spPr>
            <a:xfrm>
              <a:off x="2895600" y="4343405"/>
              <a:ext cx="2057400" cy="1131390"/>
            </a:xfrm>
            <a:prstGeom prst="rect"/>
            <a:noFill/>
          </p:spPr>
          <p:txBody>
            <a:bodyPr bIns="0" lIns="0" rIns="0" rtlCol="1" tIns="0" wrap="square">
              <a:spAutoFit/>
            </a:bodyPr>
            <a:p>
              <a:pPr algn="ctr" rtl="0">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Illustrator is a sophisticated drawing tool used to create logos, drawings, illustrations, and other artwork by working with vector images.</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669" name="TextBox 13"/>
            <p:cNvSpPr txBox="1"/>
            <p:nvPr/>
          </p:nvSpPr>
          <p:spPr>
            <a:xfrm>
              <a:off x="2895600" y="3867151"/>
              <a:ext cx="1714500" cy="234081"/>
            </a:xfrm>
            <a:prstGeom prst="rect"/>
            <a:noFill/>
          </p:spPr>
          <p:txBody>
            <a:bodyPr bIns="0" lIns="0" rIns="0" rtlCol="1" tIns="0" wrap="square">
              <a:spAutoFit/>
            </a:bodyPr>
            <a:p>
              <a:pPr algn="ctr">
                <a:spcAft>
                  <a:spcPts val="1600"/>
                </a:spcAft>
              </a:pPr>
              <a:r>
                <a:rPr dirty="0" sz="2665" lang="en-US">
                  <a:solidFill>
                    <a:schemeClr val="bg1"/>
                  </a:solidFill>
                  <a:latin typeface="Calibri" panose="020F0502020204030204" charset="0"/>
                  <a:ea typeface="Calibri" panose="020F0502020204030204" charset="0"/>
                  <a:cs typeface="Calibri" panose="020F0502020204030204" charset="0"/>
                </a:rPr>
                <a:t>I</a:t>
              </a:r>
              <a:r>
                <a:rPr dirty="0" sz="2665" lang="en-US">
                  <a:solidFill>
                    <a:schemeClr val="bg1"/>
                  </a:solidFill>
                  <a:latin typeface="Calibri" panose="020F0502020204030204" charset="0"/>
                  <a:ea typeface="Calibri" panose="020F0502020204030204" charset="0"/>
                  <a:cs typeface="Calibri" panose="020F0502020204030204" charset="0"/>
                </a:rPr>
                <a:t>l</a:t>
              </a:r>
              <a:r>
                <a:rPr dirty="0" sz="2665" lang="en-US">
                  <a:solidFill>
                    <a:schemeClr val="bg1"/>
                  </a:solidFill>
                  <a:latin typeface="Calibri" panose="020F0502020204030204" charset="0"/>
                  <a:ea typeface="Calibri" panose="020F0502020204030204" charset="0"/>
                  <a:cs typeface="Calibri" panose="020F0502020204030204" charset="0"/>
                </a:rPr>
                <a:t>l</a:t>
              </a:r>
              <a:r>
                <a:rPr dirty="0" sz="2665" lang="en-US">
                  <a:solidFill>
                    <a:schemeClr val="bg1"/>
                  </a:solidFill>
                  <a:latin typeface="Calibri" panose="020F0502020204030204" charset="0"/>
                  <a:ea typeface="Calibri" panose="020F0502020204030204" charset="0"/>
                  <a:cs typeface="Calibri" panose="020F0502020204030204" charset="0"/>
                </a:rPr>
                <a:t>u</a:t>
              </a:r>
              <a:r>
                <a:rPr dirty="0" sz="2665" lang="en-US">
                  <a:solidFill>
                    <a:schemeClr val="bg1"/>
                  </a:solidFill>
                  <a:latin typeface="Calibri" panose="020F0502020204030204" charset="0"/>
                  <a:ea typeface="Calibri" panose="020F0502020204030204" charset="0"/>
                  <a:cs typeface="Calibri" panose="020F0502020204030204" charset="0"/>
                </a:rPr>
                <a:t>s</a:t>
              </a:r>
              <a:r>
                <a:rPr dirty="0" sz="2665" lang="en-US">
                  <a:solidFill>
                    <a:schemeClr val="bg1"/>
                  </a:solidFill>
                  <a:latin typeface="Calibri" panose="020F0502020204030204" charset="0"/>
                  <a:ea typeface="Calibri" panose="020F0502020204030204" charset="0"/>
                  <a:cs typeface="Calibri" panose="020F0502020204030204" charset="0"/>
                </a:rPr>
                <a:t>t</a:t>
              </a:r>
              <a:r>
                <a:rPr dirty="0" sz="2665" lang="en-US">
                  <a:solidFill>
                    <a:schemeClr val="bg1"/>
                  </a:solidFill>
                  <a:latin typeface="Calibri" panose="020F0502020204030204" charset="0"/>
                  <a:ea typeface="Calibri" panose="020F0502020204030204" charset="0"/>
                  <a:cs typeface="Calibri" panose="020F0502020204030204" charset="0"/>
                </a:rPr>
                <a:t>r</a:t>
              </a:r>
              <a:r>
                <a:rPr dirty="0" sz="2665" lang="en-US">
                  <a:solidFill>
                    <a:schemeClr val="bg1"/>
                  </a:solidFill>
                  <a:latin typeface="Calibri" panose="020F0502020204030204" charset="0"/>
                  <a:ea typeface="Calibri" panose="020F0502020204030204" charset="0"/>
                  <a:cs typeface="Calibri" panose="020F0502020204030204" charset="0"/>
                </a:rPr>
                <a:t>a</a:t>
              </a:r>
              <a:r>
                <a:rPr dirty="0" sz="2665" lang="en-US">
                  <a:solidFill>
                    <a:schemeClr val="bg1"/>
                  </a:solidFill>
                  <a:latin typeface="Calibri" panose="020F0502020204030204" charset="0"/>
                  <a:ea typeface="Calibri" panose="020F0502020204030204" charset="0"/>
                  <a:cs typeface="Calibri" panose="020F0502020204030204" charset="0"/>
                </a:rPr>
                <a:t>t</a:t>
              </a:r>
              <a:r>
                <a:rPr dirty="0" sz="2665" lang="en-US">
                  <a:solidFill>
                    <a:schemeClr val="bg1"/>
                  </a:solidFill>
                  <a:latin typeface="Calibri" panose="020F0502020204030204" charset="0"/>
                  <a:ea typeface="Calibri" panose="020F0502020204030204" charset="0"/>
                  <a:cs typeface="Calibri" panose="020F0502020204030204" charset="0"/>
                </a:rPr>
                <a:t>o</a:t>
              </a:r>
              <a:r>
                <a:rPr dirty="0" sz="2665" lang="en-US">
                  <a:solidFill>
                    <a:schemeClr val="bg1"/>
                  </a:solidFill>
                  <a:latin typeface="Calibri" panose="020F0502020204030204" charset="0"/>
                  <a:ea typeface="Calibri" panose="020F0502020204030204" charset="0"/>
                  <a:cs typeface="Calibri" panose="020F0502020204030204" charset="0"/>
                </a:rPr>
                <a:t>r</a:t>
              </a:r>
              <a:endParaRPr dirty="0" sz="2665"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64" name="Group 121"/>
          <p:cNvGrpSpPr/>
          <p:nvPr/>
        </p:nvGrpSpPr>
        <p:grpSpPr>
          <a:xfrm>
            <a:off x="8146276" y="3488329"/>
            <a:ext cx="2743200" cy="3054354"/>
            <a:chOff x="2895600" y="3867151"/>
            <a:chExt cx="2057400" cy="3054349"/>
          </a:xfrm>
        </p:grpSpPr>
        <p:sp>
          <p:nvSpPr>
            <p:cNvPr id="1048670" name="TextBox 15"/>
            <p:cNvSpPr txBox="1"/>
            <p:nvPr/>
          </p:nvSpPr>
          <p:spPr>
            <a:xfrm>
              <a:off x="2895600" y="4343405"/>
              <a:ext cx="2057400" cy="2578095"/>
            </a:xfrm>
            <a:prstGeom prst="rect"/>
            <a:noFill/>
          </p:spPr>
          <p:txBody>
            <a:bodyPr bIns="0" lIns="0" rIns="0" rtlCol="1" tIns="0" wrap="square">
              <a:spAutoFit/>
            </a:bodyPr>
            <a:p>
              <a:pPr algn="ctr" rtl="0">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InDesign is the design industry standard for digital, print, and video mediums. What sets it apart from Photoshop and Illustrator is it focuses on the quality of text and typography. </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671" name="TextBox 16"/>
            <p:cNvSpPr txBox="1"/>
            <p:nvPr/>
          </p:nvSpPr>
          <p:spPr>
            <a:xfrm>
              <a:off x="2895600" y="3867151"/>
              <a:ext cx="1714500" cy="381001"/>
            </a:xfrm>
            <a:prstGeom prst="rect"/>
            <a:noFill/>
          </p:spPr>
          <p:txBody>
            <a:bodyPr bIns="0" lIns="0" rIns="0" rtlCol="1" tIns="0" wrap="square">
              <a:spAutoFit/>
            </a:bodyPr>
            <a:p>
              <a:pPr algn="ctr">
                <a:spcAft>
                  <a:spcPts val="1600"/>
                </a:spcAft>
              </a:pPr>
              <a:r>
                <a:rPr dirty="0" sz="2665" lang="en-US">
                  <a:solidFill>
                    <a:schemeClr val="bg1"/>
                  </a:solidFill>
                  <a:latin typeface="Calibri" panose="020F0502020204030204" charset="0"/>
                  <a:ea typeface="Calibri" panose="020F0502020204030204" charset="0"/>
                  <a:cs typeface="Calibri" panose="020F0502020204030204" charset="0"/>
                </a:rPr>
                <a:t>I</a:t>
              </a:r>
              <a:r>
                <a:rPr dirty="0" sz="2665" lang="en-US">
                  <a:solidFill>
                    <a:schemeClr val="bg1"/>
                  </a:solidFill>
                  <a:latin typeface="Calibri" panose="020F0502020204030204" charset="0"/>
                  <a:ea typeface="Calibri" panose="020F0502020204030204" charset="0"/>
                  <a:cs typeface="Calibri" panose="020F0502020204030204" charset="0"/>
                </a:rPr>
                <a:t>n</a:t>
              </a:r>
              <a:r>
                <a:rPr dirty="0" sz="2665" lang="en-US">
                  <a:solidFill>
                    <a:schemeClr val="bg1"/>
                  </a:solidFill>
                  <a:latin typeface="Calibri" panose="020F0502020204030204" charset="0"/>
                  <a:ea typeface="Calibri" panose="020F0502020204030204" charset="0"/>
                  <a:cs typeface="Calibri" panose="020F0502020204030204" charset="0"/>
                </a:rPr>
                <a:t>D</a:t>
              </a:r>
              <a:r>
                <a:rPr dirty="0" sz="2665" lang="en-US">
                  <a:solidFill>
                    <a:schemeClr val="bg1"/>
                  </a:solidFill>
                  <a:latin typeface="Calibri" panose="020F0502020204030204" charset="0"/>
                  <a:ea typeface="Calibri" panose="020F0502020204030204" charset="0"/>
                  <a:cs typeface="Calibri" panose="020F0502020204030204" charset="0"/>
                </a:rPr>
                <a:t>e</a:t>
              </a:r>
              <a:r>
                <a:rPr dirty="0" sz="2665" lang="en-US">
                  <a:solidFill>
                    <a:schemeClr val="bg1"/>
                  </a:solidFill>
                  <a:latin typeface="Calibri" panose="020F0502020204030204" charset="0"/>
                  <a:ea typeface="Calibri" panose="020F0502020204030204" charset="0"/>
                  <a:cs typeface="Calibri" panose="020F0502020204030204" charset="0"/>
                </a:rPr>
                <a:t>s</a:t>
              </a:r>
              <a:r>
                <a:rPr dirty="0" sz="2665" lang="en-US">
                  <a:solidFill>
                    <a:schemeClr val="bg1"/>
                  </a:solidFill>
                  <a:latin typeface="Calibri" panose="020F0502020204030204" charset="0"/>
                  <a:ea typeface="Calibri" panose="020F0502020204030204" charset="0"/>
                  <a:cs typeface="Calibri" panose="020F0502020204030204" charset="0"/>
                </a:rPr>
                <a:t>i</a:t>
              </a:r>
              <a:r>
                <a:rPr dirty="0" sz="2665" lang="en-US">
                  <a:solidFill>
                    <a:schemeClr val="bg1"/>
                  </a:solidFill>
                  <a:latin typeface="Calibri" panose="020F0502020204030204" charset="0"/>
                  <a:ea typeface="Calibri" panose="020F0502020204030204" charset="0"/>
                  <a:cs typeface="Calibri" panose="020F0502020204030204" charset="0"/>
                </a:rPr>
                <a:t>g</a:t>
              </a:r>
              <a:r>
                <a:rPr dirty="0" sz="2665" lang="en-US">
                  <a:solidFill>
                    <a:schemeClr val="bg1"/>
                  </a:solidFill>
                  <a:latin typeface="Calibri" panose="020F0502020204030204" charset="0"/>
                  <a:ea typeface="Calibri" panose="020F0502020204030204" charset="0"/>
                  <a:cs typeface="Calibri" panose="020F0502020204030204" charset="0"/>
                </a:rPr>
                <a:t>n</a:t>
              </a:r>
              <a:endParaRPr dirty="0" sz="2665" lang="en-US">
                <a:solidFill>
                  <a:schemeClr val="bg1"/>
                </a:solidFill>
                <a:latin typeface="Calibri" panose="020F0502020204030204" charset="0"/>
                <a:ea typeface="Calibri" panose="020F0502020204030204" charset="0"/>
                <a:cs typeface="Calibri" panose="020F0502020204030204" charset="0"/>
              </a:endParaRPr>
            </a:p>
          </p:txBody>
        </p:sp>
      </p:grpSp>
      <p:sp>
        <p:nvSpPr>
          <p:cNvPr id="1048672" name="文本框 28"/>
          <p:cNvSpPr txBox="1"/>
          <p:nvPr/>
        </p:nvSpPr>
        <p:spPr>
          <a:xfrm>
            <a:off x="2989930" y="1330684"/>
            <a:ext cx="4584404" cy="383540"/>
          </a:xfrm>
          <a:prstGeom prst="rect"/>
          <a:noFill/>
        </p:spPr>
        <p:txBody>
          <a:bodyPr anchor="ctr" rtlCol="0" wrap="square">
            <a:spAutoFit/>
          </a:bodyPr>
          <a:p>
            <a:pPr algn="ctr">
              <a:lnSpc>
                <a:spcPct val="110000"/>
              </a:lnSpc>
            </a:pPr>
            <a:r>
              <a:rPr altLang="zh-CN" b="1" dirty="0" sz="1800" kumimoji="1" lang="en-US">
                <a:solidFill>
                  <a:schemeClr val="bg1"/>
                </a:solidFill>
                <a:latin typeface="Calibri" panose="020F0502020204030204" charset="0"/>
                <a:ea typeface="Calibri" panose="020F0502020204030204" charset="0"/>
                <a:cs typeface="Calibri" panose="020F0502020204030204" charset="0"/>
              </a:rPr>
              <a:t> </a:t>
            </a:r>
            <a:r>
              <a:rPr altLang="zh-CN" b="1" dirty="0" sz="1800" kumimoji="1" lang="en-US">
                <a:solidFill>
                  <a:schemeClr val="bg1"/>
                </a:solidFill>
                <a:latin typeface="Calibri" panose="020F0502020204030204" charset="0"/>
                <a:ea typeface="Calibri" panose="020F0502020204030204" charset="0"/>
                <a:cs typeface="Calibri" panose="020F0502020204030204" charset="0"/>
              </a:rPr>
              <a:t> </a:t>
            </a:r>
            <a:r>
              <a:rPr altLang="zh-CN" b="1" dirty="0" sz="1800" kumimoji="1" lang="en-US">
                <a:solidFill>
                  <a:schemeClr val="bg1"/>
                </a:solidFill>
                <a:latin typeface="Calibri" panose="020F0502020204030204" charset="0"/>
                <a:ea typeface="Calibri" panose="020F0502020204030204" charset="0"/>
                <a:cs typeface="Calibri" panose="020F0502020204030204" charset="0"/>
              </a:rPr>
              <a:t> </a:t>
            </a:r>
            <a:r>
              <a:rPr altLang="zh-CN" b="1" dirty="0" sz="1800" kumimoji="1" lang="en-US">
                <a:solidFill>
                  <a:schemeClr val="bg1"/>
                </a:solidFill>
                <a:latin typeface="Calibri" panose="020F0502020204030204" charset="0"/>
                <a:ea typeface="Calibri" panose="020F0502020204030204" charset="0"/>
                <a:cs typeface="Calibri" panose="020F0502020204030204" charset="0"/>
              </a:rPr>
              <a:t> </a:t>
            </a:r>
            <a:r>
              <a:rPr altLang="zh-CN" b="1" dirty="0" sz="1800" kumimoji="1" lang="en-US">
                <a:solidFill>
                  <a:schemeClr val="bg1"/>
                </a:solidFill>
                <a:latin typeface="Calibri" panose="020F0502020204030204" charset="0"/>
                <a:ea typeface="Calibri" panose="020F0502020204030204" charset="0"/>
                <a:cs typeface="Calibri" panose="020F0502020204030204" charset="0"/>
              </a:rPr>
              <a:t> </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p:txBody>
      </p:sp>
      <p:pic>
        <p:nvPicPr>
          <p:cNvPr id="2097152" name=""/>
          <p:cNvPicPr>
            <a:picLocks/>
          </p:cNvPicPr>
          <p:nvPr/>
        </p:nvPicPr>
        <p:blipFill>
          <a:blip xmlns:r="http://schemas.openxmlformats.org/officeDocument/2006/relationships" r:embed="rId1"/>
          <a:stretch>
            <a:fillRect/>
          </a:stretch>
        </p:blipFill>
        <p:spPr>
          <a:xfrm flipH="0">
            <a:off x="1109360" y="2120742"/>
            <a:ext cx="1663455" cy="1662232"/>
          </a:xfrm>
          <a:prstGeom prst="rect"/>
        </p:spPr>
      </p:pic>
      <p:pic>
        <p:nvPicPr>
          <p:cNvPr id="2097153" name=""/>
          <p:cNvPicPr>
            <a:picLocks/>
          </p:cNvPicPr>
          <p:nvPr/>
        </p:nvPicPr>
        <p:blipFill>
          <a:blip xmlns:r="http://schemas.openxmlformats.org/officeDocument/2006/relationships" r:embed="rId2"/>
          <a:stretch>
            <a:fillRect/>
          </a:stretch>
        </p:blipFill>
        <p:spPr>
          <a:xfrm rot="0">
            <a:off x="5282133" y="2280493"/>
            <a:ext cx="1149352" cy="1148507"/>
          </a:xfrm>
          <a:prstGeom prst="rect"/>
        </p:spPr>
      </p:pic>
      <p:pic>
        <p:nvPicPr>
          <p:cNvPr id="2097154" name=""/>
          <p:cNvPicPr>
            <a:picLocks/>
          </p:cNvPicPr>
          <p:nvPr/>
        </p:nvPicPr>
        <p:blipFill>
          <a:blip xmlns:r="http://schemas.openxmlformats.org/officeDocument/2006/relationships" r:embed="rId3"/>
          <a:stretch>
            <a:fillRect/>
          </a:stretch>
        </p:blipFill>
        <p:spPr>
          <a:xfrm rot="0">
            <a:off x="8596549" y="2120742"/>
            <a:ext cx="1385454" cy="138443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3145728"/>
                                        </p:tgtEl>
                                        <p:attrNameLst>
                                          <p:attrName>style.visibility</p:attrName>
                                        </p:attrNameLst>
                                      </p:cBhvr>
                                      <p:to>
                                        <p:strVal val="visible"/>
                                      </p:to>
                                    </p:set>
                                    <p:animEffect transition="in" filter="wipe(left)">
                                      <p:cBhvr>
                                        <p:cTn dur="500" id="7"/>
                                        <p:tgtEl>
                                          <p:spTgt spid="3145728"/>
                                        </p:tgtEl>
                                      </p:cBhvr>
                                    </p:animEffect>
                                  </p:childTnLst>
                                </p:cTn>
                              </p:par>
                            </p:childTnLst>
                          </p:cTn>
                        </p:par>
                        <p:par>
                          <p:cTn fill="hold" id="14">
                            <p:stCondLst>
                              <p:cond delay="1000"/>
                            </p:stCondLst>
                            <p:childTnLst>
                              <p:par>
                                <p:cTn fill="hold" id="15" nodeType="afterEffect" presetClass="entr" presetID="53" presetSubtype="16">
                                  <p:stCondLst>
                                    <p:cond delay="0"/>
                                  </p:stCondLst>
                                  <p:childTnLst>
                                    <p:set>
                                      <p:cBhvr>
                                        <p:cTn dur="1" fill="hold" id="16">
                                          <p:stCondLst>
                                            <p:cond delay="0"/>
                                          </p:stCondLst>
                                        </p:cTn>
                                        <p:tgtEl>
                                          <p:spTgt spid="62"/>
                                        </p:tgtEl>
                                        <p:attrNameLst>
                                          <p:attrName>style.visibility</p:attrName>
                                        </p:attrNameLst>
                                      </p:cBhvr>
                                      <p:to>
                                        <p:strVal val="visible"/>
                                      </p:to>
                                    </p:set>
                                    <p:anim calcmode="lin" valueType="num">
                                      <p:cBhvr>
                                        <p:cTn dur="500" fill="hold" id="17"/>
                                        <p:tgtEl>
                                          <p:spTgt spid="62"/>
                                        </p:tgtEl>
                                        <p:attrNameLst>
                                          <p:attrName>ppt_w</p:attrName>
                                        </p:attrNameLst>
                                      </p:cBhvr>
                                      <p:tavLst>
                                        <p:tav tm="0">
                                          <p:val>
                                            <p:fltVal val="0.0"/>
                                          </p:val>
                                        </p:tav>
                                        <p:tav tm="100000">
                                          <p:val>
                                            <p:strVal val="#ppt_w"/>
                                          </p:val>
                                        </p:tav>
                                      </p:tavLst>
                                    </p:anim>
                                    <p:anim calcmode="lin" valueType="num">
                                      <p:cBhvr>
                                        <p:cTn dur="500" fill="hold" id="18"/>
                                        <p:tgtEl>
                                          <p:spTgt spid="62"/>
                                        </p:tgtEl>
                                        <p:attrNameLst>
                                          <p:attrName>ppt_h</p:attrName>
                                        </p:attrNameLst>
                                      </p:cBhvr>
                                      <p:tavLst>
                                        <p:tav tm="0">
                                          <p:val>
                                            <p:fltVal val="0.0"/>
                                          </p:val>
                                        </p:tav>
                                        <p:tav tm="100000">
                                          <p:val>
                                            <p:strVal val="#ppt_h"/>
                                          </p:val>
                                        </p:tav>
                                      </p:tavLst>
                                    </p:anim>
                                    <p:animEffect transition="in" filter="fade">
                                      <p:cBhvr>
                                        <p:cTn dur="500" id="19"/>
                                        <p:tgtEl>
                                          <p:spTgt spid="62"/>
                                        </p:tgtEl>
                                      </p:cBhvr>
                                    </p:animEffect>
                                  </p:childTnLst>
                                </p:cTn>
                              </p:par>
                            </p:childTnLst>
                          </p:cTn>
                        </p:par>
                        <p:par>
                          <p:cTn fill="hold" id="26">
                            <p:stCondLst>
                              <p:cond delay="2000"/>
                            </p:stCondLst>
                            <p:childTnLst>
                              <p:par>
                                <p:cTn fill="hold" id="27" nodeType="afterEffect" presetClass="entr" presetID="53" presetSubtype="16">
                                  <p:stCondLst>
                                    <p:cond delay="0"/>
                                  </p:stCondLst>
                                  <p:childTnLst>
                                    <p:set>
                                      <p:cBhvr>
                                        <p:cTn dur="1" fill="hold" id="28">
                                          <p:stCondLst>
                                            <p:cond delay="0"/>
                                          </p:stCondLst>
                                        </p:cTn>
                                        <p:tgtEl>
                                          <p:spTgt spid="63"/>
                                        </p:tgtEl>
                                        <p:attrNameLst>
                                          <p:attrName>style.visibility</p:attrName>
                                        </p:attrNameLst>
                                      </p:cBhvr>
                                      <p:to>
                                        <p:strVal val="visible"/>
                                      </p:to>
                                    </p:set>
                                    <p:anim calcmode="lin" valueType="num">
                                      <p:cBhvr>
                                        <p:cTn dur="500" fill="hold" id="29"/>
                                        <p:tgtEl>
                                          <p:spTgt spid="63"/>
                                        </p:tgtEl>
                                        <p:attrNameLst>
                                          <p:attrName>ppt_w</p:attrName>
                                        </p:attrNameLst>
                                      </p:cBhvr>
                                      <p:tavLst>
                                        <p:tav tm="0">
                                          <p:val>
                                            <p:fltVal val="0.0"/>
                                          </p:val>
                                        </p:tav>
                                        <p:tav tm="100000">
                                          <p:val>
                                            <p:strVal val="#ppt_w"/>
                                          </p:val>
                                        </p:tav>
                                      </p:tavLst>
                                    </p:anim>
                                    <p:anim calcmode="lin" valueType="num">
                                      <p:cBhvr>
                                        <p:cTn dur="500" fill="hold" id="30"/>
                                        <p:tgtEl>
                                          <p:spTgt spid="63"/>
                                        </p:tgtEl>
                                        <p:attrNameLst>
                                          <p:attrName>ppt_h</p:attrName>
                                        </p:attrNameLst>
                                      </p:cBhvr>
                                      <p:tavLst>
                                        <p:tav tm="0">
                                          <p:val>
                                            <p:fltVal val="0.0"/>
                                          </p:val>
                                        </p:tav>
                                        <p:tav tm="100000">
                                          <p:val>
                                            <p:strVal val="#ppt_h"/>
                                          </p:val>
                                        </p:tav>
                                      </p:tavLst>
                                    </p:anim>
                                    <p:animEffect transition="in" filter="fade">
                                      <p:cBhvr>
                                        <p:cTn dur="500" id="31"/>
                                        <p:tgtEl>
                                          <p:spTgt spid="63"/>
                                        </p:tgtEl>
                                      </p:cBhvr>
                                    </p:animEffect>
                                  </p:childTnLst>
                                </p:cTn>
                              </p:par>
                            </p:childTnLst>
                          </p:cTn>
                        </p:par>
                        <p:par>
                          <p:cTn fill="hold" id="38">
                            <p:stCondLst>
                              <p:cond delay="3000"/>
                            </p:stCondLst>
                            <p:childTnLst>
                              <p:par>
                                <p:cTn fill="hold" id="39" nodeType="afterEffect" presetClass="entr" presetID="53" presetSubtype="16">
                                  <p:stCondLst>
                                    <p:cond delay="0"/>
                                  </p:stCondLst>
                                  <p:childTnLst>
                                    <p:set>
                                      <p:cBhvr>
                                        <p:cTn dur="1" fill="hold" id="40">
                                          <p:stCondLst>
                                            <p:cond delay="0"/>
                                          </p:stCondLst>
                                        </p:cTn>
                                        <p:tgtEl>
                                          <p:spTgt spid="64"/>
                                        </p:tgtEl>
                                        <p:attrNameLst>
                                          <p:attrName>style.visibility</p:attrName>
                                        </p:attrNameLst>
                                      </p:cBhvr>
                                      <p:to>
                                        <p:strVal val="visible"/>
                                      </p:to>
                                    </p:set>
                                    <p:anim calcmode="lin" valueType="num">
                                      <p:cBhvr>
                                        <p:cTn dur="500" fill="hold" id="41"/>
                                        <p:tgtEl>
                                          <p:spTgt spid="64"/>
                                        </p:tgtEl>
                                        <p:attrNameLst>
                                          <p:attrName>ppt_w</p:attrName>
                                        </p:attrNameLst>
                                      </p:cBhvr>
                                      <p:tavLst>
                                        <p:tav tm="0">
                                          <p:val>
                                            <p:fltVal val="0.0"/>
                                          </p:val>
                                        </p:tav>
                                        <p:tav tm="100000">
                                          <p:val>
                                            <p:strVal val="#ppt_w"/>
                                          </p:val>
                                        </p:tav>
                                      </p:tavLst>
                                    </p:anim>
                                    <p:anim calcmode="lin" valueType="num">
                                      <p:cBhvr>
                                        <p:cTn dur="500" fill="hold" id="42"/>
                                        <p:tgtEl>
                                          <p:spTgt spid="64"/>
                                        </p:tgtEl>
                                        <p:attrNameLst>
                                          <p:attrName>ppt_h</p:attrName>
                                        </p:attrNameLst>
                                      </p:cBhvr>
                                      <p:tavLst>
                                        <p:tav tm="0">
                                          <p:val>
                                            <p:fltVal val="0.0"/>
                                          </p:val>
                                        </p:tav>
                                        <p:tav tm="100000">
                                          <p:val>
                                            <p:strVal val="#ppt_h"/>
                                          </p:val>
                                        </p:tav>
                                      </p:tavLst>
                                    </p:anim>
                                    <p:animEffect transition="in" filter="fade">
                                      <p:cBhvr>
                                        <p:cTn dur="500" id="43"/>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839" name="Slide Number Placeholder 3"/>
          <p:cNvSpPr txBox="1"/>
          <p:nvPr/>
        </p:nvSpPr>
        <p:spPr>
          <a:xfrm>
            <a:off x="11264900" y="6369050"/>
            <a:ext cx="482600" cy="365125"/>
          </a:xfrm>
          <a:prstGeom prst="rect"/>
        </p:spPr>
        <p:txBody>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1D693F56-F169-DF41-9C17-3BC0A2E9A2FD}" type="slidenum">
              <a:rPr lang="en-US" smtClean="0">
                <a:solidFill>
                  <a:schemeClr val="bg1"/>
                </a:solidFill>
                <a:latin typeface="Calibri" panose="020F0502020204030204" charset="0"/>
                <a:ea typeface="Calibri" panose="020F0502020204030204" charset="0"/>
                <a:cs typeface="Calibri" panose="020F0502020204030204" charset="0"/>
              </a:rPr>
              <a:t>19</a:t>
            </a:fld>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0" name="Freeform 5"/>
          <p:cNvSpPr/>
          <p:nvPr/>
        </p:nvSpPr>
        <p:spPr bwMode="auto">
          <a:xfrm>
            <a:off x="5337175" y="3089275"/>
            <a:ext cx="2057400" cy="2741613"/>
          </a:xfrm>
          <a:custGeom>
            <a:avLst/>
            <a:gdLst>
              <a:gd name="T0" fmla="*/ 2233 w 2236"/>
              <a:gd name="T1" fmla="*/ 2954 h 2980"/>
              <a:gd name="T2" fmla="*/ 2178 w 2236"/>
              <a:gd name="T3" fmla="*/ 2846 h 2980"/>
              <a:gd name="T4" fmla="*/ 1977 w 2236"/>
              <a:gd name="T5" fmla="*/ 2594 h 2980"/>
              <a:gd name="T6" fmla="*/ 1875 w 2236"/>
              <a:gd name="T7" fmla="*/ 2449 h 2980"/>
              <a:gd name="T8" fmla="*/ 1780 w 2236"/>
              <a:gd name="T9" fmla="*/ 2218 h 2980"/>
              <a:gd name="T10" fmla="*/ 1707 w 2236"/>
              <a:gd name="T11" fmla="*/ 1952 h 2980"/>
              <a:gd name="T12" fmla="*/ 1685 w 2236"/>
              <a:gd name="T13" fmla="*/ 1841 h 2980"/>
              <a:gd name="T14" fmla="*/ 1703 w 2236"/>
              <a:gd name="T15" fmla="*/ 1674 h 2980"/>
              <a:gd name="T16" fmla="*/ 1746 w 2236"/>
              <a:gd name="T17" fmla="*/ 1559 h 2980"/>
              <a:gd name="T18" fmla="*/ 1806 w 2236"/>
              <a:gd name="T19" fmla="*/ 1456 h 2980"/>
              <a:gd name="T20" fmla="*/ 1930 w 2236"/>
              <a:gd name="T21" fmla="*/ 1273 h 2980"/>
              <a:gd name="T22" fmla="*/ 2032 w 2236"/>
              <a:gd name="T23" fmla="*/ 1069 h 2980"/>
              <a:gd name="T24" fmla="*/ 2058 w 2236"/>
              <a:gd name="T25" fmla="*/ 956 h 2980"/>
              <a:gd name="T26" fmla="*/ 2064 w 2236"/>
              <a:gd name="T27" fmla="*/ 878 h 2980"/>
              <a:gd name="T28" fmla="*/ 2035 w 2236"/>
              <a:gd name="T29" fmla="*/ 695 h 2980"/>
              <a:gd name="T30" fmla="*/ 1984 w 2236"/>
              <a:gd name="T31" fmla="*/ 561 h 2980"/>
              <a:gd name="T32" fmla="*/ 1894 w 2236"/>
              <a:gd name="T33" fmla="*/ 413 h 2980"/>
              <a:gd name="T34" fmla="*/ 1790 w 2236"/>
              <a:gd name="T35" fmla="*/ 287 h 2980"/>
              <a:gd name="T36" fmla="*/ 1621 w 2236"/>
              <a:gd name="T37" fmla="*/ 146 h 2980"/>
              <a:gd name="T38" fmla="*/ 1430 w 2236"/>
              <a:gd name="T39" fmla="*/ 58 h 2980"/>
              <a:gd name="T40" fmla="*/ 1275 w 2236"/>
              <a:gd name="T41" fmla="*/ 22 h 2980"/>
              <a:gd name="T42" fmla="*/ 1086 w 2236"/>
              <a:gd name="T43" fmla="*/ 1 h 2980"/>
              <a:gd name="T44" fmla="*/ 925 w 2236"/>
              <a:gd name="T45" fmla="*/ 1 h 2980"/>
              <a:gd name="T46" fmla="*/ 711 w 2236"/>
              <a:gd name="T47" fmla="*/ 36 h 2980"/>
              <a:gd name="T48" fmla="*/ 481 w 2236"/>
              <a:gd name="T49" fmla="*/ 134 h 2980"/>
              <a:gd name="T50" fmla="*/ 368 w 2236"/>
              <a:gd name="T51" fmla="*/ 216 h 2980"/>
              <a:gd name="T52" fmla="*/ 280 w 2236"/>
              <a:gd name="T53" fmla="*/ 303 h 2980"/>
              <a:gd name="T54" fmla="*/ 173 w 2236"/>
              <a:gd name="T55" fmla="*/ 456 h 2980"/>
              <a:gd name="T56" fmla="*/ 107 w 2236"/>
              <a:gd name="T57" fmla="*/ 647 h 2980"/>
              <a:gd name="T58" fmla="*/ 100 w 2236"/>
              <a:gd name="T59" fmla="*/ 891 h 2980"/>
              <a:gd name="T60" fmla="*/ 129 w 2236"/>
              <a:gd name="T61" fmla="*/ 968 h 2980"/>
              <a:gd name="T62" fmla="*/ 156 w 2236"/>
              <a:gd name="T63" fmla="*/ 1067 h 2980"/>
              <a:gd name="T64" fmla="*/ 132 w 2236"/>
              <a:gd name="T65" fmla="*/ 1150 h 2980"/>
              <a:gd name="T66" fmla="*/ 11 w 2236"/>
              <a:gd name="T67" fmla="*/ 1391 h 2980"/>
              <a:gd name="T68" fmla="*/ 1 w 2236"/>
              <a:gd name="T69" fmla="*/ 1435 h 2980"/>
              <a:gd name="T70" fmla="*/ 19 w 2236"/>
              <a:gd name="T71" fmla="*/ 1475 h 2980"/>
              <a:gd name="T72" fmla="*/ 74 w 2236"/>
              <a:gd name="T73" fmla="*/ 1503 h 2980"/>
              <a:gd name="T74" fmla="*/ 119 w 2236"/>
              <a:gd name="T75" fmla="*/ 1512 h 2980"/>
              <a:gd name="T76" fmla="*/ 131 w 2236"/>
              <a:gd name="T77" fmla="*/ 1573 h 2980"/>
              <a:gd name="T78" fmla="*/ 138 w 2236"/>
              <a:gd name="T79" fmla="*/ 1680 h 2980"/>
              <a:gd name="T80" fmla="*/ 183 w 2236"/>
              <a:gd name="T81" fmla="*/ 1709 h 2980"/>
              <a:gd name="T82" fmla="*/ 183 w 2236"/>
              <a:gd name="T83" fmla="*/ 1729 h 2980"/>
              <a:gd name="T84" fmla="*/ 172 w 2236"/>
              <a:gd name="T85" fmla="*/ 1758 h 2980"/>
              <a:gd name="T86" fmla="*/ 198 w 2236"/>
              <a:gd name="T87" fmla="*/ 1828 h 2980"/>
              <a:gd name="T88" fmla="*/ 228 w 2236"/>
              <a:gd name="T89" fmla="*/ 1884 h 2980"/>
              <a:gd name="T90" fmla="*/ 223 w 2236"/>
              <a:gd name="T91" fmla="*/ 1957 h 2980"/>
              <a:gd name="T92" fmla="*/ 226 w 2236"/>
              <a:gd name="T93" fmla="*/ 2047 h 2980"/>
              <a:gd name="T94" fmla="*/ 249 w 2236"/>
              <a:gd name="T95" fmla="*/ 2081 h 2980"/>
              <a:gd name="T96" fmla="*/ 300 w 2236"/>
              <a:gd name="T97" fmla="*/ 2108 h 2980"/>
              <a:gd name="T98" fmla="*/ 405 w 2236"/>
              <a:gd name="T99" fmla="*/ 2121 h 2980"/>
              <a:gd name="T100" fmla="*/ 568 w 2236"/>
              <a:gd name="T101" fmla="*/ 2107 h 2980"/>
              <a:gd name="T102" fmla="*/ 682 w 2236"/>
              <a:gd name="T103" fmla="*/ 2108 h 2980"/>
              <a:gd name="T104" fmla="*/ 772 w 2236"/>
              <a:gd name="T105" fmla="*/ 2155 h 2980"/>
              <a:gd name="T106" fmla="*/ 822 w 2236"/>
              <a:gd name="T107" fmla="*/ 2318 h 2980"/>
              <a:gd name="T108" fmla="*/ 838 w 2236"/>
              <a:gd name="T109" fmla="*/ 2483 h 2980"/>
              <a:gd name="T110" fmla="*/ 2235 w 2236"/>
              <a:gd name="T111"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36" h="2980">
                <a:moveTo>
                  <a:pt x="2235" y="2980"/>
                </a:moveTo>
                <a:lnTo>
                  <a:pt x="2235" y="2980"/>
                </a:lnTo>
                <a:lnTo>
                  <a:pt x="2236" y="2971"/>
                </a:lnTo>
                <a:lnTo>
                  <a:pt x="2235" y="2963"/>
                </a:lnTo>
                <a:lnTo>
                  <a:pt x="2233" y="2954"/>
                </a:lnTo>
                <a:lnTo>
                  <a:pt x="2232" y="2944"/>
                </a:lnTo>
                <a:lnTo>
                  <a:pt x="2223" y="2922"/>
                </a:lnTo>
                <a:lnTo>
                  <a:pt x="2211" y="2898"/>
                </a:lnTo>
                <a:lnTo>
                  <a:pt x="2197" y="2874"/>
                </a:lnTo>
                <a:lnTo>
                  <a:pt x="2178" y="2846"/>
                </a:lnTo>
                <a:lnTo>
                  <a:pt x="2157" y="2818"/>
                </a:lnTo>
                <a:lnTo>
                  <a:pt x="2136" y="2789"/>
                </a:lnTo>
                <a:lnTo>
                  <a:pt x="2085" y="2726"/>
                </a:lnTo>
                <a:lnTo>
                  <a:pt x="2031" y="2662"/>
                </a:lnTo>
                <a:lnTo>
                  <a:pt x="1977" y="2594"/>
                </a:lnTo>
                <a:lnTo>
                  <a:pt x="1923" y="2525"/>
                </a:lnTo>
                <a:lnTo>
                  <a:pt x="1923" y="2525"/>
                </a:lnTo>
                <a:lnTo>
                  <a:pt x="1911" y="2508"/>
                </a:lnTo>
                <a:lnTo>
                  <a:pt x="1898" y="2489"/>
                </a:lnTo>
                <a:lnTo>
                  <a:pt x="1875" y="2449"/>
                </a:lnTo>
                <a:lnTo>
                  <a:pt x="1853" y="2406"/>
                </a:lnTo>
                <a:lnTo>
                  <a:pt x="1832" y="2359"/>
                </a:lnTo>
                <a:lnTo>
                  <a:pt x="1813" y="2312"/>
                </a:lnTo>
                <a:lnTo>
                  <a:pt x="1796" y="2264"/>
                </a:lnTo>
                <a:lnTo>
                  <a:pt x="1780" y="2218"/>
                </a:lnTo>
                <a:lnTo>
                  <a:pt x="1765" y="2171"/>
                </a:lnTo>
                <a:lnTo>
                  <a:pt x="1740" y="2086"/>
                </a:lnTo>
                <a:lnTo>
                  <a:pt x="1722" y="2016"/>
                </a:lnTo>
                <a:lnTo>
                  <a:pt x="1707" y="1952"/>
                </a:lnTo>
                <a:lnTo>
                  <a:pt x="1707" y="1952"/>
                </a:lnTo>
                <a:lnTo>
                  <a:pt x="1704" y="1943"/>
                </a:lnTo>
                <a:lnTo>
                  <a:pt x="1695" y="1914"/>
                </a:lnTo>
                <a:lnTo>
                  <a:pt x="1691" y="1894"/>
                </a:lnTo>
                <a:lnTo>
                  <a:pt x="1688" y="1869"/>
                </a:lnTo>
                <a:lnTo>
                  <a:pt x="1685" y="1841"/>
                </a:lnTo>
                <a:lnTo>
                  <a:pt x="1684" y="1809"/>
                </a:lnTo>
                <a:lnTo>
                  <a:pt x="1685" y="1774"/>
                </a:lnTo>
                <a:lnTo>
                  <a:pt x="1689" y="1736"/>
                </a:lnTo>
                <a:lnTo>
                  <a:pt x="1697" y="1696"/>
                </a:lnTo>
                <a:lnTo>
                  <a:pt x="1703" y="1674"/>
                </a:lnTo>
                <a:lnTo>
                  <a:pt x="1708" y="1652"/>
                </a:lnTo>
                <a:lnTo>
                  <a:pt x="1716" y="1630"/>
                </a:lnTo>
                <a:lnTo>
                  <a:pt x="1724" y="1607"/>
                </a:lnTo>
                <a:lnTo>
                  <a:pt x="1735" y="1582"/>
                </a:lnTo>
                <a:lnTo>
                  <a:pt x="1746" y="1559"/>
                </a:lnTo>
                <a:lnTo>
                  <a:pt x="1759" y="1534"/>
                </a:lnTo>
                <a:lnTo>
                  <a:pt x="1774" y="1509"/>
                </a:lnTo>
                <a:lnTo>
                  <a:pt x="1789" y="1483"/>
                </a:lnTo>
                <a:lnTo>
                  <a:pt x="1806" y="1456"/>
                </a:lnTo>
                <a:lnTo>
                  <a:pt x="1806" y="1456"/>
                </a:lnTo>
                <a:lnTo>
                  <a:pt x="1818" y="1442"/>
                </a:lnTo>
                <a:lnTo>
                  <a:pt x="1845" y="1404"/>
                </a:lnTo>
                <a:lnTo>
                  <a:pt x="1885" y="1346"/>
                </a:lnTo>
                <a:lnTo>
                  <a:pt x="1907" y="1311"/>
                </a:lnTo>
                <a:lnTo>
                  <a:pt x="1930" y="1273"/>
                </a:lnTo>
                <a:lnTo>
                  <a:pt x="1953" y="1233"/>
                </a:lnTo>
                <a:lnTo>
                  <a:pt x="1975" y="1193"/>
                </a:lnTo>
                <a:lnTo>
                  <a:pt x="1997" y="1152"/>
                </a:lnTo>
                <a:lnTo>
                  <a:pt x="2016" y="1109"/>
                </a:lnTo>
                <a:lnTo>
                  <a:pt x="2032" y="1069"/>
                </a:lnTo>
                <a:lnTo>
                  <a:pt x="2045" y="1029"/>
                </a:lnTo>
                <a:lnTo>
                  <a:pt x="2051" y="1010"/>
                </a:lnTo>
                <a:lnTo>
                  <a:pt x="2054" y="991"/>
                </a:lnTo>
                <a:lnTo>
                  <a:pt x="2057" y="974"/>
                </a:lnTo>
                <a:lnTo>
                  <a:pt x="2058" y="956"/>
                </a:lnTo>
                <a:lnTo>
                  <a:pt x="2058" y="956"/>
                </a:lnTo>
                <a:lnTo>
                  <a:pt x="2060" y="943"/>
                </a:lnTo>
                <a:lnTo>
                  <a:pt x="2063" y="927"/>
                </a:lnTo>
                <a:lnTo>
                  <a:pt x="2064" y="905"/>
                </a:lnTo>
                <a:lnTo>
                  <a:pt x="2064" y="878"/>
                </a:lnTo>
                <a:lnTo>
                  <a:pt x="2063" y="844"/>
                </a:lnTo>
                <a:lnTo>
                  <a:pt x="2058" y="808"/>
                </a:lnTo>
                <a:lnTo>
                  <a:pt x="2052" y="765"/>
                </a:lnTo>
                <a:lnTo>
                  <a:pt x="2042" y="719"/>
                </a:lnTo>
                <a:lnTo>
                  <a:pt x="2035" y="695"/>
                </a:lnTo>
                <a:lnTo>
                  <a:pt x="2028" y="669"/>
                </a:lnTo>
                <a:lnTo>
                  <a:pt x="2019" y="644"/>
                </a:lnTo>
                <a:lnTo>
                  <a:pt x="2009" y="617"/>
                </a:lnTo>
                <a:lnTo>
                  <a:pt x="1997" y="589"/>
                </a:lnTo>
                <a:lnTo>
                  <a:pt x="1984" y="561"/>
                </a:lnTo>
                <a:lnTo>
                  <a:pt x="1969" y="532"/>
                </a:lnTo>
                <a:lnTo>
                  <a:pt x="1953" y="503"/>
                </a:lnTo>
                <a:lnTo>
                  <a:pt x="1936" y="474"/>
                </a:lnTo>
                <a:lnTo>
                  <a:pt x="1915" y="443"/>
                </a:lnTo>
                <a:lnTo>
                  <a:pt x="1894" y="413"/>
                </a:lnTo>
                <a:lnTo>
                  <a:pt x="1870" y="382"/>
                </a:lnTo>
                <a:lnTo>
                  <a:pt x="1845" y="350"/>
                </a:lnTo>
                <a:lnTo>
                  <a:pt x="1818" y="318"/>
                </a:lnTo>
                <a:lnTo>
                  <a:pt x="1818" y="318"/>
                </a:lnTo>
                <a:lnTo>
                  <a:pt x="1790" y="287"/>
                </a:lnTo>
                <a:lnTo>
                  <a:pt x="1761" y="258"/>
                </a:lnTo>
                <a:lnTo>
                  <a:pt x="1729" y="229"/>
                </a:lnTo>
                <a:lnTo>
                  <a:pt x="1695" y="200"/>
                </a:lnTo>
                <a:lnTo>
                  <a:pt x="1659" y="172"/>
                </a:lnTo>
                <a:lnTo>
                  <a:pt x="1621" y="146"/>
                </a:lnTo>
                <a:lnTo>
                  <a:pt x="1579" y="122"/>
                </a:lnTo>
                <a:lnTo>
                  <a:pt x="1533" y="99"/>
                </a:lnTo>
                <a:lnTo>
                  <a:pt x="1484" y="77"/>
                </a:lnTo>
                <a:lnTo>
                  <a:pt x="1458" y="68"/>
                </a:lnTo>
                <a:lnTo>
                  <a:pt x="1430" y="58"/>
                </a:lnTo>
                <a:lnTo>
                  <a:pt x="1401" y="50"/>
                </a:lnTo>
                <a:lnTo>
                  <a:pt x="1372" y="42"/>
                </a:lnTo>
                <a:lnTo>
                  <a:pt x="1341" y="35"/>
                </a:lnTo>
                <a:lnTo>
                  <a:pt x="1309" y="28"/>
                </a:lnTo>
                <a:lnTo>
                  <a:pt x="1275" y="22"/>
                </a:lnTo>
                <a:lnTo>
                  <a:pt x="1240" y="16"/>
                </a:lnTo>
                <a:lnTo>
                  <a:pt x="1204" y="12"/>
                </a:lnTo>
                <a:lnTo>
                  <a:pt x="1166" y="7"/>
                </a:lnTo>
                <a:lnTo>
                  <a:pt x="1127" y="4"/>
                </a:lnTo>
                <a:lnTo>
                  <a:pt x="1086" y="1"/>
                </a:lnTo>
                <a:lnTo>
                  <a:pt x="1044" y="0"/>
                </a:lnTo>
                <a:lnTo>
                  <a:pt x="1000" y="0"/>
                </a:lnTo>
                <a:lnTo>
                  <a:pt x="1000" y="0"/>
                </a:lnTo>
                <a:lnTo>
                  <a:pt x="963" y="0"/>
                </a:lnTo>
                <a:lnTo>
                  <a:pt x="925" y="1"/>
                </a:lnTo>
                <a:lnTo>
                  <a:pt x="885" y="4"/>
                </a:lnTo>
                <a:lnTo>
                  <a:pt x="842" y="9"/>
                </a:lnTo>
                <a:lnTo>
                  <a:pt x="800" y="16"/>
                </a:lnTo>
                <a:lnTo>
                  <a:pt x="756" y="25"/>
                </a:lnTo>
                <a:lnTo>
                  <a:pt x="711" y="36"/>
                </a:lnTo>
                <a:lnTo>
                  <a:pt x="664" y="50"/>
                </a:lnTo>
                <a:lnTo>
                  <a:pt x="619" y="66"/>
                </a:lnTo>
                <a:lnTo>
                  <a:pt x="573" y="86"/>
                </a:lnTo>
                <a:lnTo>
                  <a:pt x="526" y="108"/>
                </a:lnTo>
                <a:lnTo>
                  <a:pt x="481" y="134"/>
                </a:lnTo>
                <a:lnTo>
                  <a:pt x="457" y="149"/>
                </a:lnTo>
                <a:lnTo>
                  <a:pt x="436" y="163"/>
                </a:lnTo>
                <a:lnTo>
                  <a:pt x="412" y="181"/>
                </a:lnTo>
                <a:lnTo>
                  <a:pt x="390" y="197"/>
                </a:lnTo>
                <a:lnTo>
                  <a:pt x="368" y="216"/>
                </a:lnTo>
                <a:lnTo>
                  <a:pt x="347" y="235"/>
                </a:lnTo>
                <a:lnTo>
                  <a:pt x="326" y="255"/>
                </a:lnTo>
                <a:lnTo>
                  <a:pt x="304" y="277"/>
                </a:lnTo>
                <a:lnTo>
                  <a:pt x="304" y="277"/>
                </a:lnTo>
                <a:lnTo>
                  <a:pt x="280" y="303"/>
                </a:lnTo>
                <a:lnTo>
                  <a:pt x="256" y="332"/>
                </a:lnTo>
                <a:lnTo>
                  <a:pt x="233" y="362"/>
                </a:lnTo>
                <a:lnTo>
                  <a:pt x="212" y="392"/>
                </a:lnTo>
                <a:lnTo>
                  <a:pt x="192" y="423"/>
                </a:lnTo>
                <a:lnTo>
                  <a:pt x="173" y="456"/>
                </a:lnTo>
                <a:lnTo>
                  <a:pt x="156" y="491"/>
                </a:lnTo>
                <a:lnTo>
                  <a:pt x="141" y="528"/>
                </a:lnTo>
                <a:lnTo>
                  <a:pt x="128" y="566"/>
                </a:lnTo>
                <a:lnTo>
                  <a:pt x="116" y="605"/>
                </a:lnTo>
                <a:lnTo>
                  <a:pt x="107" y="647"/>
                </a:lnTo>
                <a:lnTo>
                  <a:pt x="100" y="691"/>
                </a:lnTo>
                <a:lnTo>
                  <a:pt x="96" y="738"/>
                </a:lnTo>
                <a:lnTo>
                  <a:pt x="94" y="786"/>
                </a:lnTo>
                <a:lnTo>
                  <a:pt x="96" y="837"/>
                </a:lnTo>
                <a:lnTo>
                  <a:pt x="100" y="891"/>
                </a:lnTo>
                <a:lnTo>
                  <a:pt x="100" y="891"/>
                </a:lnTo>
                <a:lnTo>
                  <a:pt x="102" y="902"/>
                </a:lnTo>
                <a:lnTo>
                  <a:pt x="106" y="916"/>
                </a:lnTo>
                <a:lnTo>
                  <a:pt x="116" y="940"/>
                </a:lnTo>
                <a:lnTo>
                  <a:pt x="129" y="968"/>
                </a:lnTo>
                <a:lnTo>
                  <a:pt x="142" y="999"/>
                </a:lnTo>
                <a:lnTo>
                  <a:pt x="148" y="1015"/>
                </a:lnTo>
                <a:lnTo>
                  <a:pt x="151" y="1031"/>
                </a:lnTo>
                <a:lnTo>
                  <a:pt x="154" y="1048"/>
                </a:lnTo>
                <a:lnTo>
                  <a:pt x="156" y="1067"/>
                </a:lnTo>
                <a:lnTo>
                  <a:pt x="154" y="1086"/>
                </a:lnTo>
                <a:lnTo>
                  <a:pt x="150" y="1107"/>
                </a:lnTo>
                <a:lnTo>
                  <a:pt x="142" y="1128"/>
                </a:lnTo>
                <a:lnTo>
                  <a:pt x="132" y="1150"/>
                </a:lnTo>
                <a:lnTo>
                  <a:pt x="132" y="1150"/>
                </a:lnTo>
                <a:lnTo>
                  <a:pt x="112" y="1188"/>
                </a:lnTo>
                <a:lnTo>
                  <a:pt x="65" y="1276"/>
                </a:lnTo>
                <a:lnTo>
                  <a:pt x="40" y="1325"/>
                </a:lnTo>
                <a:lnTo>
                  <a:pt x="19" y="1370"/>
                </a:lnTo>
                <a:lnTo>
                  <a:pt x="11" y="1391"/>
                </a:lnTo>
                <a:lnTo>
                  <a:pt x="4" y="1408"/>
                </a:lnTo>
                <a:lnTo>
                  <a:pt x="1" y="1422"/>
                </a:lnTo>
                <a:lnTo>
                  <a:pt x="0" y="1432"/>
                </a:lnTo>
                <a:lnTo>
                  <a:pt x="0" y="1432"/>
                </a:lnTo>
                <a:lnTo>
                  <a:pt x="1" y="1435"/>
                </a:lnTo>
                <a:lnTo>
                  <a:pt x="1" y="1443"/>
                </a:lnTo>
                <a:lnTo>
                  <a:pt x="5" y="1455"/>
                </a:lnTo>
                <a:lnTo>
                  <a:pt x="8" y="1462"/>
                </a:lnTo>
                <a:lnTo>
                  <a:pt x="13" y="1468"/>
                </a:lnTo>
                <a:lnTo>
                  <a:pt x="19" y="1475"/>
                </a:lnTo>
                <a:lnTo>
                  <a:pt x="26" y="1483"/>
                </a:lnTo>
                <a:lnTo>
                  <a:pt x="35" y="1489"/>
                </a:lnTo>
                <a:lnTo>
                  <a:pt x="46" y="1494"/>
                </a:lnTo>
                <a:lnTo>
                  <a:pt x="59" y="1500"/>
                </a:lnTo>
                <a:lnTo>
                  <a:pt x="74" y="1503"/>
                </a:lnTo>
                <a:lnTo>
                  <a:pt x="91" y="1506"/>
                </a:lnTo>
                <a:lnTo>
                  <a:pt x="112" y="1508"/>
                </a:lnTo>
                <a:lnTo>
                  <a:pt x="112" y="1508"/>
                </a:lnTo>
                <a:lnTo>
                  <a:pt x="116" y="1509"/>
                </a:lnTo>
                <a:lnTo>
                  <a:pt x="119" y="1512"/>
                </a:lnTo>
                <a:lnTo>
                  <a:pt x="125" y="1518"/>
                </a:lnTo>
                <a:lnTo>
                  <a:pt x="129" y="1525"/>
                </a:lnTo>
                <a:lnTo>
                  <a:pt x="132" y="1537"/>
                </a:lnTo>
                <a:lnTo>
                  <a:pt x="132" y="1553"/>
                </a:lnTo>
                <a:lnTo>
                  <a:pt x="131" y="1573"/>
                </a:lnTo>
                <a:lnTo>
                  <a:pt x="131" y="1665"/>
                </a:lnTo>
                <a:lnTo>
                  <a:pt x="131" y="1665"/>
                </a:lnTo>
                <a:lnTo>
                  <a:pt x="131" y="1669"/>
                </a:lnTo>
                <a:lnTo>
                  <a:pt x="134" y="1674"/>
                </a:lnTo>
                <a:lnTo>
                  <a:pt x="138" y="1680"/>
                </a:lnTo>
                <a:lnTo>
                  <a:pt x="145" y="1687"/>
                </a:lnTo>
                <a:lnTo>
                  <a:pt x="154" y="1694"/>
                </a:lnTo>
                <a:lnTo>
                  <a:pt x="167" y="1701"/>
                </a:lnTo>
                <a:lnTo>
                  <a:pt x="183" y="1709"/>
                </a:lnTo>
                <a:lnTo>
                  <a:pt x="183" y="1709"/>
                </a:lnTo>
                <a:lnTo>
                  <a:pt x="185" y="1710"/>
                </a:lnTo>
                <a:lnTo>
                  <a:pt x="186" y="1715"/>
                </a:lnTo>
                <a:lnTo>
                  <a:pt x="186" y="1719"/>
                </a:lnTo>
                <a:lnTo>
                  <a:pt x="185" y="1723"/>
                </a:lnTo>
                <a:lnTo>
                  <a:pt x="183" y="1729"/>
                </a:lnTo>
                <a:lnTo>
                  <a:pt x="179" y="1735"/>
                </a:lnTo>
                <a:lnTo>
                  <a:pt x="179" y="1735"/>
                </a:lnTo>
                <a:lnTo>
                  <a:pt x="175" y="1741"/>
                </a:lnTo>
                <a:lnTo>
                  <a:pt x="173" y="1748"/>
                </a:lnTo>
                <a:lnTo>
                  <a:pt x="172" y="1758"/>
                </a:lnTo>
                <a:lnTo>
                  <a:pt x="172" y="1771"/>
                </a:lnTo>
                <a:lnTo>
                  <a:pt x="176" y="1786"/>
                </a:lnTo>
                <a:lnTo>
                  <a:pt x="183" y="1805"/>
                </a:lnTo>
                <a:lnTo>
                  <a:pt x="191" y="1817"/>
                </a:lnTo>
                <a:lnTo>
                  <a:pt x="198" y="1828"/>
                </a:lnTo>
                <a:lnTo>
                  <a:pt x="198" y="1828"/>
                </a:lnTo>
                <a:lnTo>
                  <a:pt x="211" y="1846"/>
                </a:lnTo>
                <a:lnTo>
                  <a:pt x="218" y="1857"/>
                </a:lnTo>
                <a:lnTo>
                  <a:pt x="224" y="1869"/>
                </a:lnTo>
                <a:lnTo>
                  <a:pt x="228" y="1884"/>
                </a:lnTo>
                <a:lnTo>
                  <a:pt x="230" y="1900"/>
                </a:lnTo>
                <a:lnTo>
                  <a:pt x="228" y="1919"/>
                </a:lnTo>
                <a:lnTo>
                  <a:pt x="224" y="1939"/>
                </a:lnTo>
                <a:lnTo>
                  <a:pt x="224" y="1939"/>
                </a:lnTo>
                <a:lnTo>
                  <a:pt x="223" y="1957"/>
                </a:lnTo>
                <a:lnTo>
                  <a:pt x="220" y="1977"/>
                </a:lnTo>
                <a:lnTo>
                  <a:pt x="220" y="1999"/>
                </a:lnTo>
                <a:lnTo>
                  <a:pt x="221" y="2024"/>
                </a:lnTo>
                <a:lnTo>
                  <a:pt x="223" y="2035"/>
                </a:lnTo>
                <a:lnTo>
                  <a:pt x="226" y="2047"/>
                </a:lnTo>
                <a:lnTo>
                  <a:pt x="230" y="2057"/>
                </a:lnTo>
                <a:lnTo>
                  <a:pt x="234" y="2066"/>
                </a:lnTo>
                <a:lnTo>
                  <a:pt x="240" y="2075"/>
                </a:lnTo>
                <a:lnTo>
                  <a:pt x="249" y="2081"/>
                </a:lnTo>
                <a:lnTo>
                  <a:pt x="249" y="2081"/>
                </a:lnTo>
                <a:lnTo>
                  <a:pt x="250" y="2083"/>
                </a:lnTo>
                <a:lnTo>
                  <a:pt x="259" y="2089"/>
                </a:lnTo>
                <a:lnTo>
                  <a:pt x="275" y="2098"/>
                </a:lnTo>
                <a:lnTo>
                  <a:pt x="287" y="2102"/>
                </a:lnTo>
                <a:lnTo>
                  <a:pt x="300" y="2108"/>
                </a:lnTo>
                <a:lnTo>
                  <a:pt x="315" y="2113"/>
                </a:lnTo>
                <a:lnTo>
                  <a:pt x="333" y="2116"/>
                </a:lnTo>
                <a:lnTo>
                  <a:pt x="354" y="2118"/>
                </a:lnTo>
                <a:lnTo>
                  <a:pt x="379" y="2121"/>
                </a:lnTo>
                <a:lnTo>
                  <a:pt x="405" y="2121"/>
                </a:lnTo>
                <a:lnTo>
                  <a:pt x="434" y="2121"/>
                </a:lnTo>
                <a:lnTo>
                  <a:pt x="468" y="2120"/>
                </a:lnTo>
                <a:lnTo>
                  <a:pt x="506" y="2116"/>
                </a:lnTo>
                <a:lnTo>
                  <a:pt x="506" y="2116"/>
                </a:lnTo>
                <a:lnTo>
                  <a:pt x="568" y="2107"/>
                </a:lnTo>
                <a:lnTo>
                  <a:pt x="605" y="2104"/>
                </a:lnTo>
                <a:lnTo>
                  <a:pt x="624" y="2102"/>
                </a:lnTo>
                <a:lnTo>
                  <a:pt x="644" y="2102"/>
                </a:lnTo>
                <a:lnTo>
                  <a:pt x="663" y="2105"/>
                </a:lnTo>
                <a:lnTo>
                  <a:pt x="682" y="2108"/>
                </a:lnTo>
                <a:lnTo>
                  <a:pt x="702" y="2113"/>
                </a:lnTo>
                <a:lnTo>
                  <a:pt x="721" y="2120"/>
                </a:lnTo>
                <a:lnTo>
                  <a:pt x="739" y="2129"/>
                </a:lnTo>
                <a:lnTo>
                  <a:pt x="756" y="2140"/>
                </a:lnTo>
                <a:lnTo>
                  <a:pt x="772" y="2155"/>
                </a:lnTo>
                <a:lnTo>
                  <a:pt x="788" y="2171"/>
                </a:lnTo>
                <a:lnTo>
                  <a:pt x="788" y="2171"/>
                </a:lnTo>
                <a:lnTo>
                  <a:pt x="800" y="2213"/>
                </a:lnTo>
                <a:lnTo>
                  <a:pt x="810" y="2260"/>
                </a:lnTo>
                <a:lnTo>
                  <a:pt x="822" y="2318"/>
                </a:lnTo>
                <a:lnTo>
                  <a:pt x="828" y="2350"/>
                </a:lnTo>
                <a:lnTo>
                  <a:pt x="832" y="2382"/>
                </a:lnTo>
                <a:lnTo>
                  <a:pt x="835" y="2416"/>
                </a:lnTo>
                <a:lnTo>
                  <a:pt x="838" y="2449"/>
                </a:lnTo>
                <a:lnTo>
                  <a:pt x="838" y="2483"/>
                </a:lnTo>
                <a:lnTo>
                  <a:pt x="836" y="2515"/>
                </a:lnTo>
                <a:lnTo>
                  <a:pt x="832" y="2546"/>
                </a:lnTo>
                <a:lnTo>
                  <a:pt x="826" y="2575"/>
                </a:lnTo>
                <a:lnTo>
                  <a:pt x="638" y="2980"/>
                </a:lnTo>
                <a:lnTo>
                  <a:pt x="2235" y="2980"/>
                </a:lnTo>
                <a:close/>
              </a:path>
            </a:pathLst>
          </a:custGeom>
          <a:solidFill>
            <a:schemeClr val="accent4">
              <a:lumMod val="50000"/>
            </a:schemeClr>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1" name="Freeform 15"/>
          <p:cNvSpPr>
            <a:spLocks noEditPoints="1"/>
          </p:cNvSpPr>
          <p:nvPr/>
        </p:nvSpPr>
        <p:spPr bwMode="auto">
          <a:xfrm rot="17100000">
            <a:off x="5531645" y="3151981"/>
            <a:ext cx="1554162" cy="1552575"/>
          </a:xfrm>
          <a:custGeom>
            <a:avLst/>
            <a:gdLst>
              <a:gd name="T0" fmla="*/ 2349 w 4051"/>
              <a:gd name="T1" fmla="*/ 461 h 4050"/>
              <a:gd name="T2" fmla="*/ 2576 w 4051"/>
              <a:gd name="T3" fmla="*/ 526 h 4050"/>
              <a:gd name="T4" fmla="*/ 3051 w 4051"/>
              <a:gd name="T5" fmla="*/ 800 h 4050"/>
              <a:gd name="T6" fmla="*/ 3221 w 4051"/>
              <a:gd name="T7" fmla="*/ 965 h 4050"/>
              <a:gd name="T8" fmla="*/ 3509 w 4051"/>
              <a:gd name="T9" fmla="*/ 1433 h 4050"/>
              <a:gd name="T10" fmla="*/ 3557 w 4051"/>
              <a:gd name="T11" fmla="*/ 1572 h 4050"/>
              <a:gd name="T12" fmla="*/ 3607 w 4051"/>
              <a:gd name="T13" fmla="*/ 1799 h 4050"/>
              <a:gd name="T14" fmla="*/ 3589 w 4051"/>
              <a:gd name="T15" fmla="*/ 2348 h 4050"/>
              <a:gd name="T16" fmla="*/ 3524 w 4051"/>
              <a:gd name="T17" fmla="*/ 2576 h 4050"/>
              <a:gd name="T18" fmla="*/ 3250 w 4051"/>
              <a:gd name="T19" fmla="*/ 3050 h 4050"/>
              <a:gd name="T20" fmla="*/ 3085 w 4051"/>
              <a:gd name="T21" fmla="*/ 3219 h 4050"/>
              <a:gd name="T22" fmla="*/ 2617 w 4051"/>
              <a:gd name="T23" fmla="*/ 3508 h 4050"/>
              <a:gd name="T24" fmla="*/ 2480 w 4051"/>
              <a:gd name="T25" fmla="*/ 3555 h 4050"/>
              <a:gd name="T26" fmla="*/ 2255 w 4051"/>
              <a:gd name="T27" fmla="*/ 3605 h 4050"/>
              <a:gd name="T28" fmla="*/ 1704 w 4051"/>
              <a:gd name="T29" fmla="*/ 3589 h 4050"/>
              <a:gd name="T30" fmla="*/ 1477 w 4051"/>
              <a:gd name="T31" fmla="*/ 3525 h 4050"/>
              <a:gd name="T32" fmla="*/ 1001 w 4051"/>
              <a:gd name="T33" fmla="*/ 3250 h 4050"/>
              <a:gd name="T34" fmla="*/ 832 w 4051"/>
              <a:gd name="T35" fmla="*/ 3086 h 4050"/>
              <a:gd name="T36" fmla="*/ 543 w 4051"/>
              <a:gd name="T37" fmla="*/ 2616 h 4050"/>
              <a:gd name="T38" fmla="*/ 495 w 4051"/>
              <a:gd name="T39" fmla="*/ 2478 h 4050"/>
              <a:gd name="T40" fmla="*/ 445 w 4051"/>
              <a:gd name="T41" fmla="*/ 2254 h 4050"/>
              <a:gd name="T42" fmla="*/ 461 w 4051"/>
              <a:gd name="T43" fmla="*/ 1703 h 4050"/>
              <a:gd name="T44" fmla="*/ 526 w 4051"/>
              <a:gd name="T45" fmla="*/ 1477 h 4050"/>
              <a:gd name="T46" fmla="*/ 800 w 4051"/>
              <a:gd name="T47" fmla="*/ 999 h 4050"/>
              <a:gd name="T48" fmla="*/ 964 w 4051"/>
              <a:gd name="T49" fmla="*/ 831 h 4050"/>
              <a:gd name="T50" fmla="*/ 1434 w 4051"/>
              <a:gd name="T51" fmla="*/ 541 h 4050"/>
              <a:gd name="T52" fmla="*/ 1573 w 4051"/>
              <a:gd name="T53" fmla="*/ 493 h 4050"/>
              <a:gd name="T54" fmla="*/ 1800 w 4051"/>
              <a:gd name="T55" fmla="*/ 444 h 4050"/>
              <a:gd name="T56" fmla="*/ 1815 w 4051"/>
              <a:gd name="T57" fmla="*/ 1102 h 4050"/>
              <a:gd name="T58" fmla="*/ 2047 w 4051"/>
              <a:gd name="T59" fmla="*/ 1079 h 4050"/>
              <a:gd name="T60" fmla="*/ 2273 w 4051"/>
              <a:gd name="T61" fmla="*/ 1112 h 4050"/>
              <a:gd name="T62" fmla="*/ 2482 w 4051"/>
              <a:gd name="T63" fmla="*/ 1197 h 4050"/>
              <a:gd name="T64" fmla="*/ 2667 w 4051"/>
              <a:gd name="T65" fmla="*/ 1329 h 4050"/>
              <a:gd name="T66" fmla="*/ 2817 w 4051"/>
              <a:gd name="T67" fmla="*/ 1506 h 4050"/>
              <a:gd name="T68" fmla="*/ 2922 w 4051"/>
              <a:gd name="T69" fmla="*/ 1722 h 4050"/>
              <a:gd name="T70" fmla="*/ 2969 w 4051"/>
              <a:gd name="T71" fmla="*/ 1954 h 4050"/>
              <a:gd name="T72" fmla="*/ 2958 w 4051"/>
              <a:gd name="T73" fmla="*/ 2183 h 4050"/>
              <a:gd name="T74" fmla="*/ 2893 w 4051"/>
              <a:gd name="T75" fmla="*/ 2400 h 4050"/>
              <a:gd name="T76" fmla="*/ 2779 w 4051"/>
              <a:gd name="T77" fmla="*/ 2596 h 4050"/>
              <a:gd name="T78" fmla="*/ 2619 w 4051"/>
              <a:gd name="T79" fmla="*/ 2760 h 4050"/>
              <a:gd name="T80" fmla="*/ 2419 w 4051"/>
              <a:gd name="T81" fmla="*/ 2885 h 4050"/>
              <a:gd name="T82" fmla="*/ 2189 w 4051"/>
              <a:gd name="T83" fmla="*/ 2956 h 4050"/>
              <a:gd name="T84" fmla="*/ 1958 w 4051"/>
              <a:gd name="T85" fmla="*/ 2968 h 4050"/>
              <a:gd name="T86" fmla="*/ 1735 w 4051"/>
              <a:gd name="T87" fmla="*/ 2925 h 4050"/>
              <a:gd name="T88" fmla="*/ 1529 w 4051"/>
              <a:gd name="T89" fmla="*/ 2830 h 4050"/>
              <a:gd name="T90" fmla="*/ 1351 w 4051"/>
              <a:gd name="T91" fmla="*/ 2688 h 4050"/>
              <a:gd name="T92" fmla="*/ 1209 w 4051"/>
              <a:gd name="T93" fmla="*/ 2502 h 4050"/>
              <a:gd name="T94" fmla="*/ 1115 w 4051"/>
              <a:gd name="T95" fmla="*/ 2280 h 4050"/>
              <a:gd name="T96" fmla="*/ 1080 w 4051"/>
              <a:gd name="T97" fmla="*/ 2049 h 4050"/>
              <a:gd name="T98" fmla="*/ 1101 w 4051"/>
              <a:gd name="T99" fmla="*/ 1822 h 4050"/>
              <a:gd name="T100" fmla="*/ 1176 w 4051"/>
              <a:gd name="T101" fmla="*/ 1608 h 4050"/>
              <a:gd name="T102" fmla="*/ 1301 w 4051"/>
              <a:gd name="T103" fmla="*/ 1418 h 4050"/>
              <a:gd name="T104" fmla="*/ 1469 w 4051"/>
              <a:gd name="T105" fmla="*/ 1260 h 4050"/>
              <a:gd name="T106" fmla="*/ 1678 w 4051"/>
              <a:gd name="T107" fmla="*/ 1146 h 4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51" h="4050">
                <a:moveTo>
                  <a:pt x="1818" y="0"/>
                </a:moveTo>
                <a:lnTo>
                  <a:pt x="2240" y="0"/>
                </a:lnTo>
                <a:lnTo>
                  <a:pt x="2255" y="444"/>
                </a:lnTo>
                <a:lnTo>
                  <a:pt x="2302" y="452"/>
                </a:lnTo>
                <a:lnTo>
                  <a:pt x="2349" y="461"/>
                </a:lnTo>
                <a:lnTo>
                  <a:pt x="2395" y="471"/>
                </a:lnTo>
                <a:lnTo>
                  <a:pt x="2441" y="483"/>
                </a:lnTo>
                <a:lnTo>
                  <a:pt x="2487" y="495"/>
                </a:lnTo>
                <a:lnTo>
                  <a:pt x="2532" y="510"/>
                </a:lnTo>
                <a:lnTo>
                  <a:pt x="2576" y="526"/>
                </a:lnTo>
                <a:lnTo>
                  <a:pt x="2621" y="542"/>
                </a:lnTo>
                <a:lnTo>
                  <a:pt x="2857" y="166"/>
                </a:lnTo>
                <a:lnTo>
                  <a:pt x="3223" y="377"/>
                </a:lnTo>
                <a:lnTo>
                  <a:pt x="3015" y="771"/>
                </a:lnTo>
                <a:lnTo>
                  <a:pt x="3051" y="800"/>
                </a:lnTo>
                <a:lnTo>
                  <a:pt x="3087" y="831"/>
                </a:lnTo>
                <a:lnTo>
                  <a:pt x="3121" y="863"/>
                </a:lnTo>
                <a:lnTo>
                  <a:pt x="3156" y="896"/>
                </a:lnTo>
                <a:lnTo>
                  <a:pt x="3189" y="930"/>
                </a:lnTo>
                <a:lnTo>
                  <a:pt x="3221" y="965"/>
                </a:lnTo>
                <a:lnTo>
                  <a:pt x="3252" y="1001"/>
                </a:lnTo>
                <a:lnTo>
                  <a:pt x="3283" y="1039"/>
                </a:lnTo>
                <a:lnTo>
                  <a:pt x="3675" y="831"/>
                </a:lnTo>
                <a:lnTo>
                  <a:pt x="3887" y="1197"/>
                </a:lnTo>
                <a:lnTo>
                  <a:pt x="3509" y="1433"/>
                </a:lnTo>
                <a:lnTo>
                  <a:pt x="3510" y="1436"/>
                </a:lnTo>
                <a:lnTo>
                  <a:pt x="3511" y="1437"/>
                </a:lnTo>
                <a:lnTo>
                  <a:pt x="3528" y="1481"/>
                </a:lnTo>
                <a:lnTo>
                  <a:pt x="3543" y="1527"/>
                </a:lnTo>
                <a:lnTo>
                  <a:pt x="3557" y="1572"/>
                </a:lnTo>
                <a:lnTo>
                  <a:pt x="3570" y="1617"/>
                </a:lnTo>
                <a:lnTo>
                  <a:pt x="3581" y="1663"/>
                </a:lnTo>
                <a:lnTo>
                  <a:pt x="3591" y="1709"/>
                </a:lnTo>
                <a:lnTo>
                  <a:pt x="3599" y="1753"/>
                </a:lnTo>
                <a:lnTo>
                  <a:pt x="3607" y="1799"/>
                </a:lnTo>
                <a:lnTo>
                  <a:pt x="4051" y="1816"/>
                </a:lnTo>
                <a:lnTo>
                  <a:pt x="4051" y="2238"/>
                </a:lnTo>
                <a:lnTo>
                  <a:pt x="3606" y="2254"/>
                </a:lnTo>
                <a:lnTo>
                  <a:pt x="3598" y="2301"/>
                </a:lnTo>
                <a:lnTo>
                  <a:pt x="3589" y="2348"/>
                </a:lnTo>
                <a:lnTo>
                  <a:pt x="3579" y="2395"/>
                </a:lnTo>
                <a:lnTo>
                  <a:pt x="3568" y="2440"/>
                </a:lnTo>
                <a:lnTo>
                  <a:pt x="3555" y="2485"/>
                </a:lnTo>
                <a:lnTo>
                  <a:pt x="3540" y="2531"/>
                </a:lnTo>
                <a:lnTo>
                  <a:pt x="3524" y="2576"/>
                </a:lnTo>
                <a:lnTo>
                  <a:pt x="3508" y="2619"/>
                </a:lnTo>
                <a:lnTo>
                  <a:pt x="3884" y="2857"/>
                </a:lnTo>
                <a:lnTo>
                  <a:pt x="3673" y="3223"/>
                </a:lnTo>
                <a:lnTo>
                  <a:pt x="3279" y="3013"/>
                </a:lnTo>
                <a:lnTo>
                  <a:pt x="3250" y="3050"/>
                </a:lnTo>
                <a:lnTo>
                  <a:pt x="3219" y="3086"/>
                </a:lnTo>
                <a:lnTo>
                  <a:pt x="3187" y="3121"/>
                </a:lnTo>
                <a:lnTo>
                  <a:pt x="3154" y="3154"/>
                </a:lnTo>
                <a:lnTo>
                  <a:pt x="3120" y="3188"/>
                </a:lnTo>
                <a:lnTo>
                  <a:pt x="3085" y="3219"/>
                </a:lnTo>
                <a:lnTo>
                  <a:pt x="3049" y="3251"/>
                </a:lnTo>
                <a:lnTo>
                  <a:pt x="3012" y="3281"/>
                </a:lnTo>
                <a:lnTo>
                  <a:pt x="3219" y="3675"/>
                </a:lnTo>
                <a:lnTo>
                  <a:pt x="2854" y="3885"/>
                </a:lnTo>
                <a:lnTo>
                  <a:pt x="2617" y="3508"/>
                </a:lnTo>
                <a:lnTo>
                  <a:pt x="2616" y="3508"/>
                </a:lnTo>
                <a:lnTo>
                  <a:pt x="2613" y="3509"/>
                </a:lnTo>
                <a:lnTo>
                  <a:pt x="2569" y="3526"/>
                </a:lnTo>
                <a:lnTo>
                  <a:pt x="2524" y="3542"/>
                </a:lnTo>
                <a:lnTo>
                  <a:pt x="2480" y="3555"/>
                </a:lnTo>
                <a:lnTo>
                  <a:pt x="2434" y="3568"/>
                </a:lnTo>
                <a:lnTo>
                  <a:pt x="2390" y="3580"/>
                </a:lnTo>
                <a:lnTo>
                  <a:pt x="2345" y="3590"/>
                </a:lnTo>
                <a:lnTo>
                  <a:pt x="2300" y="3598"/>
                </a:lnTo>
                <a:lnTo>
                  <a:pt x="2255" y="3605"/>
                </a:lnTo>
                <a:lnTo>
                  <a:pt x="2240" y="4050"/>
                </a:lnTo>
                <a:lnTo>
                  <a:pt x="1812" y="4050"/>
                </a:lnTo>
                <a:lnTo>
                  <a:pt x="1796" y="3605"/>
                </a:lnTo>
                <a:lnTo>
                  <a:pt x="1749" y="3598"/>
                </a:lnTo>
                <a:lnTo>
                  <a:pt x="1704" y="3589"/>
                </a:lnTo>
                <a:lnTo>
                  <a:pt x="1658" y="3579"/>
                </a:lnTo>
                <a:lnTo>
                  <a:pt x="1612" y="3567"/>
                </a:lnTo>
                <a:lnTo>
                  <a:pt x="1567" y="3554"/>
                </a:lnTo>
                <a:lnTo>
                  <a:pt x="1522" y="3539"/>
                </a:lnTo>
                <a:lnTo>
                  <a:pt x="1477" y="3525"/>
                </a:lnTo>
                <a:lnTo>
                  <a:pt x="1434" y="3508"/>
                </a:lnTo>
                <a:lnTo>
                  <a:pt x="1198" y="3885"/>
                </a:lnTo>
                <a:lnTo>
                  <a:pt x="828" y="3671"/>
                </a:lnTo>
                <a:lnTo>
                  <a:pt x="1037" y="3279"/>
                </a:lnTo>
                <a:lnTo>
                  <a:pt x="1001" y="3250"/>
                </a:lnTo>
                <a:lnTo>
                  <a:pt x="965" y="3218"/>
                </a:lnTo>
                <a:lnTo>
                  <a:pt x="930" y="3187"/>
                </a:lnTo>
                <a:lnTo>
                  <a:pt x="897" y="3154"/>
                </a:lnTo>
                <a:lnTo>
                  <a:pt x="864" y="3121"/>
                </a:lnTo>
                <a:lnTo>
                  <a:pt x="832" y="3086"/>
                </a:lnTo>
                <a:lnTo>
                  <a:pt x="802" y="3050"/>
                </a:lnTo>
                <a:lnTo>
                  <a:pt x="771" y="3013"/>
                </a:lnTo>
                <a:lnTo>
                  <a:pt x="379" y="3223"/>
                </a:lnTo>
                <a:lnTo>
                  <a:pt x="165" y="2852"/>
                </a:lnTo>
                <a:lnTo>
                  <a:pt x="543" y="2616"/>
                </a:lnTo>
                <a:lnTo>
                  <a:pt x="542" y="2614"/>
                </a:lnTo>
                <a:lnTo>
                  <a:pt x="541" y="2612"/>
                </a:lnTo>
                <a:lnTo>
                  <a:pt x="524" y="2568"/>
                </a:lnTo>
                <a:lnTo>
                  <a:pt x="508" y="2523"/>
                </a:lnTo>
                <a:lnTo>
                  <a:pt x="495" y="2478"/>
                </a:lnTo>
                <a:lnTo>
                  <a:pt x="481" y="2434"/>
                </a:lnTo>
                <a:lnTo>
                  <a:pt x="470" y="2389"/>
                </a:lnTo>
                <a:lnTo>
                  <a:pt x="461" y="2344"/>
                </a:lnTo>
                <a:lnTo>
                  <a:pt x="452" y="2298"/>
                </a:lnTo>
                <a:lnTo>
                  <a:pt x="445" y="2254"/>
                </a:lnTo>
                <a:lnTo>
                  <a:pt x="0" y="2238"/>
                </a:lnTo>
                <a:lnTo>
                  <a:pt x="0" y="1812"/>
                </a:lnTo>
                <a:lnTo>
                  <a:pt x="445" y="1796"/>
                </a:lnTo>
                <a:lnTo>
                  <a:pt x="452" y="1749"/>
                </a:lnTo>
                <a:lnTo>
                  <a:pt x="461" y="1703"/>
                </a:lnTo>
                <a:lnTo>
                  <a:pt x="471" y="1657"/>
                </a:lnTo>
                <a:lnTo>
                  <a:pt x="484" y="1611"/>
                </a:lnTo>
                <a:lnTo>
                  <a:pt x="496" y="1565"/>
                </a:lnTo>
                <a:lnTo>
                  <a:pt x="511" y="1521"/>
                </a:lnTo>
                <a:lnTo>
                  <a:pt x="526" y="1477"/>
                </a:lnTo>
                <a:lnTo>
                  <a:pt x="543" y="1433"/>
                </a:lnTo>
                <a:lnTo>
                  <a:pt x="165" y="1197"/>
                </a:lnTo>
                <a:lnTo>
                  <a:pt x="379" y="827"/>
                </a:lnTo>
                <a:lnTo>
                  <a:pt x="771" y="1036"/>
                </a:lnTo>
                <a:lnTo>
                  <a:pt x="800" y="999"/>
                </a:lnTo>
                <a:lnTo>
                  <a:pt x="832" y="964"/>
                </a:lnTo>
                <a:lnTo>
                  <a:pt x="863" y="930"/>
                </a:lnTo>
                <a:lnTo>
                  <a:pt x="896" y="896"/>
                </a:lnTo>
                <a:lnTo>
                  <a:pt x="929" y="864"/>
                </a:lnTo>
                <a:lnTo>
                  <a:pt x="964" y="831"/>
                </a:lnTo>
                <a:lnTo>
                  <a:pt x="1000" y="800"/>
                </a:lnTo>
                <a:lnTo>
                  <a:pt x="1037" y="771"/>
                </a:lnTo>
                <a:lnTo>
                  <a:pt x="828" y="377"/>
                </a:lnTo>
                <a:lnTo>
                  <a:pt x="1198" y="164"/>
                </a:lnTo>
                <a:lnTo>
                  <a:pt x="1434" y="541"/>
                </a:lnTo>
                <a:lnTo>
                  <a:pt x="1436" y="540"/>
                </a:lnTo>
                <a:lnTo>
                  <a:pt x="1438" y="540"/>
                </a:lnTo>
                <a:lnTo>
                  <a:pt x="1483" y="522"/>
                </a:lnTo>
                <a:lnTo>
                  <a:pt x="1528" y="508"/>
                </a:lnTo>
                <a:lnTo>
                  <a:pt x="1573" y="493"/>
                </a:lnTo>
                <a:lnTo>
                  <a:pt x="1618" y="481"/>
                </a:lnTo>
                <a:lnTo>
                  <a:pt x="1663" y="470"/>
                </a:lnTo>
                <a:lnTo>
                  <a:pt x="1709" y="460"/>
                </a:lnTo>
                <a:lnTo>
                  <a:pt x="1755" y="451"/>
                </a:lnTo>
                <a:lnTo>
                  <a:pt x="1800" y="444"/>
                </a:lnTo>
                <a:lnTo>
                  <a:pt x="1818" y="0"/>
                </a:lnTo>
                <a:close/>
                <a:moveTo>
                  <a:pt x="1678" y="1146"/>
                </a:moveTo>
                <a:lnTo>
                  <a:pt x="1724" y="1129"/>
                </a:lnTo>
                <a:lnTo>
                  <a:pt x="1770" y="1114"/>
                </a:lnTo>
                <a:lnTo>
                  <a:pt x="1815" y="1102"/>
                </a:lnTo>
                <a:lnTo>
                  <a:pt x="1862" y="1093"/>
                </a:lnTo>
                <a:lnTo>
                  <a:pt x="1908" y="1086"/>
                </a:lnTo>
                <a:lnTo>
                  <a:pt x="1955" y="1081"/>
                </a:lnTo>
                <a:lnTo>
                  <a:pt x="2001" y="1079"/>
                </a:lnTo>
                <a:lnTo>
                  <a:pt x="2047" y="1079"/>
                </a:lnTo>
                <a:lnTo>
                  <a:pt x="2093" y="1081"/>
                </a:lnTo>
                <a:lnTo>
                  <a:pt x="2139" y="1085"/>
                </a:lnTo>
                <a:lnTo>
                  <a:pt x="2184" y="1092"/>
                </a:lnTo>
                <a:lnTo>
                  <a:pt x="2228" y="1101"/>
                </a:lnTo>
                <a:lnTo>
                  <a:pt x="2273" y="1112"/>
                </a:lnTo>
                <a:lnTo>
                  <a:pt x="2317" y="1124"/>
                </a:lnTo>
                <a:lnTo>
                  <a:pt x="2359" y="1140"/>
                </a:lnTo>
                <a:lnTo>
                  <a:pt x="2402" y="1157"/>
                </a:lnTo>
                <a:lnTo>
                  <a:pt x="2442" y="1176"/>
                </a:lnTo>
                <a:lnTo>
                  <a:pt x="2482" y="1197"/>
                </a:lnTo>
                <a:lnTo>
                  <a:pt x="2523" y="1220"/>
                </a:lnTo>
                <a:lnTo>
                  <a:pt x="2561" y="1244"/>
                </a:lnTo>
                <a:lnTo>
                  <a:pt x="2598" y="1271"/>
                </a:lnTo>
                <a:lnTo>
                  <a:pt x="2634" y="1299"/>
                </a:lnTo>
                <a:lnTo>
                  <a:pt x="2667" y="1329"/>
                </a:lnTo>
                <a:lnTo>
                  <a:pt x="2701" y="1362"/>
                </a:lnTo>
                <a:lnTo>
                  <a:pt x="2732" y="1395"/>
                </a:lnTo>
                <a:lnTo>
                  <a:pt x="2762" y="1431"/>
                </a:lnTo>
                <a:lnTo>
                  <a:pt x="2790" y="1468"/>
                </a:lnTo>
                <a:lnTo>
                  <a:pt x="2817" y="1506"/>
                </a:lnTo>
                <a:lnTo>
                  <a:pt x="2842" y="1546"/>
                </a:lnTo>
                <a:lnTo>
                  <a:pt x="2865" y="1589"/>
                </a:lnTo>
                <a:lnTo>
                  <a:pt x="2886" y="1631"/>
                </a:lnTo>
                <a:lnTo>
                  <a:pt x="2905" y="1676"/>
                </a:lnTo>
                <a:lnTo>
                  <a:pt x="2922" y="1722"/>
                </a:lnTo>
                <a:lnTo>
                  <a:pt x="2936" y="1768"/>
                </a:lnTo>
                <a:lnTo>
                  <a:pt x="2948" y="1815"/>
                </a:lnTo>
                <a:lnTo>
                  <a:pt x="2957" y="1861"/>
                </a:lnTo>
                <a:lnTo>
                  <a:pt x="2965" y="1908"/>
                </a:lnTo>
                <a:lnTo>
                  <a:pt x="2969" y="1954"/>
                </a:lnTo>
                <a:lnTo>
                  <a:pt x="2971" y="2001"/>
                </a:lnTo>
                <a:lnTo>
                  <a:pt x="2971" y="2047"/>
                </a:lnTo>
                <a:lnTo>
                  <a:pt x="2969" y="2092"/>
                </a:lnTo>
                <a:lnTo>
                  <a:pt x="2965" y="2138"/>
                </a:lnTo>
                <a:lnTo>
                  <a:pt x="2958" y="2183"/>
                </a:lnTo>
                <a:lnTo>
                  <a:pt x="2949" y="2228"/>
                </a:lnTo>
                <a:lnTo>
                  <a:pt x="2939" y="2271"/>
                </a:lnTo>
                <a:lnTo>
                  <a:pt x="2926" y="2315"/>
                </a:lnTo>
                <a:lnTo>
                  <a:pt x="2911" y="2359"/>
                </a:lnTo>
                <a:lnTo>
                  <a:pt x="2893" y="2400"/>
                </a:lnTo>
                <a:lnTo>
                  <a:pt x="2874" y="2442"/>
                </a:lnTo>
                <a:lnTo>
                  <a:pt x="2854" y="2482"/>
                </a:lnTo>
                <a:lnTo>
                  <a:pt x="2830" y="2521"/>
                </a:lnTo>
                <a:lnTo>
                  <a:pt x="2806" y="2559"/>
                </a:lnTo>
                <a:lnTo>
                  <a:pt x="2779" y="2596"/>
                </a:lnTo>
                <a:lnTo>
                  <a:pt x="2751" y="2632"/>
                </a:lnTo>
                <a:lnTo>
                  <a:pt x="2721" y="2666"/>
                </a:lnTo>
                <a:lnTo>
                  <a:pt x="2688" y="2699"/>
                </a:lnTo>
                <a:lnTo>
                  <a:pt x="2655" y="2731"/>
                </a:lnTo>
                <a:lnTo>
                  <a:pt x="2619" y="2760"/>
                </a:lnTo>
                <a:lnTo>
                  <a:pt x="2582" y="2790"/>
                </a:lnTo>
                <a:lnTo>
                  <a:pt x="2544" y="2816"/>
                </a:lnTo>
                <a:lnTo>
                  <a:pt x="2504" y="2841"/>
                </a:lnTo>
                <a:lnTo>
                  <a:pt x="2461" y="2863"/>
                </a:lnTo>
                <a:lnTo>
                  <a:pt x="2419" y="2885"/>
                </a:lnTo>
                <a:lnTo>
                  <a:pt x="2374" y="2904"/>
                </a:lnTo>
                <a:lnTo>
                  <a:pt x="2328" y="2921"/>
                </a:lnTo>
                <a:lnTo>
                  <a:pt x="2282" y="2935"/>
                </a:lnTo>
                <a:lnTo>
                  <a:pt x="2235" y="2946"/>
                </a:lnTo>
                <a:lnTo>
                  <a:pt x="2189" y="2956"/>
                </a:lnTo>
                <a:lnTo>
                  <a:pt x="2143" y="2963"/>
                </a:lnTo>
                <a:lnTo>
                  <a:pt x="2096" y="2968"/>
                </a:lnTo>
                <a:lnTo>
                  <a:pt x="2050" y="2970"/>
                </a:lnTo>
                <a:lnTo>
                  <a:pt x="2003" y="2970"/>
                </a:lnTo>
                <a:lnTo>
                  <a:pt x="1958" y="2968"/>
                </a:lnTo>
                <a:lnTo>
                  <a:pt x="1913" y="2964"/>
                </a:lnTo>
                <a:lnTo>
                  <a:pt x="1867" y="2957"/>
                </a:lnTo>
                <a:lnTo>
                  <a:pt x="1822" y="2948"/>
                </a:lnTo>
                <a:lnTo>
                  <a:pt x="1779" y="2937"/>
                </a:lnTo>
                <a:lnTo>
                  <a:pt x="1735" y="2925"/>
                </a:lnTo>
                <a:lnTo>
                  <a:pt x="1692" y="2909"/>
                </a:lnTo>
                <a:lnTo>
                  <a:pt x="1650" y="2893"/>
                </a:lnTo>
                <a:lnTo>
                  <a:pt x="1608" y="2874"/>
                </a:lnTo>
                <a:lnTo>
                  <a:pt x="1568" y="2852"/>
                </a:lnTo>
                <a:lnTo>
                  <a:pt x="1529" y="2830"/>
                </a:lnTo>
                <a:lnTo>
                  <a:pt x="1491" y="2805"/>
                </a:lnTo>
                <a:lnTo>
                  <a:pt x="1454" y="2778"/>
                </a:lnTo>
                <a:lnTo>
                  <a:pt x="1418" y="2749"/>
                </a:lnTo>
                <a:lnTo>
                  <a:pt x="1383" y="2719"/>
                </a:lnTo>
                <a:lnTo>
                  <a:pt x="1351" y="2688"/>
                </a:lnTo>
                <a:lnTo>
                  <a:pt x="1320" y="2654"/>
                </a:lnTo>
                <a:lnTo>
                  <a:pt x="1289" y="2618"/>
                </a:lnTo>
                <a:lnTo>
                  <a:pt x="1260" y="2581"/>
                </a:lnTo>
                <a:lnTo>
                  <a:pt x="1235" y="2542"/>
                </a:lnTo>
                <a:lnTo>
                  <a:pt x="1209" y="2502"/>
                </a:lnTo>
                <a:lnTo>
                  <a:pt x="1187" y="2461"/>
                </a:lnTo>
                <a:lnTo>
                  <a:pt x="1165" y="2417"/>
                </a:lnTo>
                <a:lnTo>
                  <a:pt x="1146" y="2372"/>
                </a:lnTo>
                <a:lnTo>
                  <a:pt x="1129" y="2326"/>
                </a:lnTo>
                <a:lnTo>
                  <a:pt x="1115" y="2280"/>
                </a:lnTo>
                <a:lnTo>
                  <a:pt x="1104" y="2235"/>
                </a:lnTo>
                <a:lnTo>
                  <a:pt x="1094" y="2189"/>
                </a:lnTo>
                <a:lnTo>
                  <a:pt x="1087" y="2142"/>
                </a:lnTo>
                <a:lnTo>
                  <a:pt x="1082" y="2096"/>
                </a:lnTo>
                <a:lnTo>
                  <a:pt x="1080" y="2049"/>
                </a:lnTo>
                <a:lnTo>
                  <a:pt x="1080" y="2003"/>
                </a:lnTo>
                <a:lnTo>
                  <a:pt x="1082" y="1957"/>
                </a:lnTo>
                <a:lnTo>
                  <a:pt x="1087" y="1911"/>
                </a:lnTo>
                <a:lnTo>
                  <a:pt x="1094" y="1866"/>
                </a:lnTo>
                <a:lnTo>
                  <a:pt x="1101" y="1822"/>
                </a:lnTo>
                <a:lnTo>
                  <a:pt x="1113" y="1777"/>
                </a:lnTo>
                <a:lnTo>
                  <a:pt x="1126" y="1733"/>
                </a:lnTo>
                <a:lnTo>
                  <a:pt x="1141" y="1691"/>
                </a:lnTo>
                <a:lnTo>
                  <a:pt x="1157" y="1649"/>
                </a:lnTo>
                <a:lnTo>
                  <a:pt x="1176" y="1608"/>
                </a:lnTo>
                <a:lnTo>
                  <a:pt x="1198" y="1568"/>
                </a:lnTo>
                <a:lnTo>
                  <a:pt x="1220" y="1528"/>
                </a:lnTo>
                <a:lnTo>
                  <a:pt x="1246" y="1490"/>
                </a:lnTo>
                <a:lnTo>
                  <a:pt x="1272" y="1453"/>
                </a:lnTo>
                <a:lnTo>
                  <a:pt x="1301" y="1418"/>
                </a:lnTo>
                <a:lnTo>
                  <a:pt x="1331" y="1383"/>
                </a:lnTo>
                <a:lnTo>
                  <a:pt x="1362" y="1349"/>
                </a:lnTo>
                <a:lnTo>
                  <a:pt x="1397" y="1318"/>
                </a:lnTo>
                <a:lnTo>
                  <a:pt x="1432" y="1288"/>
                </a:lnTo>
                <a:lnTo>
                  <a:pt x="1469" y="1260"/>
                </a:lnTo>
                <a:lnTo>
                  <a:pt x="1508" y="1233"/>
                </a:lnTo>
                <a:lnTo>
                  <a:pt x="1548" y="1208"/>
                </a:lnTo>
                <a:lnTo>
                  <a:pt x="1589" y="1185"/>
                </a:lnTo>
                <a:lnTo>
                  <a:pt x="1633" y="1165"/>
                </a:lnTo>
                <a:lnTo>
                  <a:pt x="1678" y="1146"/>
                </a:ln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2" name="Freeform 16"/>
          <p:cNvSpPr>
            <a:spLocks noEditPoints="1"/>
          </p:cNvSpPr>
          <p:nvPr/>
        </p:nvSpPr>
        <p:spPr bwMode="auto">
          <a:xfrm rot="17100000">
            <a:off x="6534150" y="2487613"/>
            <a:ext cx="1017587" cy="1017588"/>
          </a:xfrm>
          <a:custGeom>
            <a:avLst/>
            <a:gdLst>
              <a:gd name="T0" fmla="*/ 1274 w 2651"/>
              <a:gd name="T1" fmla="*/ 2321 h 2651"/>
              <a:gd name="T2" fmla="*/ 1111 w 2651"/>
              <a:gd name="T3" fmla="*/ 2300 h 2651"/>
              <a:gd name="T4" fmla="*/ 955 w 2651"/>
              <a:gd name="T5" fmla="*/ 2251 h 2651"/>
              <a:gd name="T6" fmla="*/ 556 w 2651"/>
              <a:gd name="T7" fmla="*/ 1959 h 2651"/>
              <a:gd name="T8" fmla="*/ 459 w 2651"/>
              <a:gd name="T9" fmla="*/ 1817 h 2651"/>
              <a:gd name="T10" fmla="*/ 75 w 2651"/>
              <a:gd name="T11" fmla="*/ 1765 h 2651"/>
              <a:gd name="T12" fmla="*/ 338 w 2651"/>
              <a:gd name="T13" fmla="*/ 1192 h 2651"/>
              <a:gd name="T14" fmla="*/ 373 w 2651"/>
              <a:gd name="T15" fmla="*/ 1032 h 2651"/>
              <a:gd name="T16" fmla="*/ 375 w 2651"/>
              <a:gd name="T17" fmla="*/ 402 h 2651"/>
              <a:gd name="T18" fmla="*/ 764 w 2651"/>
              <a:gd name="T19" fmla="*/ 501 h 2651"/>
              <a:gd name="T20" fmla="*/ 903 w 2651"/>
              <a:gd name="T21" fmla="*/ 423 h 2651"/>
              <a:gd name="T22" fmla="*/ 1378 w 2651"/>
              <a:gd name="T23" fmla="*/ 330 h 2651"/>
              <a:gd name="T24" fmla="*/ 1542 w 2651"/>
              <a:gd name="T25" fmla="*/ 352 h 2651"/>
              <a:gd name="T26" fmla="*/ 1700 w 2651"/>
              <a:gd name="T27" fmla="*/ 402 h 2651"/>
              <a:gd name="T28" fmla="*/ 2096 w 2651"/>
              <a:gd name="T29" fmla="*/ 692 h 2651"/>
              <a:gd name="T30" fmla="*/ 2195 w 2651"/>
              <a:gd name="T31" fmla="*/ 835 h 2651"/>
              <a:gd name="T32" fmla="*/ 2577 w 2651"/>
              <a:gd name="T33" fmla="*/ 891 h 2651"/>
              <a:gd name="T34" fmla="*/ 2314 w 2651"/>
              <a:gd name="T35" fmla="*/ 1459 h 2651"/>
              <a:gd name="T36" fmla="*/ 2279 w 2651"/>
              <a:gd name="T37" fmla="*/ 1621 h 2651"/>
              <a:gd name="T38" fmla="*/ 2277 w 2651"/>
              <a:gd name="T39" fmla="*/ 2249 h 2651"/>
              <a:gd name="T40" fmla="*/ 1888 w 2651"/>
              <a:gd name="T41" fmla="*/ 2149 h 2651"/>
              <a:gd name="T42" fmla="*/ 1751 w 2651"/>
              <a:gd name="T43" fmla="*/ 2227 h 2651"/>
              <a:gd name="T44" fmla="*/ 1378 w 2651"/>
              <a:gd name="T45" fmla="*/ 820 h 2651"/>
              <a:gd name="T46" fmla="*/ 1477 w 2651"/>
              <a:gd name="T47" fmla="*/ 840 h 2651"/>
              <a:gd name="T48" fmla="*/ 1568 w 2651"/>
              <a:gd name="T49" fmla="*/ 880 h 2651"/>
              <a:gd name="T50" fmla="*/ 1649 w 2651"/>
              <a:gd name="T51" fmla="*/ 934 h 2651"/>
              <a:gd name="T52" fmla="*/ 1718 w 2651"/>
              <a:gd name="T53" fmla="*/ 1003 h 2651"/>
              <a:gd name="T54" fmla="*/ 1773 w 2651"/>
              <a:gd name="T55" fmla="*/ 1083 h 2651"/>
              <a:gd name="T56" fmla="*/ 1811 w 2651"/>
              <a:gd name="T57" fmla="*/ 1175 h 2651"/>
              <a:gd name="T58" fmla="*/ 1831 w 2651"/>
              <a:gd name="T59" fmla="*/ 1273 h 2651"/>
              <a:gd name="T60" fmla="*/ 1831 w 2651"/>
              <a:gd name="T61" fmla="*/ 1378 h 2651"/>
              <a:gd name="T62" fmla="*/ 1811 w 2651"/>
              <a:gd name="T63" fmla="*/ 1476 h 2651"/>
              <a:gd name="T64" fmla="*/ 1773 w 2651"/>
              <a:gd name="T65" fmla="*/ 1568 h 2651"/>
              <a:gd name="T66" fmla="*/ 1718 w 2651"/>
              <a:gd name="T67" fmla="*/ 1648 h 2651"/>
              <a:gd name="T68" fmla="*/ 1649 w 2651"/>
              <a:gd name="T69" fmla="*/ 1718 h 2651"/>
              <a:gd name="T70" fmla="*/ 1568 w 2651"/>
              <a:gd name="T71" fmla="*/ 1771 h 2651"/>
              <a:gd name="T72" fmla="*/ 1477 w 2651"/>
              <a:gd name="T73" fmla="*/ 1811 h 2651"/>
              <a:gd name="T74" fmla="*/ 1378 w 2651"/>
              <a:gd name="T75" fmla="*/ 1831 h 2651"/>
              <a:gd name="T76" fmla="*/ 1274 w 2651"/>
              <a:gd name="T77" fmla="*/ 1831 h 2651"/>
              <a:gd name="T78" fmla="*/ 1175 w 2651"/>
              <a:gd name="T79" fmla="*/ 1811 h 2651"/>
              <a:gd name="T80" fmla="*/ 1085 w 2651"/>
              <a:gd name="T81" fmla="*/ 1771 h 2651"/>
              <a:gd name="T82" fmla="*/ 1003 w 2651"/>
              <a:gd name="T83" fmla="*/ 1718 h 2651"/>
              <a:gd name="T84" fmla="*/ 935 w 2651"/>
              <a:gd name="T85" fmla="*/ 1648 h 2651"/>
              <a:gd name="T86" fmla="*/ 880 w 2651"/>
              <a:gd name="T87" fmla="*/ 1568 h 2651"/>
              <a:gd name="T88" fmla="*/ 842 w 2651"/>
              <a:gd name="T89" fmla="*/ 1476 h 2651"/>
              <a:gd name="T90" fmla="*/ 820 w 2651"/>
              <a:gd name="T91" fmla="*/ 1378 h 2651"/>
              <a:gd name="T92" fmla="*/ 820 w 2651"/>
              <a:gd name="T93" fmla="*/ 1273 h 2651"/>
              <a:gd name="T94" fmla="*/ 842 w 2651"/>
              <a:gd name="T95" fmla="*/ 1175 h 2651"/>
              <a:gd name="T96" fmla="*/ 880 w 2651"/>
              <a:gd name="T97" fmla="*/ 1083 h 2651"/>
              <a:gd name="T98" fmla="*/ 935 w 2651"/>
              <a:gd name="T99" fmla="*/ 1003 h 2651"/>
              <a:gd name="T100" fmla="*/ 1003 w 2651"/>
              <a:gd name="T101" fmla="*/ 934 h 2651"/>
              <a:gd name="T102" fmla="*/ 1085 w 2651"/>
              <a:gd name="T103" fmla="*/ 880 h 2651"/>
              <a:gd name="T104" fmla="*/ 1175 w 2651"/>
              <a:gd name="T105" fmla="*/ 840 h 2651"/>
              <a:gd name="T106" fmla="*/ 1274 w 2651"/>
              <a:gd name="T107" fmla="*/ 82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1" h="2651">
                <a:moveTo>
                  <a:pt x="1718" y="2243"/>
                </a:moveTo>
                <a:lnTo>
                  <a:pt x="1765" y="2576"/>
                </a:lnTo>
                <a:lnTo>
                  <a:pt x="1345" y="2651"/>
                </a:lnTo>
                <a:lnTo>
                  <a:pt x="1274" y="2321"/>
                </a:lnTo>
                <a:lnTo>
                  <a:pt x="1233" y="2319"/>
                </a:lnTo>
                <a:lnTo>
                  <a:pt x="1192" y="2313"/>
                </a:lnTo>
                <a:lnTo>
                  <a:pt x="1152" y="2307"/>
                </a:lnTo>
                <a:lnTo>
                  <a:pt x="1111" y="2300"/>
                </a:lnTo>
                <a:lnTo>
                  <a:pt x="1072" y="2290"/>
                </a:lnTo>
                <a:lnTo>
                  <a:pt x="1032" y="2278"/>
                </a:lnTo>
                <a:lnTo>
                  <a:pt x="994" y="2265"/>
                </a:lnTo>
                <a:lnTo>
                  <a:pt x="955" y="2251"/>
                </a:lnTo>
                <a:lnTo>
                  <a:pt x="752" y="2520"/>
                </a:lnTo>
                <a:lnTo>
                  <a:pt x="402" y="2276"/>
                </a:lnTo>
                <a:lnTo>
                  <a:pt x="585" y="1993"/>
                </a:lnTo>
                <a:lnTo>
                  <a:pt x="556" y="1959"/>
                </a:lnTo>
                <a:lnTo>
                  <a:pt x="528" y="1924"/>
                </a:lnTo>
                <a:lnTo>
                  <a:pt x="503" y="1888"/>
                </a:lnTo>
                <a:lnTo>
                  <a:pt x="478" y="1850"/>
                </a:lnTo>
                <a:lnTo>
                  <a:pt x="459" y="1817"/>
                </a:lnTo>
                <a:lnTo>
                  <a:pt x="441" y="1784"/>
                </a:lnTo>
                <a:lnTo>
                  <a:pt x="424" y="1751"/>
                </a:lnTo>
                <a:lnTo>
                  <a:pt x="409" y="1718"/>
                </a:lnTo>
                <a:lnTo>
                  <a:pt x="75" y="1765"/>
                </a:lnTo>
                <a:lnTo>
                  <a:pt x="0" y="1344"/>
                </a:lnTo>
                <a:lnTo>
                  <a:pt x="330" y="1273"/>
                </a:lnTo>
                <a:lnTo>
                  <a:pt x="334" y="1233"/>
                </a:lnTo>
                <a:lnTo>
                  <a:pt x="338" y="1192"/>
                </a:lnTo>
                <a:lnTo>
                  <a:pt x="345" y="1151"/>
                </a:lnTo>
                <a:lnTo>
                  <a:pt x="353" y="1111"/>
                </a:lnTo>
                <a:lnTo>
                  <a:pt x="362" y="1071"/>
                </a:lnTo>
                <a:lnTo>
                  <a:pt x="373" y="1032"/>
                </a:lnTo>
                <a:lnTo>
                  <a:pt x="386" y="993"/>
                </a:lnTo>
                <a:lnTo>
                  <a:pt x="401" y="955"/>
                </a:lnTo>
                <a:lnTo>
                  <a:pt x="131" y="752"/>
                </a:lnTo>
                <a:lnTo>
                  <a:pt x="375" y="402"/>
                </a:lnTo>
                <a:lnTo>
                  <a:pt x="658" y="584"/>
                </a:lnTo>
                <a:lnTo>
                  <a:pt x="692" y="556"/>
                </a:lnTo>
                <a:lnTo>
                  <a:pt x="728" y="528"/>
                </a:lnTo>
                <a:lnTo>
                  <a:pt x="764" y="501"/>
                </a:lnTo>
                <a:lnTo>
                  <a:pt x="802" y="477"/>
                </a:lnTo>
                <a:lnTo>
                  <a:pt x="835" y="458"/>
                </a:lnTo>
                <a:lnTo>
                  <a:pt x="869" y="440"/>
                </a:lnTo>
                <a:lnTo>
                  <a:pt x="903" y="423"/>
                </a:lnTo>
                <a:lnTo>
                  <a:pt x="937" y="407"/>
                </a:lnTo>
                <a:lnTo>
                  <a:pt x="891" y="74"/>
                </a:lnTo>
                <a:lnTo>
                  <a:pt x="1306" y="0"/>
                </a:lnTo>
                <a:lnTo>
                  <a:pt x="1378" y="330"/>
                </a:lnTo>
                <a:lnTo>
                  <a:pt x="1419" y="332"/>
                </a:lnTo>
                <a:lnTo>
                  <a:pt x="1461" y="338"/>
                </a:lnTo>
                <a:lnTo>
                  <a:pt x="1501" y="343"/>
                </a:lnTo>
                <a:lnTo>
                  <a:pt x="1542" y="352"/>
                </a:lnTo>
                <a:lnTo>
                  <a:pt x="1582" y="363"/>
                </a:lnTo>
                <a:lnTo>
                  <a:pt x="1622" y="374"/>
                </a:lnTo>
                <a:lnTo>
                  <a:pt x="1662" y="387"/>
                </a:lnTo>
                <a:lnTo>
                  <a:pt x="1700" y="402"/>
                </a:lnTo>
                <a:lnTo>
                  <a:pt x="1904" y="133"/>
                </a:lnTo>
                <a:lnTo>
                  <a:pt x="2249" y="375"/>
                </a:lnTo>
                <a:lnTo>
                  <a:pt x="2067" y="658"/>
                </a:lnTo>
                <a:lnTo>
                  <a:pt x="2096" y="692"/>
                </a:lnTo>
                <a:lnTo>
                  <a:pt x="2123" y="726"/>
                </a:lnTo>
                <a:lnTo>
                  <a:pt x="2150" y="763"/>
                </a:lnTo>
                <a:lnTo>
                  <a:pt x="2174" y="801"/>
                </a:lnTo>
                <a:lnTo>
                  <a:pt x="2195" y="835"/>
                </a:lnTo>
                <a:lnTo>
                  <a:pt x="2213" y="868"/>
                </a:lnTo>
                <a:lnTo>
                  <a:pt x="2229" y="902"/>
                </a:lnTo>
                <a:lnTo>
                  <a:pt x="2245" y="937"/>
                </a:lnTo>
                <a:lnTo>
                  <a:pt x="2577" y="891"/>
                </a:lnTo>
                <a:lnTo>
                  <a:pt x="2651" y="1306"/>
                </a:lnTo>
                <a:lnTo>
                  <a:pt x="2322" y="1376"/>
                </a:lnTo>
                <a:lnTo>
                  <a:pt x="2319" y="1419"/>
                </a:lnTo>
                <a:lnTo>
                  <a:pt x="2314" y="1459"/>
                </a:lnTo>
                <a:lnTo>
                  <a:pt x="2308" y="1501"/>
                </a:lnTo>
                <a:lnTo>
                  <a:pt x="2300" y="1541"/>
                </a:lnTo>
                <a:lnTo>
                  <a:pt x="2290" y="1582"/>
                </a:lnTo>
                <a:lnTo>
                  <a:pt x="2279" y="1621"/>
                </a:lnTo>
                <a:lnTo>
                  <a:pt x="2265" y="1661"/>
                </a:lnTo>
                <a:lnTo>
                  <a:pt x="2251" y="1700"/>
                </a:lnTo>
                <a:lnTo>
                  <a:pt x="2518" y="1902"/>
                </a:lnTo>
                <a:lnTo>
                  <a:pt x="2277" y="2249"/>
                </a:lnTo>
                <a:lnTo>
                  <a:pt x="1994" y="2066"/>
                </a:lnTo>
                <a:lnTo>
                  <a:pt x="1961" y="2095"/>
                </a:lnTo>
                <a:lnTo>
                  <a:pt x="1925" y="2123"/>
                </a:lnTo>
                <a:lnTo>
                  <a:pt x="1888" y="2149"/>
                </a:lnTo>
                <a:lnTo>
                  <a:pt x="1850" y="2174"/>
                </a:lnTo>
                <a:lnTo>
                  <a:pt x="1818" y="2193"/>
                </a:lnTo>
                <a:lnTo>
                  <a:pt x="1785" y="2211"/>
                </a:lnTo>
                <a:lnTo>
                  <a:pt x="1751" y="2227"/>
                </a:lnTo>
                <a:lnTo>
                  <a:pt x="1718" y="2243"/>
                </a:lnTo>
                <a:close/>
                <a:moveTo>
                  <a:pt x="1326" y="818"/>
                </a:moveTo>
                <a:lnTo>
                  <a:pt x="1352" y="819"/>
                </a:lnTo>
                <a:lnTo>
                  <a:pt x="1378" y="820"/>
                </a:lnTo>
                <a:lnTo>
                  <a:pt x="1403" y="824"/>
                </a:lnTo>
                <a:lnTo>
                  <a:pt x="1428" y="828"/>
                </a:lnTo>
                <a:lnTo>
                  <a:pt x="1453" y="834"/>
                </a:lnTo>
                <a:lnTo>
                  <a:pt x="1477" y="840"/>
                </a:lnTo>
                <a:lnTo>
                  <a:pt x="1501" y="848"/>
                </a:lnTo>
                <a:lnTo>
                  <a:pt x="1523" y="858"/>
                </a:lnTo>
                <a:lnTo>
                  <a:pt x="1546" y="868"/>
                </a:lnTo>
                <a:lnTo>
                  <a:pt x="1568" y="880"/>
                </a:lnTo>
                <a:lnTo>
                  <a:pt x="1589" y="892"/>
                </a:lnTo>
                <a:lnTo>
                  <a:pt x="1609" y="904"/>
                </a:lnTo>
                <a:lnTo>
                  <a:pt x="1630" y="919"/>
                </a:lnTo>
                <a:lnTo>
                  <a:pt x="1649" y="934"/>
                </a:lnTo>
                <a:lnTo>
                  <a:pt x="1668" y="950"/>
                </a:lnTo>
                <a:lnTo>
                  <a:pt x="1685" y="967"/>
                </a:lnTo>
                <a:lnTo>
                  <a:pt x="1702" y="985"/>
                </a:lnTo>
                <a:lnTo>
                  <a:pt x="1718" y="1003"/>
                </a:lnTo>
                <a:lnTo>
                  <a:pt x="1732" y="1022"/>
                </a:lnTo>
                <a:lnTo>
                  <a:pt x="1747" y="1042"/>
                </a:lnTo>
                <a:lnTo>
                  <a:pt x="1760" y="1062"/>
                </a:lnTo>
                <a:lnTo>
                  <a:pt x="1773" y="1083"/>
                </a:lnTo>
                <a:lnTo>
                  <a:pt x="1784" y="1106"/>
                </a:lnTo>
                <a:lnTo>
                  <a:pt x="1794" y="1128"/>
                </a:lnTo>
                <a:lnTo>
                  <a:pt x="1803" y="1151"/>
                </a:lnTo>
                <a:lnTo>
                  <a:pt x="1811" y="1175"/>
                </a:lnTo>
                <a:lnTo>
                  <a:pt x="1818" y="1198"/>
                </a:lnTo>
                <a:lnTo>
                  <a:pt x="1823" y="1223"/>
                </a:lnTo>
                <a:lnTo>
                  <a:pt x="1828" y="1248"/>
                </a:lnTo>
                <a:lnTo>
                  <a:pt x="1831" y="1273"/>
                </a:lnTo>
                <a:lnTo>
                  <a:pt x="1833" y="1299"/>
                </a:lnTo>
                <a:lnTo>
                  <a:pt x="1833" y="1326"/>
                </a:lnTo>
                <a:lnTo>
                  <a:pt x="1833" y="1352"/>
                </a:lnTo>
                <a:lnTo>
                  <a:pt x="1831" y="1378"/>
                </a:lnTo>
                <a:lnTo>
                  <a:pt x="1828" y="1403"/>
                </a:lnTo>
                <a:lnTo>
                  <a:pt x="1823" y="1428"/>
                </a:lnTo>
                <a:lnTo>
                  <a:pt x="1818" y="1452"/>
                </a:lnTo>
                <a:lnTo>
                  <a:pt x="1811" y="1476"/>
                </a:lnTo>
                <a:lnTo>
                  <a:pt x="1803" y="1501"/>
                </a:lnTo>
                <a:lnTo>
                  <a:pt x="1794" y="1523"/>
                </a:lnTo>
                <a:lnTo>
                  <a:pt x="1784" y="1545"/>
                </a:lnTo>
                <a:lnTo>
                  <a:pt x="1773" y="1568"/>
                </a:lnTo>
                <a:lnTo>
                  <a:pt x="1760" y="1589"/>
                </a:lnTo>
                <a:lnTo>
                  <a:pt x="1747" y="1609"/>
                </a:lnTo>
                <a:lnTo>
                  <a:pt x="1732" y="1629"/>
                </a:lnTo>
                <a:lnTo>
                  <a:pt x="1718" y="1648"/>
                </a:lnTo>
                <a:lnTo>
                  <a:pt x="1702" y="1667"/>
                </a:lnTo>
                <a:lnTo>
                  <a:pt x="1685" y="1684"/>
                </a:lnTo>
                <a:lnTo>
                  <a:pt x="1668" y="1701"/>
                </a:lnTo>
                <a:lnTo>
                  <a:pt x="1649" y="1718"/>
                </a:lnTo>
                <a:lnTo>
                  <a:pt x="1630" y="1732"/>
                </a:lnTo>
                <a:lnTo>
                  <a:pt x="1609" y="1747"/>
                </a:lnTo>
                <a:lnTo>
                  <a:pt x="1589" y="1760"/>
                </a:lnTo>
                <a:lnTo>
                  <a:pt x="1568" y="1771"/>
                </a:lnTo>
                <a:lnTo>
                  <a:pt x="1546" y="1783"/>
                </a:lnTo>
                <a:lnTo>
                  <a:pt x="1523" y="1794"/>
                </a:lnTo>
                <a:lnTo>
                  <a:pt x="1501" y="1803"/>
                </a:lnTo>
                <a:lnTo>
                  <a:pt x="1477" y="1811"/>
                </a:lnTo>
                <a:lnTo>
                  <a:pt x="1453" y="1817"/>
                </a:lnTo>
                <a:lnTo>
                  <a:pt x="1428" y="1823"/>
                </a:lnTo>
                <a:lnTo>
                  <a:pt x="1403" y="1827"/>
                </a:lnTo>
                <a:lnTo>
                  <a:pt x="1378" y="1831"/>
                </a:lnTo>
                <a:lnTo>
                  <a:pt x="1352" y="1833"/>
                </a:lnTo>
                <a:lnTo>
                  <a:pt x="1326" y="1833"/>
                </a:lnTo>
                <a:lnTo>
                  <a:pt x="1299" y="1833"/>
                </a:lnTo>
                <a:lnTo>
                  <a:pt x="1274" y="1831"/>
                </a:lnTo>
                <a:lnTo>
                  <a:pt x="1249" y="1827"/>
                </a:lnTo>
                <a:lnTo>
                  <a:pt x="1223" y="1823"/>
                </a:lnTo>
                <a:lnTo>
                  <a:pt x="1199" y="1817"/>
                </a:lnTo>
                <a:lnTo>
                  <a:pt x="1175" y="1811"/>
                </a:lnTo>
                <a:lnTo>
                  <a:pt x="1152" y="1803"/>
                </a:lnTo>
                <a:lnTo>
                  <a:pt x="1128" y="1794"/>
                </a:lnTo>
                <a:lnTo>
                  <a:pt x="1106" y="1783"/>
                </a:lnTo>
                <a:lnTo>
                  <a:pt x="1085" y="1771"/>
                </a:lnTo>
                <a:lnTo>
                  <a:pt x="1063" y="1760"/>
                </a:lnTo>
                <a:lnTo>
                  <a:pt x="1042" y="1747"/>
                </a:lnTo>
                <a:lnTo>
                  <a:pt x="1022" y="1732"/>
                </a:lnTo>
                <a:lnTo>
                  <a:pt x="1003" y="1718"/>
                </a:lnTo>
                <a:lnTo>
                  <a:pt x="985" y="1701"/>
                </a:lnTo>
                <a:lnTo>
                  <a:pt x="967" y="1684"/>
                </a:lnTo>
                <a:lnTo>
                  <a:pt x="950" y="1667"/>
                </a:lnTo>
                <a:lnTo>
                  <a:pt x="935" y="1648"/>
                </a:lnTo>
                <a:lnTo>
                  <a:pt x="919" y="1629"/>
                </a:lnTo>
                <a:lnTo>
                  <a:pt x="905" y="1609"/>
                </a:lnTo>
                <a:lnTo>
                  <a:pt x="892" y="1589"/>
                </a:lnTo>
                <a:lnTo>
                  <a:pt x="880" y="1568"/>
                </a:lnTo>
                <a:lnTo>
                  <a:pt x="869" y="1545"/>
                </a:lnTo>
                <a:lnTo>
                  <a:pt x="858" y="1523"/>
                </a:lnTo>
                <a:lnTo>
                  <a:pt x="849" y="1501"/>
                </a:lnTo>
                <a:lnTo>
                  <a:pt x="842" y="1476"/>
                </a:lnTo>
                <a:lnTo>
                  <a:pt x="834" y="1452"/>
                </a:lnTo>
                <a:lnTo>
                  <a:pt x="828" y="1428"/>
                </a:lnTo>
                <a:lnTo>
                  <a:pt x="824" y="1403"/>
                </a:lnTo>
                <a:lnTo>
                  <a:pt x="820" y="1378"/>
                </a:lnTo>
                <a:lnTo>
                  <a:pt x="819" y="1352"/>
                </a:lnTo>
                <a:lnTo>
                  <a:pt x="818" y="1326"/>
                </a:lnTo>
                <a:lnTo>
                  <a:pt x="819" y="1299"/>
                </a:lnTo>
                <a:lnTo>
                  <a:pt x="820" y="1273"/>
                </a:lnTo>
                <a:lnTo>
                  <a:pt x="824" y="1248"/>
                </a:lnTo>
                <a:lnTo>
                  <a:pt x="828" y="1223"/>
                </a:lnTo>
                <a:lnTo>
                  <a:pt x="834" y="1198"/>
                </a:lnTo>
                <a:lnTo>
                  <a:pt x="842" y="1175"/>
                </a:lnTo>
                <a:lnTo>
                  <a:pt x="849" y="1151"/>
                </a:lnTo>
                <a:lnTo>
                  <a:pt x="858" y="1128"/>
                </a:lnTo>
                <a:lnTo>
                  <a:pt x="869" y="1106"/>
                </a:lnTo>
                <a:lnTo>
                  <a:pt x="880" y="1083"/>
                </a:lnTo>
                <a:lnTo>
                  <a:pt x="892" y="1062"/>
                </a:lnTo>
                <a:lnTo>
                  <a:pt x="905" y="1042"/>
                </a:lnTo>
                <a:lnTo>
                  <a:pt x="919" y="1022"/>
                </a:lnTo>
                <a:lnTo>
                  <a:pt x="935" y="1003"/>
                </a:lnTo>
                <a:lnTo>
                  <a:pt x="950" y="985"/>
                </a:lnTo>
                <a:lnTo>
                  <a:pt x="967" y="967"/>
                </a:lnTo>
                <a:lnTo>
                  <a:pt x="985" y="950"/>
                </a:lnTo>
                <a:lnTo>
                  <a:pt x="1003" y="934"/>
                </a:lnTo>
                <a:lnTo>
                  <a:pt x="1022" y="919"/>
                </a:lnTo>
                <a:lnTo>
                  <a:pt x="1042" y="904"/>
                </a:lnTo>
                <a:lnTo>
                  <a:pt x="1063" y="892"/>
                </a:lnTo>
                <a:lnTo>
                  <a:pt x="1085" y="880"/>
                </a:lnTo>
                <a:lnTo>
                  <a:pt x="1106" y="868"/>
                </a:lnTo>
                <a:lnTo>
                  <a:pt x="1128" y="858"/>
                </a:lnTo>
                <a:lnTo>
                  <a:pt x="1152" y="848"/>
                </a:lnTo>
                <a:lnTo>
                  <a:pt x="1175" y="840"/>
                </a:lnTo>
                <a:lnTo>
                  <a:pt x="1199" y="834"/>
                </a:lnTo>
                <a:lnTo>
                  <a:pt x="1223" y="828"/>
                </a:lnTo>
                <a:lnTo>
                  <a:pt x="1249" y="824"/>
                </a:lnTo>
                <a:lnTo>
                  <a:pt x="1274" y="820"/>
                </a:lnTo>
                <a:lnTo>
                  <a:pt x="1299" y="819"/>
                </a:lnTo>
                <a:lnTo>
                  <a:pt x="1326" y="818"/>
                </a:ln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3" name="Freeform 17"/>
          <p:cNvSpPr>
            <a:spLocks noEditPoints="1"/>
          </p:cNvSpPr>
          <p:nvPr/>
        </p:nvSpPr>
        <p:spPr bwMode="auto">
          <a:xfrm rot="17100000">
            <a:off x="4479925" y="2786063"/>
            <a:ext cx="1266825" cy="1266825"/>
          </a:xfrm>
          <a:custGeom>
            <a:avLst/>
            <a:gdLst>
              <a:gd name="T0" fmla="*/ 1389 w 3303"/>
              <a:gd name="T1" fmla="*/ 2889 h 3302"/>
              <a:gd name="T2" fmla="*/ 1228 w 3303"/>
              <a:gd name="T3" fmla="*/ 2844 h 3302"/>
              <a:gd name="T4" fmla="*/ 1075 w 3303"/>
              <a:gd name="T5" fmla="*/ 2778 h 3302"/>
              <a:gd name="T6" fmla="*/ 932 w 3303"/>
              <a:gd name="T7" fmla="*/ 2692 h 3302"/>
              <a:gd name="T8" fmla="*/ 570 w 3303"/>
              <a:gd name="T9" fmla="*/ 2310 h 3302"/>
              <a:gd name="T10" fmla="*/ 489 w 3303"/>
              <a:gd name="T11" fmla="*/ 2150 h 3302"/>
              <a:gd name="T12" fmla="*/ 434 w 3303"/>
              <a:gd name="T13" fmla="*/ 1998 h 3302"/>
              <a:gd name="T14" fmla="*/ 0 w 3303"/>
              <a:gd name="T15" fmla="*/ 1864 h 3302"/>
              <a:gd name="T16" fmla="*/ 428 w 3303"/>
              <a:gd name="T17" fmla="*/ 1325 h 3302"/>
              <a:gd name="T18" fmla="*/ 482 w 3303"/>
              <a:gd name="T19" fmla="*/ 1167 h 3302"/>
              <a:gd name="T20" fmla="*/ 556 w 3303"/>
              <a:gd name="T21" fmla="*/ 1017 h 3302"/>
              <a:gd name="T22" fmla="*/ 634 w 3303"/>
              <a:gd name="T23" fmla="*/ 332 h 3302"/>
              <a:gd name="T24" fmla="*/ 1054 w 3303"/>
              <a:gd name="T25" fmla="*/ 536 h 3302"/>
              <a:gd name="T26" fmla="*/ 1215 w 3303"/>
              <a:gd name="T27" fmla="*/ 463 h 3302"/>
              <a:gd name="T28" fmla="*/ 1366 w 3303"/>
              <a:gd name="T29" fmla="*/ 418 h 3302"/>
              <a:gd name="T30" fmla="*/ 1879 w 3303"/>
              <a:gd name="T31" fmla="*/ 406 h 3302"/>
              <a:gd name="T32" fmla="*/ 2042 w 3303"/>
              <a:gd name="T33" fmla="*/ 447 h 3302"/>
              <a:gd name="T34" fmla="*/ 2199 w 3303"/>
              <a:gd name="T35" fmla="*/ 510 h 3302"/>
              <a:gd name="T36" fmla="*/ 2345 w 3303"/>
              <a:gd name="T37" fmla="*/ 593 h 3302"/>
              <a:gd name="T38" fmla="*/ 2712 w 3303"/>
              <a:gd name="T39" fmla="*/ 961 h 3302"/>
              <a:gd name="T40" fmla="*/ 2798 w 3303"/>
              <a:gd name="T41" fmla="*/ 1119 h 3302"/>
              <a:gd name="T42" fmla="*/ 2860 w 3303"/>
              <a:gd name="T43" fmla="*/ 1275 h 3302"/>
              <a:gd name="T44" fmla="*/ 2897 w 3303"/>
              <a:gd name="T45" fmla="*/ 1426 h 3302"/>
              <a:gd name="T46" fmla="*/ 2882 w 3303"/>
              <a:gd name="T47" fmla="*/ 1944 h 3302"/>
              <a:gd name="T48" fmla="*/ 2832 w 3303"/>
              <a:gd name="T49" fmla="*/ 2106 h 3302"/>
              <a:gd name="T50" fmla="*/ 2761 w 3303"/>
              <a:gd name="T51" fmla="*/ 2258 h 3302"/>
              <a:gd name="T52" fmla="*/ 2966 w 3303"/>
              <a:gd name="T53" fmla="*/ 2671 h 3302"/>
              <a:gd name="T54" fmla="*/ 2280 w 3303"/>
              <a:gd name="T55" fmla="*/ 2749 h 3302"/>
              <a:gd name="T56" fmla="*/ 2117 w 3303"/>
              <a:gd name="T57" fmla="*/ 2827 h 3302"/>
              <a:gd name="T58" fmla="*/ 1968 w 3303"/>
              <a:gd name="T59" fmla="*/ 2876 h 3302"/>
              <a:gd name="T60" fmla="*/ 1428 w 3303"/>
              <a:gd name="T61" fmla="*/ 989 h 3302"/>
              <a:gd name="T62" fmla="*/ 1599 w 3303"/>
              <a:gd name="T63" fmla="*/ 954 h 3302"/>
              <a:gd name="T64" fmla="*/ 1768 w 3303"/>
              <a:gd name="T65" fmla="*/ 962 h 3302"/>
              <a:gd name="T66" fmla="*/ 1929 w 3303"/>
              <a:gd name="T67" fmla="*/ 1010 h 3302"/>
              <a:gd name="T68" fmla="*/ 2073 w 3303"/>
              <a:gd name="T69" fmla="*/ 1094 h 3302"/>
              <a:gd name="T70" fmla="*/ 2195 w 3303"/>
              <a:gd name="T71" fmla="*/ 1213 h 3302"/>
              <a:gd name="T72" fmla="*/ 2287 w 3303"/>
              <a:gd name="T73" fmla="*/ 1360 h 3302"/>
              <a:gd name="T74" fmla="*/ 2340 w 3303"/>
              <a:gd name="T75" fmla="*/ 1530 h 3302"/>
              <a:gd name="T76" fmla="*/ 2349 w 3303"/>
              <a:gd name="T77" fmla="*/ 1701 h 3302"/>
              <a:gd name="T78" fmla="*/ 2316 w 3303"/>
              <a:gd name="T79" fmla="*/ 1866 h 3302"/>
              <a:gd name="T80" fmla="*/ 2246 w 3303"/>
              <a:gd name="T81" fmla="*/ 2018 h 3302"/>
              <a:gd name="T82" fmla="*/ 2142 w 3303"/>
              <a:gd name="T83" fmla="*/ 2149 h 3302"/>
              <a:gd name="T84" fmla="*/ 2004 w 3303"/>
              <a:gd name="T85" fmla="*/ 2254 h 3302"/>
              <a:gd name="T86" fmla="*/ 1840 w 3303"/>
              <a:gd name="T87" fmla="*/ 2324 h 3302"/>
              <a:gd name="T88" fmla="*/ 1669 w 3303"/>
              <a:gd name="T89" fmla="*/ 2350 h 3302"/>
              <a:gd name="T90" fmla="*/ 1501 w 3303"/>
              <a:gd name="T91" fmla="*/ 2334 h 3302"/>
              <a:gd name="T92" fmla="*/ 1342 w 3303"/>
              <a:gd name="T93" fmla="*/ 2278 h 3302"/>
              <a:gd name="T94" fmla="*/ 1203 w 3303"/>
              <a:gd name="T95" fmla="*/ 2187 h 3302"/>
              <a:gd name="T96" fmla="*/ 1086 w 3303"/>
              <a:gd name="T97" fmla="*/ 2062 h 3302"/>
              <a:gd name="T98" fmla="*/ 1001 w 3303"/>
              <a:gd name="T99" fmla="*/ 1908 h 3302"/>
              <a:gd name="T100" fmla="*/ 958 w 3303"/>
              <a:gd name="T101" fmla="*/ 1737 h 3302"/>
              <a:gd name="T102" fmla="*/ 956 w 3303"/>
              <a:gd name="T103" fmla="*/ 1567 h 3302"/>
              <a:gd name="T104" fmla="*/ 997 w 3303"/>
              <a:gd name="T105" fmla="*/ 1404 h 3302"/>
              <a:gd name="T106" fmla="*/ 1074 w 3303"/>
              <a:gd name="T107" fmla="*/ 1256 h 3302"/>
              <a:gd name="T108" fmla="*/ 1186 w 3303"/>
              <a:gd name="T109" fmla="*/ 1129 h 3302"/>
              <a:gd name="T110" fmla="*/ 1329 w 3303"/>
              <a:gd name="T111" fmla="*/ 103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03" h="3302">
                <a:moveTo>
                  <a:pt x="1879" y="2896"/>
                </a:moveTo>
                <a:lnTo>
                  <a:pt x="1864" y="3302"/>
                </a:lnTo>
                <a:lnTo>
                  <a:pt x="1438" y="3302"/>
                </a:lnTo>
                <a:lnTo>
                  <a:pt x="1423" y="2896"/>
                </a:lnTo>
                <a:lnTo>
                  <a:pt x="1389" y="2889"/>
                </a:lnTo>
                <a:lnTo>
                  <a:pt x="1357" y="2882"/>
                </a:lnTo>
                <a:lnTo>
                  <a:pt x="1325" y="2873"/>
                </a:lnTo>
                <a:lnTo>
                  <a:pt x="1292" y="2864"/>
                </a:lnTo>
                <a:lnTo>
                  <a:pt x="1261" y="2854"/>
                </a:lnTo>
                <a:lnTo>
                  <a:pt x="1228" y="2844"/>
                </a:lnTo>
                <a:lnTo>
                  <a:pt x="1197" y="2832"/>
                </a:lnTo>
                <a:lnTo>
                  <a:pt x="1167" y="2820"/>
                </a:lnTo>
                <a:lnTo>
                  <a:pt x="1135" y="2806"/>
                </a:lnTo>
                <a:lnTo>
                  <a:pt x="1105" y="2793"/>
                </a:lnTo>
                <a:lnTo>
                  <a:pt x="1075" y="2778"/>
                </a:lnTo>
                <a:lnTo>
                  <a:pt x="1046" y="2763"/>
                </a:lnTo>
                <a:lnTo>
                  <a:pt x="1017" y="2746"/>
                </a:lnTo>
                <a:lnTo>
                  <a:pt x="988" y="2729"/>
                </a:lnTo>
                <a:lnTo>
                  <a:pt x="960" y="2711"/>
                </a:lnTo>
                <a:lnTo>
                  <a:pt x="932" y="2692"/>
                </a:lnTo>
                <a:lnTo>
                  <a:pt x="634" y="2970"/>
                </a:lnTo>
                <a:lnTo>
                  <a:pt x="332" y="2667"/>
                </a:lnTo>
                <a:lnTo>
                  <a:pt x="609" y="2370"/>
                </a:lnTo>
                <a:lnTo>
                  <a:pt x="589" y="2341"/>
                </a:lnTo>
                <a:lnTo>
                  <a:pt x="570" y="2310"/>
                </a:lnTo>
                <a:lnTo>
                  <a:pt x="552" y="2280"/>
                </a:lnTo>
                <a:lnTo>
                  <a:pt x="536" y="2249"/>
                </a:lnTo>
                <a:lnTo>
                  <a:pt x="519" y="2216"/>
                </a:lnTo>
                <a:lnTo>
                  <a:pt x="503" y="2184"/>
                </a:lnTo>
                <a:lnTo>
                  <a:pt x="489" y="2150"/>
                </a:lnTo>
                <a:lnTo>
                  <a:pt x="474" y="2117"/>
                </a:lnTo>
                <a:lnTo>
                  <a:pt x="463" y="2087"/>
                </a:lnTo>
                <a:lnTo>
                  <a:pt x="453" y="2058"/>
                </a:lnTo>
                <a:lnTo>
                  <a:pt x="443" y="2027"/>
                </a:lnTo>
                <a:lnTo>
                  <a:pt x="434" y="1998"/>
                </a:lnTo>
                <a:lnTo>
                  <a:pt x="426" y="1968"/>
                </a:lnTo>
                <a:lnTo>
                  <a:pt x="418" y="1938"/>
                </a:lnTo>
                <a:lnTo>
                  <a:pt x="411" y="1909"/>
                </a:lnTo>
                <a:lnTo>
                  <a:pt x="406" y="1878"/>
                </a:lnTo>
                <a:lnTo>
                  <a:pt x="0" y="1864"/>
                </a:lnTo>
                <a:lnTo>
                  <a:pt x="0" y="1438"/>
                </a:lnTo>
                <a:lnTo>
                  <a:pt x="406" y="1423"/>
                </a:lnTo>
                <a:lnTo>
                  <a:pt x="413" y="1389"/>
                </a:lnTo>
                <a:lnTo>
                  <a:pt x="420" y="1357"/>
                </a:lnTo>
                <a:lnTo>
                  <a:pt x="428" y="1325"/>
                </a:lnTo>
                <a:lnTo>
                  <a:pt x="437" y="1292"/>
                </a:lnTo>
                <a:lnTo>
                  <a:pt x="447" y="1261"/>
                </a:lnTo>
                <a:lnTo>
                  <a:pt x="458" y="1228"/>
                </a:lnTo>
                <a:lnTo>
                  <a:pt x="470" y="1197"/>
                </a:lnTo>
                <a:lnTo>
                  <a:pt x="482" y="1167"/>
                </a:lnTo>
                <a:lnTo>
                  <a:pt x="495" y="1135"/>
                </a:lnTo>
                <a:lnTo>
                  <a:pt x="509" y="1105"/>
                </a:lnTo>
                <a:lnTo>
                  <a:pt x="524" y="1075"/>
                </a:lnTo>
                <a:lnTo>
                  <a:pt x="540" y="1046"/>
                </a:lnTo>
                <a:lnTo>
                  <a:pt x="556" y="1017"/>
                </a:lnTo>
                <a:lnTo>
                  <a:pt x="574" y="988"/>
                </a:lnTo>
                <a:lnTo>
                  <a:pt x="592" y="960"/>
                </a:lnTo>
                <a:lnTo>
                  <a:pt x="609" y="932"/>
                </a:lnTo>
                <a:lnTo>
                  <a:pt x="332" y="634"/>
                </a:lnTo>
                <a:lnTo>
                  <a:pt x="634" y="332"/>
                </a:lnTo>
                <a:lnTo>
                  <a:pt x="932" y="609"/>
                </a:lnTo>
                <a:lnTo>
                  <a:pt x="961" y="589"/>
                </a:lnTo>
                <a:lnTo>
                  <a:pt x="991" y="570"/>
                </a:lnTo>
                <a:lnTo>
                  <a:pt x="1022" y="552"/>
                </a:lnTo>
                <a:lnTo>
                  <a:pt x="1054" y="536"/>
                </a:lnTo>
                <a:lnTo>
                  <a:pt x="1085" y="519"/>
                </a:lnTo>
                <a:lnTo>
                  <a:pt x="1119" y="503"/>
                </a:lnTo>
                <a:lnTo>
                  <a:pt x="1151" y="489"/>
                </a:lnTo>
                <a:lnTo>
                  <a:pt x="1186" y="474"/>
                </a:lnTo>
                <a:lnTo>
                  <a:pt x="1215" y="463"/>
                </a:lnTo>
                <a:lnTo>
                  <a:pt x="1245" y="453"/>
                </a:lnTo>
                <a:lnTo>
                  <a:pt x="1275" y="443"/>
                </a:lnTo>
                <a:lnTo>
                  <a:pt x="1306" y="434"/>
                </a:lnTo>
                <a:lnTo>
                  <a:pt x="1336" y="425"/>
                </a:lnTo>
                <a:lnTo>
                  <a:pt x="1366" y="418"/>
                </a:lnTo>
                <a:lnTo>
                  <a:pt x="1396" y="411"/>
                </a:lnTo>
                <a:lnTo>
                  <a:pt x="1426" y="406"/>
                </a:lnTo>
                <a:lnTo>
                  <a:pt x="1442" y="0"/>
                </a:lnTo>
                <a:lnTo>
                  <a:pt x="1864" y="0"/>
                </a:lnTo>
                <a:lnTo>
                  <a:pt x="1879" y="406"/>
                </a:lnTo>
                <a:lnTo>
                  <a:pt x="1912" y="413"/>
                </a:lnTo>
                <a:lnTo>
                  <a:pt x="1945" y="420"/>
                </a:lnTo>
                <a:lnTo>
                  <a:pt x="1977" y="428"/>
                </a:lnTo>
                <a:lnTo>
                  <a:pt x="2009" y="437"/>
                </a:lnTo>
                <a:lnTo>
                  <a:pt x="2042" y="447"/>
                </a:lnTo>
                <a:lnTo>
                  <a:pt x="2074" y="458"/>
                </a:lnTo>
                <a:lnTo>
                  <a:pt x="2106" y="470"/>
                </a:lnTo>
                <a:lnTo>
                  <a:pt x="2137" y="483"/>
                </a:lnTo>
                <a:lnTo>
                  <a:pt x="2168" y="496"/>
                </a:lnTo>
                <a:lnTo>
                  <a:pt x="2199" y="510"/>
                </a:lnTo>
                <a:lnTo>
                  <a:pt x="2229" y="526"/>
                </a:lnTo>
                <a:lnTo>
                  <a:pt x="2258" y="541"/>
                </a:lnTo>
                <a:lnTo>
                  <a:pt x="2288" y="557"/>
                </a:lnTo>
                <a:lnTo>
                  <a:pt x="2316" y="575"/>
                </a:lnTo>
                <a:lnTo>
                  <a:pt x="2345" y="593"/>
                </a:lnTo>
                <a:lnTo>
                  <a:pt x="2373" y="612"/>
                </a:lnTo>
                <a:lnTo>
                  <a:pt x="2671" y="335"/>
                </a:lnTo>
                <a:lnTo>
                  <a:pt x="2970" y="634"/>
                </a:lnTo>
                <a:lnTo>
                  <a:pt x="2692" y="932"/>
                </a:lnTo>
                <a:lnTo>
                  <a:pt x="2712" y="961"/>
                </a:lnTo>
                <a:lnTo>
                  <a:pt x="2731" y="991"/>
                </a:lnTo>
                <a:lnTo>
                  <a:pt x="2749" y="1022"/>
                </a:lnTo>
                <a:lnTo>
                  <a:pt x="2767" y="1054"/>
                </a:lnTo>
                <a:lnTo>
                  <a:pt x="2783" y="1085"/>
                </a:lnTo>
                <a:lnTo>
                  <a:pt x="2798" y="1119"/>
                </a:lnTo>
                <a:lnTo>
                  <a:pt x="2814" y="1151"/>
                </a:lnTo>
                <a:lnTo>
                  <a:pt x="2828" y="1186"/>
                </a:lnTo>
                <a:lnTo>
                  <a:pt x="2839" y="1215"/>
                </a:lnTo>
                <a:lnTo>
                  <a:pt x="2850" y="1245"/>
                </a:lnTo>
                <a:lnTo>
                  <a:pt x="2860" y="1275"/>
                </a:lnTo>
                <a:lnTo>
                  <a:pt x="2869" y="1306"/>
                </a:lnTo>
                <a:lnTo>
                  <a:pt x="2877" y="1336"/>
                </a:lnTo>
                <a:lnTo>
                  <a:pt x="2885" y="1366"/>
                </a:lnTo>
                <a:lnTo>
                  <a:pt x="2891" y="1396"/>
                </a:lnTo>
                <a:lnTo>
                  <a:pt x="2897" y="1426"/>
                </a:lnTo>
                <a:lnTo>
                  <a:pt x="3303" y="1442"/>
                </a:lnTo>
                <a:lnTo>
                  <a:pt x="3303" y="1864"/>
                </a:lnTo>
                <a:lnTo>
                  <a:pt x="2896" y="1878"/>
                </a:lnTo>
                <a:lnTo>
                  <a:pt x="2889" y="1912"/>
                </a:lnTo>
                <a:lnTo>
                  <a:pt x="2882" y="1944"/>
                </a:lnTo>
                <a:lnTo>
                  <a:pt x="2873" y="1977"/>
                </a:lnTo>
                <a:lnTo>
                  <a:pt x="2864" y="2009"/>
                </a:lnTo>
                <a:lnTo>
                  <a:pt x="2854" y="2042"/>
                </a:lnTo>
                <a:lnTo>
                  <a:pt x="2843" y="2074"/>
                </a:lnTo>
                <a:lnTo>
                  <a:pt x="2832" y="2106"/>
                </a:lnTo>
                <a:lnTo>
                  <a:pt x="2820" y="2137"/>
                </a:lnTo>
                <a:lnTo>
                  <a:pt x="2806" y="2167"/>
                </a:lnTo>
                <a:lnTo>
                  <a:pt x="2792" y="2199"/>
                </a:lnTo>
                <a:lnTo>
                  <a:pt x="2777" y="2229"/>
                </a:lnTo>
                <a:lnTo>
                  <a:pt x="2761" y="2258"/>
                </a:lnTo>
                <a:lnTo>
                  <a:pt x="2745" y="2288"/>
                </a:lnTo>
                <a:lnTo>
                  <a:pt x="2728" y="2316"/>
                </a:lnTo>
                <a:lnTo>
                  <a:pt x="2709" y="2345"/>
                </a:lnTo>
                <a:lnTo>
                  <a:pt x="2690" y="2373"/>
                </a:lnTo>
                <a:lnTo>
                  <a:pt x="2966" y="2671"/>
                </a:lnTo>
                <a:lnTo>
                  <a:pt x="2669" y="2970"/>
                </a:lnTo>
                <a:lnTo>
                  <a:pt x="2371" y="2692"/>
                </a:lnTo>
                <a:lnTo>
                  <a:pt x="2341" y="2712"/>
                </a:lnTo>
                <a:lnTo>
                  <a:pt x="2310" y="2731"/>
                </a:lnTo>
                <a:lnTo>
                  <a:pt x="2280" y="2749"/>
                </a:lnTo>
                <a:lnTo>
                  <a:pt x="2249" y="2767"/>
                </a:lnTo>
                <a:lnTo>
                  <a:pt x="2216" y="2783"/>
                </a:lnTo>
                <a:lnTo>
                  <a:pt x="2184" y="2798"/>
                </a:lnTo>
                <a:lnTo>
                  <a:pt x="2150" y="2814"/>
                </a:lnTo>
                <a:lnTo>
                  <a:pt x="2117" y="2827"/>
                </a:lnTo>
                <a:lnTo>
                  <a:pt x="2087" y="2839"/>
                </a:lnTo>
                <a:lnTo>
                  <a:pt x="2058" y="2850"/>
                </a:lnTo>
                <a:lnTo>
                  <a:pt x="2027" y="2859"/>
                </a:lnTo>
                <a:lnTo>
                  <a:pt x="1998" y="2868"/>
                </a:lnTo>
                <a:lnTo>
                  <a:pt x="1968" y="2876"/>
                </a:lnTo>
                <a:lnTo>
                  <a:pt x="1938" y="2883"/>
                </a:lnTo>
                <a:lnTo>
                  <a:pt x="1909" y="2890"/>
                </a:lnTo>
                <a:lnTo>
                  <a:pt x="1879" y="2896"/>
                </a:lnTo>
                <a:close/>
                <a:moveTo>
                  <a:pt x="1394" y="1001"/>
                </a:moveTo>
                <a:lnTo>
                  <a:pt x="1428" y="989"/>
                </a:lnTo>
                <a:lnTo>
                  <a:pt x="1461" y="978"/>
                </a:lnTo>
                <a:lnTo>
                  <a:pt x="1496" y="970"/>
                </a:lnTo>
                <a:lnTo>
                  <a:pt x="1530" y="962"/>
                </a:lnTo>
                <a:lnTo>
                  <a:pt x="1564" y="957"/>
                </a:lnTo>
                <a:lnTo>
                  <a:pt x="1599" y="954"/>
                </a:lnTo>
                <a:lnTo>
                  <a:pt x="1633" y="952"/>
                </a:lnTo>
                <a:lnTo>
                  <a:pt x="1667" y="952"/>
                </a:lnTo>
                <a:lnTo>
                  <a:pt x="1701" y="954"/>
                </a:lnTo>
                <a:lnTo>
                  <a:pt x="1735" y="956"/>
                </a:lnTo>
                <a:lnTo>
                  <a:pt x="1768" y="962"/>
                </a:lnTo>
                <a:lnTo>
                  <a:pt x="1801" y="969"/>
                </a:lnTo>
                <a:lnTo>
                  <a:pt x="1834" y="977"/>
                </a:lnTo>
                <a:lnTo>
                  <a:pt x="1866" y="985"/>
                </a:lnTo>
                <a:lnTo>
                  <a:pt x="1898" y="997"/>
                </a:lnTo>
                <a:lnTo>
                  <a:pt x="1929" y="1010"/>
                </a:lnTo>
                <a:lnTo>
                  <a:pt x="1959" y="1024"/>
                </a:lnTo>
                <a:lnTo>
                  <a:pt x="1989" y="1039"/>
                </a:lnTo>
                <a:lnTo>
                  <a:pt x="2018" y="1056"/>
                </a:lnTo>
                <a:lnTo>
                  <a:pt x="2046" y="1074"/>
                </a:lnTo>
                <a:lnTo>
                  <a:pt x="2073" y="1094"/>
                </a:lnTo>
                <a:lnTo>
                  <a:pt x="2100" y="1115"/>
                </a:lnTo>
                <a:lnTo>
                  <a:pt x="2126" y="1138"/>
                </a:lnTo>
                <a:lnTo>
                  <a:pt x="2149" y="1161"/>
                </a:lnTo>
                <a:lnTo>
                  <a:pt x="2173" y="1186"/>
                </a:lnTo>
                <a:lnTo>
                  <a:pt x="2195" y="1213"/>
                </a:lnTo>
                <a:lnTo>
                  <a:pt x="2216" y="1239"/>
                </a:lnTo>
                <a:lnTo>
                  <a:pt x="2236" y="1269"/>
                </a:lnTo>
                <a:lnTo>
                  <a:pt x="2255" y="1298"/>
                </a:lnTo>
                <a:lnTo>
                  <a:pt x="2271" y="1329"/>
                </a:lnTo>
                <a:lnTo>
                  <a:pt x="2287" y="1360"/>
                </a:lnTo>
                <a:lnTo>
                  <a:pt x="2302" y="1394"/>
                </a:lnTo>
                <a:lnTo>
                  <a:pt x="2314" y="1427"/>
                </a:lnTo>
                <a:lnTo>
                  <a:pt x="2324" y="1461"/>
                </a:lnTo>
                <a:lnTo>
                  <a:pt x="2333" y="1496"/>
                </a:lnTo>
                <a:lnTo>
                  <a:pt x="2340" y="1530"/>
                </a:lnTo>
                <a:lnTo>
                  <a:pt x="2345" y="1564"/>
                </a:lnTo>
                <a:lnTo>
                  <a:pt x="2349" y="1599"/>
                </a:lnTo>
                <a:lnTo>
                  <a:pt x="2350" y="1633"/>
                </a:lnTo>
                <a:lnTo>
                  <a:pt x="2350" y="1667"/>
                </a:lnTo>
                <a:lnTo>
                  <a:pt x="2349" y="1701"/>
                </a:lnTo>
                <a:lnTo>
                  <a:pt x="2345" y="1734"/>
                </a:lnTo>
                <a:lnTo>
                  <a:pt x="2341" y="1768"/>
                </a:lnTo>
                <a:lnTo>
                  <a:pt x="2334" y="1801"/>
                </a:lnTo>
                <a:lnTo>
                  <a:pt x="2326" y="1834"/>
                </a:lnTo>
                <a:lnTo>
                  <a:pt x="2316" y="1866"/>
                </a:lnTo>
                <a:lnTo>
                  <a:pt x="2305" y="1897"/>
                </a:lnTo>
                <a:lnTo>
                  <a:pt x="2293" y="1929"/>
                </a:lnTo>
                <a:lnTo>
                  <a:pt x="2278" y="1959"/>
                </a:lnTo>
                <a:lnTo>
                  <a:pt x="2262" y="1989"/>
                </a:lnTo>
                <a:lnTo>
                  <a:pt x="2246" y="2018"/>
                </a:lnTo>
                <a:lnTo>
                  <a:pt x="2228" y="2046"/>
                </a:lnTo>
                <a:lnTo>
                  <a:pt x="2208" y="2073"/>
                </a:lnTo>
                <a:lnTo>
                  <a:pt x="2187" y="2100"/>
                </a:lnTo>
                <a:lnTo>
                  <a:pt x="2165" y="2126"/>
                </a:lnTo>
                <a:lnTo>
                  <a:pt x="2142" y="2149"/>
                </a:lnTo>
                <a:lnTo>
                  <a:pt x="2116" y="2173"/>
                </a:lnTo>
                <a:lnTo>
                  <a:pt x="2090" y="2195"/>
                </a:lnTo>
                <a:lnTo>
                  <a:pt x="2062" y="2216"/>
                </a:lnTo>
                <a:lnTo>
                  <a:pt x="2034" y="2235"/>
                </a:lnTo>
                <a:lnTo>
                  <a:pt x="2004" y="2254"/>
                </a:lnTo>
                <a:lnTo>
                  <a:pt x="1974" y="2271"/>
                </a:lnTo>
                <a:lnTo>
                  <a:pt x="1941" y="2287"/>
                </a:lnTo>
                <a:lnTo>
                  <a:pt x="1908" y="2301"/>
                </a:lnTo>
                <a:lnTo>
                  <a:pt x="1874" y="2314"/>
                </a:lnTo>
                <a:lnTo>
                  <a:pt x="1840" y="2324"/>
                </a:lnTo>
                <a:lnTo>
                  <a:pt x="1806" y="2333"/>
                </a:lnTo>
                <a:lnTo>
                  <a:pt x="1772" y="2340"/>
                </a:lnTo>
                <a:lnTo>
                  <a:pt x="1738" y="2345"/>
                </a:lnTo>
                <a:lnTo>
                  <a:pt x="1703" y="2348"/>
                </a:lnTo>
                <a:lnTo>
                  <a:pt x="1669" y="2350"/>
                </a:lnTo>
                <a:lnTo>
                  <a:pt x="1635" y="2350"/>
                </a:lnTo>
                <a:lnTo>
                  <a:pt x="1601" y="2348"/>
                </a:lnTo>
                <a:lnTo>
                  <a:pt x="1567" y="2345"/>
                </a:lnTo>
                <a:lnTo>
                  <a:pt x="1534" y="2341"/>
                </a:lnTo>
                <a:lnTo>
                  <a:pt x="1501" y="2334"/>
                </a:lnTo>
                <a:lnTo>
                  <a:pt x="1468" y="2326"/>
                </a:lnTo>
                <a:lnTo>
                  <a:pt x="1436" y="2316"/>
                </a:lnTo>
                <a:lnTo>
                  <a:pt x="1404" y="2305"/>
                </a:lnTo>
                <a:lnTo>
                  <a:pt x="1373" y="2293"/>
                </a:lnTo>
                <a:lnTo>
                  <a:pt x="1342" y="2278"/>
                </a:lnTo>
                <a:lnTo>
                  <a:pt x="1313" y="2262"/>
                </a:lnTo>
                <a:lnTo>
                  <a:pt x="1284" y="2246"/>
                </a:lnTo>
                <a:lnTo>
                  <a:pt x="1256" y="2228"/>
                </a:lnTo>
                <a:lnTo>
                  <a:pt x="1228" y="2207"/>
                </a:lnTo>
                <a:lnTo>
                  <a:pt x="1203" y="2187"/>
                </a:lnTo>
                <a:lnTo>
                  <a:pt x="1177" y="2165"/>
                </a:lnTo>
                <a:lnTo>
                  <a:pt x="1152" y="2140"/>
                </a:lnTo>
                <a:lnTo>
                  <a:pt x="1129" y="2116"/>
                </a:lnTo>
                <a:lnTo>
                  <a:pt x="1106" y="2090"/>
                </a:lnTo>
                <a:lnTo>
                  <a:pt x="1086" y="2062"/>
                </a:lnTo>
                <a:lnTo>
                  <a:pt x="1066" y="2034"/>
                </a:lnTo>
                <a:lnTo>
                  <a:pt x="1048" y="2004"/>
                </a:lnTo>
                <a:lnTo>
                  <a:pt x="1030" y="1974"/>
                </a:lnTo>
                <a:lnTo>
                  <a:pt x="1015" y="1941"/>
                </a:lnTo>
                <a:lnTo>
                  <a:pt x="1001" y="1908"/>
                </a:lnTo>
                <a:lnTo>
                  <a:pt x="989" y="1874"/>
                </a:lnTo>
                <a:lnTo>
                  <a:pt x="978" y="1840"/>
                </a:lnTo>
                <a:lnTo>
                  <a:pt x="970" y="1806"/>
                </a:lnTo>
                <a:lnTo>
                  <a:pt x="962" y="1772"/>
                </a:lnTo>
                <a:lnTo>
                  <a:pt x="958" y="1737"/>
                </a:lnTo>
                <a:lnTo>
                  <a:pt x="954" y="1703"/>
                </a:lnTo>
                <a:lnTo>
                  <a:pt x="952" y="1669"/>
                </a:lnTo>
                <a:lnTo>
                  <a:pt x="952" y="1635"/>
                </a:lnTo>
                <a:lnTo>
                  <a:pt x="954" y="1601"/>
                </a:lnTo>
                <a:lnTo>
                  <a:pt x="956" y="1567"/>
                </a:lnTo>
                <a:lnTo>
                  <a:pt x="962" y="1534"/>
                </a:lnTo>
                <a:lnTo>
                  <a:pt x="969" y="1500"/>
                </a:lnTo>
                <a:lnTo>
                  <a:pt x="977" y="1468"/>
                </a:lnTo>
                <a:lnTo>
                  <a:pt x="985" y="1436"/>
                </a:lnTo>
                <a:lnTo>
                  <a:pt x="997" y="1404"/>
                </a:lnTo>
                <a:lnTo>
                  <a:pt x="1010" y="1373"/>
                </a:lnTo>
                <a:lnTo>
                  <a:pt x="1024" y="1342"/>
                </a:lnTo>
                <a:lnTo>
                  <a:pt x="1039" y="1313"/>
                </a:lnTo>
                <a:lnTo>
                  <a:pt x="1056" y="1284"/>
                </a:lnTo>
                <a:lnTo>
                  <a:pt x="1074" y="1256"/>
                </a:lnTo>
                <a:lnTo>
                  <a:pt x="1094" y="1228"/>
                </a:lnTo>
                <a:lnTo>
                  <a:pt x="1115" y="1203"/>
                </a:lnTo>
                <a:lnTo>
                  <a:pt x="1138" y="1177"/>
                </a:lnTo>
                <a:lnTo>
                  <a:pt x="1161" y="1152"/>
                </a:lnTo>
                <a:lnTo>
                  <a:pt x="1186" y="1129"/>
                </a:lnTo>
                <a:lnTo>
                  <a:pt x="1213" y="1106"/>
                </a:lnTo>
                <a:lnTo>
                  <a:pt x="1240" y="1086"/>
                </a:lnTo>
                <a:lnTo>
                  <a:pt x="1269" y="1066"/>
                </a:lnTo>
                <a:lnTo>
                  <a:pt x="1298" y="1048"/>
                </a:lnTo>
                <a:lnTo>
                  <a:pt x="1329" y="1030"/>
                </a:lnTo>
                <a:lnTo>
                  <a:pt x="1360" y="1015"/>
                </a:lnTo>
                <a:lnTo>
                  <a:pt x="1394" y="1001"/>
                </a:lnTo>
                <a:close/>
              </a:path>
            </a:pathLst>
          </a:custGeom>
          <a:solidFill>
            <a:schemeClr val="bg1"/>
          </a:solid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4" name="Freeform 21"/>
          <p:cNvSpPr/>
          <p:nvPr/>
        </p:nvSpPr>
        <p:spPr>
          <a:xfrm flipH="1" flipV="1">
            <a:off x="7481888" y="3275013"/>
            <a:ext cx="4217987" cy="503237"/>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4305300 w 4305300"/>
              <a:gd name="connsiteY0-2" fmla="*/ 749300 h 749300"/>
              <a:gd name="connsiteX1-3" fmla="*/ 3848100 w 4305300"/>
              <a:gd name="connsiteY1-4" fmla="*/ 0 h 749300"/>
              <a:gd name="connsiteX2-5" fmla="*/ 0 w 4305300"/>
              <a:gd name="connsiteY2-6" fmla="*/ 0 h 749300"/>
              <a:gd name="connsiteX0-7" fmla="*/ 4160157 w 4160157"/>
              <a:gd name="connsiteY0-8" fmla="*/ 517072 h 517072"/>
              <a:gd name="connsiteX1-9" fmla="*/ 3848100 w 4160157"/>
              <a:gd name="connsiteY1-10" fmla="*/ 0 h 517072"/>
              <a:gd name="connsiteX2-11" fmla="*/ 0 w 4160157"/>
              <a:gd name="connsiteY2-12" fmla="*/ 0 h 517072"/>
              <a:gd name="connsiteX0-13" fmla="*/ 4218214 w 4218214"/>
              <a:gd name="connsiteY0-14" fmla="*/ 502557 h 502557"/>
              <a:gd name="connsiteX1-15" fmla="*/ 3848100 w 4218214"/>
              <a:gd name="connsiteY1-16" fmla="*/ 0 h 502557"/>
              <a:gd name="connsiteX2-17" fmla="*/ 0 w 4218214"/>
              <a:gd name="connsiteY2-18" fmla="*/ 0 h 502557"/>
            </a:gdLst>
            <a:ahLst/>
            <a:cxnLst>
              <a:cxn ang="0">
                <a:pos x="connsiteX0-1" y="connsiteY0-2"/>
              </a:cxn>
              <a:cxn ang="0">
                <a:pos x="connsiteX1-3" y="connsiteY1-4"/>
              </a:cxn>
              <a:cxn ang="0">
                <a:pos x="connsiteX2-5" y="connsiteY2-6"/>
              </a:cxn>
            </a:cxnLst>
            <a:rect l="l" t="t" r="r" b="b"/>
            <a:pathLst>
              <a:path w="4218214" h="502557">
                <a:moveTo>
                  <a:pt x="4218214" y="502557"/>
                </a:moveTo>
                <a:lnTo>
                  <a:pt x="3848100" y="0"/>
                </a:lnTo>
                <a:lnTo>
                  <a:pt x="0" y="0"/>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5" name="Freeform 19"/>
          <p:cNvSpPr/>
          <p:nvPr/>
        </p:nvSpPr>
        <p:spPr>
          <a:xfrm flipH="1">
            <a:off x="6056313" y="2338388"/>
            <a:ext cx="5691187" cy="66992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4699000 w 4699000"/>
              <a:gd name="connsiteY0-2" fmla="*/ 749300 h 749300"/>
              <a:gd name="connsiteX1-3" fmla="*/ 4241800 w 4699000"/>
              <a:gd name="connsiteY1-4" fmla="*/ 0 h 749300"/>
              <a:gd name="connsiteX2-5" fmla="*/ 0 w 4699000"/>
              <a:gd name="connsiteY2-6" fmla="*/ 0 h 749300"/>
              <a:gd name="connsiteX0-7" fmla="*/ 5679772 w 5679772"/>
              <a:gd name="connsiteY0-8" fmla="*/ 749300 h 749300"/>
              <a:gd name="connsiteX1-9" fmla="*/ 5222572 w 5679772"/>
              <a:gd name="connsiteY1-10" fmla="*/ 0 h 749300"/>
              <a:gd name="connsiteX2-11" fmla="*/ 0 w 5679772"/>
              <a:gd name="connsiteY2-12" fmla="*/ 0 h 749300"/>
              <a:gd name="connsiteX0-13" fmla="*/ 5615247 w 5615247"/>
              <a:gd name="connsiteY0-14" fmla="*/ 1322847 h 1322847"/>
              <a:gd name="connsiteX1-15" fmla="*/ 5222572 w 5615247"/>
              <a:gd name="connsiteY1-16" fmla="*/ 0 h 1322847"/>
              <a:gd name="connsiteX2-17" fmla="*/ 0 w 5615247"/>
              <a:gd name="connsiteY2-18" fmla="*/ 0 h 1322847"/>
            </a:gdLst>
            <a:ahLst/>
            <a:cxnLst>
              <a:cxn ang="0">
                <a:pos x="connsiteX0-1" y="connsiteY0-2"/>
              </a:cxn>
              <a:cxn ang="0">
                <a:pos x="connsiteX1-3" y="connsiteY1-4"/>
              </a:cxn>
              <a:cxn ang="0">
                <a:pos x="connsiteX2-5" y="connsiteY2-6"/>
              </a:cxn>
            </a:cxnLst>
            <a:rect l="l" t="t" r="r" b="b"/>
            <a:pathLst>
              <a:path w="5615247" h="1322847">
                <a:moveTo>
                  <a:pt x="5615247" y="1322847"/>
                </a:moveTo>
                <a:lnTo>
                  <a:pt x="5222572" y="0"/>
                </a:lnTo>
                <a:lnTo>
                  <a:pt x="0" y="0"/>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6" name="Rectangle 22"/>
          <p:cNvSpPr/>
          <p:nvPr/>
        </p:nvSpPr>
        <p:spPr>
          <a:xfrm flipH="1">
            <a:off x="8867775" y="2393950"/>
            <a:ext cx="2790825" cy="460375"/>
          </a:xfrm>
          <a:prstGeom prst="rect"/>
        </p:spPr>
        <p:txBody>
          <a:bodyPr>
            <a:spAutoFit/>
          </a:bodyPr>
          <a:p>
            <a:pPr algn="r" eaLnBrk="1" fontAlgn="auto" hangingPunct="1">
              <a:spcBef>
                <a:spcPts val="0"/>
              </a:spcBef>
              <a:spcAft>
                <a:spcPts val="0"/>
              </a:spcAft>
              <a:buClr>
                <a:srgbClr val="E24848"/>
              </a:buClr>
            </a:pPr>
            <a:r>
              <a:rPr sz="1200" lang="en-US" noProof="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sz="1200" lang="en-US" noProof="1">
              <a:solidFill>
                <a:schemeClr val="bg1"/>
              </a:solidFill>
              <a:latin typeface="Calibri" panose="020F0502020204030204" charset="0"/>
              <a:ea typeface="Calibri" panose="020F0502020204030204" charset="0"/>
              <a:cs typeface="Calibri" panose="020F0502020204030204" charset="0"/>
            </a:endParaRPr>
          </a:p>
        </p:txBody>
      </p:sp>
      <p:sp>
        <p:nvSpPr>
          <p:cNvPr id="1048847" name="Rectangle 23"/>
          <p:cNvSpPr/>
          <p:nvPr/>
        </p:nvSpPr>
        <p:spPr>
          <a:xfrm flipH="1">
            <a:off x="8624888" y="1903413"/>
            <a:ext cx="3033712" cy="488950"/>
          </a:xfrm>
          <a:prstGeom prst="rect"/>
          <a:noFill/>
          <a:ln>
            <a:noFill/>
          </a:ln>
        </p:spPr>
        <p:txBody>
          <a:bodyPr anchor="ctr"/>
          <a:p>
            <a:pPr algn="r" eaLnBrk="1" fontAlgn="auto" hangingPunct="1">
              <a:spcBef>
                <a:spcPts val="0"/>
              </a:spcBef>
              <a:spcAft>
                <a:spcPts val="0"/>
              </a:spcAft>
            </a:pPr>
            <a:r>
              <a:rPr b="1" lang="en-US" noProof="1" spc="-150">
                <a:solidFill>
                  <a:schemeClr val="bg1"/>
                </a:solidFill>
                <a:latin typeface="Calibri" panose="020F0502020204030204" charset="0"/>
                <a:ea typeface="Calibri" panose="020F0502020204030204" charset="0"/>
                <a:cs typeface="Calibri" panose="020F0502020204030204" charset="0"/>
              </a:rPr>
              <a:t>For </a:t>
            </a:r>
            <a:r>
              <a:rPr lang="en-US" noProof="1" spc="-150">
                <a:solidFill>
                  <a:schemeClr val="bg1"/>
                </a:solidFill>
                <a:latin typeface="Calibri" panose="020F0502020204030204" charset="0"/>
                <a:ea typeface="Calibri" panose="020F0502020204030204" charset="0"/>
                <a:cs typeface="Calibri" panose="020F0502020204030204" charset="0"/>
              </a:rPr>
              <a:t>Companies</a:t>
            </a:r>
            <a:endParaRPr lang="en-US" noProof="1" spc="-150">
              <a:solidFill>
                <a:schemeClr val="bg1"/>
              </a:solidFill>
              <a:latin typeface="Calibri" panose="020F0502020204030204" charset="0"/>
              <a:ea typeface="Calibri" panose="020F0502020204030204" charset="0"/>
              <a:cs typeface="Calibri" panose="020F0502020204030204" charset="0"/>
            </a:endParaRPr>
          </a:p>
        </p:txBody>
      </p:sp>
      <p:sp>
        <p:nvSpPr>
          <p:cNvPr id="1048848" name="Freeform 20"/>
          <p:cNvSpPr/>
          <p:nvPr/>
        </p:nvSpPr>
        <p:spPr>
          <a:xfrm flipH="1" flipV="1">
            <a:off x="4957763" y="4197350"/>
            <a:ext cx="6700837" cy="110807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3797300 w 3797300"/>
              <a:gd name="connsiteY0-2" fmla="*/ 762000 h 762000"/>
              <a:gd name="connsiteX1-3" fmla="*/ 3340100 w 3797300"/>
              <a:gd name="connsiteY1-4" fmla="*/ 12700 h 762000"/>
              <a:gd name="connsiteX2-5" fmla="*/ 0 w 3797300"/>
              <a:gd name="connsiteY2-6" fmla="*/ 0 h 762000"/>
              <a:gd name="connsiteX0-7" fmla="*/ 3797300 w 3797300"/>
              <a:gd name="connsiteY0-8" fmla="*/ 770011 h 770011"/>
              <a:gd name="connsiteX1-9" fmla="*/ 3619755 w 3797300"/>
              <a:gd name="connsiteY1-10" fmla="*/ 0 h 770011"/>
              <a:gd name="connsiteX2-11" fmla="*/ 0 w 3797300"/>
              <a:gd name="connsiteY2-12" fmla="*/ 8011 h 770011"/>
              <a:gd name="connsiteX0-13" fmla="*/ 3797300 w 3797300"/>
              <a:gd name="connsiteY0-14" fmla="*/ 790723 h 790723"/>
              <a:gd name="connsiteX1-15" fmla="*/ 3627980 w 3797300"/>
              <a:gd name="connsiteY1-16" fmla="*/ 0 h 790723"/>
              <a:gd name="connsiteX2-17" fmla="*/ 0 w 3797300"/>
              <a:gd name="connsiteY2-18" fmla="*/ 28723 h 790723"/>
            </a:gdLst>
            <a:ahLst/>
            <a:cxnLst>
              <a:cxn ang="0">
                <a:pos x="connsiteX0-1" y="connsiteY0-2"/>
              </a:cxn>
              <a:cxn ang="0">
                <a:pos x="connsiteX1-3" y="connsiteY1-4"/>
              </a:cxn>
              <a:cxn ang="0">
                <a:pos x="connsiteX2-5" y="connsiteY2-6"/>
              </a:cxn>
            </a:cxnLst>
            <a:rect l="l" t="t" r="r" b="b"/>
            <a:pathLst>
              <a:path w="3797300" h="790723">
                <a:moveTo>
                  <a:pt x="3797300" y="790723"/>
                </a:moveTo>
                <a:lnTo>
                  <a:pt x="3627980" y="0"/>
                </a:lnTo>
                <a:lnTo>
                  <a:pt x="0" y="28723"/>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49" name="Rectangle 24"/>
          <p:cNvSpPr/>
          <p:nvPr/>
        </p:nvSpPr>
        <p:spPr>
          <a:xfrm flipH="1">
            <a:off x="8867775" y="5303838"/>
            <a:ext cx="2790825" cy="460375"/>
          </a:xfrm>
          <a:prstGeom prst="rect"/>
        </p:spPr>
        <p:txBody>
          <a:bodyPr>
            <a:spAutoFit/>
          </a:bodyPr>
          <a:p>
            <a:pPr algn="r" eaLnBrk="1" fontAlgn="auto" hangingPunct="1">
              <a:spcBef>
                <a:spcPts val="0"/>
              </a:spcBef>
              <a:spcAft>
                <a:spcPts val="0"/>
              </a:spcAft>
              <a:buClr>
                <a:srgbClr val="E24848"/>
              </a:buClr>
            </a:pPr>
            <a:r>
              <a:rPr sz="1200" lang="en-US" noProof="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sz="1200" lang="en-US" noProof="1">
              <a:solidFill>
                <a:schemeClr val="bg1"/>
              </a:solidFill>
              <a:latin typeface="Calibri" panose="020F0502020204030204" charset="0"/>
              <a:ea typeface="Calibri" panose="020F0502020204030204" charset="0"/>
              <a:cs typeface="Calibri" panose="020F0502020204030204" charset="0"/>
            </a:endParaRPr>
          </a:p>
        </p:txBody>
      </p:sp>
      <p:sp>
        <p:nvSpPr>
          <p:cNvPr id="1048850" name="Rectangle 25"/>
          <p:cNvSpPr/>
          <p:nvPr/>
        </p:nvSpPr>
        <p:spPr>
          <a:xfrm flipH="1">
            <a:off x="8624888" y="4813300"/>
            <a:ext cx="3033712" cy="488950"/>
          </a:xfrm>
          <a:prstGeom prst="rect"/>
          <a:noFill/>
          <a:ln>
            <a:noFill/>
          </a:ln>
        </p:spPr>
        <p:txBody>
          <a:bodyPr anchor="ctr"/>
          <a:p>
            <a:pPr algn="r" eaLnBrk="1" fontAlgn="auto" hangingPunct="1">
              <a:spcBef>
                <a:spcPts val="0"/>
              </a:spcBef>
              <a:spcAft>
                <a:spcPts val="0"/>
              </a:spcAft>
            </a:pPr>
            <a:r>
              <a:rPr b="1" lang="en-US" noProof="1" spc="-150">
                <a:solidFill>
                  <a:schemeClr val="bg1"/>
                </a:solidFill>
                <a:latin typeface="Calibri" panose="020F0502020204030204" charset="0"/>
                <a:ea typeface="Calibri" panose="020F0502020204030204" charset="0"/>
                <a:cs typeface="Calibri" panose="020F0502020204030204" charset="0"/>
              </a:rPr>
              <a:t>For </a:t>
            </a:r>
            <a:r>
              <a:rPr lang="en-US" noProof="1" spc="-150">
                <a:solidFill>
                  <a:schemeClr val="bg1"/>
                </a:solidFill>
                <a:latin typeface="Calibri" panose="020F0502020204030204" charset="0"/>
                <a:ea typeface="Calibri" panose="020F0502020204030204" charset="0"/>
                <a:cs typeface="Calibri" panose="020F0502020204030204" charset="0"/>
              </a:rPr>
              <a:t>The Future</a:t>
            </a:r>
            <a:endParaRPr lang="en-US" noProof="1" spc="-150">
              <a:solidFill>
                <a:schemeClr val="bg1"/>
              </a:solidFill>
              <a:latin typeface="Calibri" panose="020F0502020204030204" charset="0"/>
              <a:ea typeface="Calibri" panose="020F0502020204030204" charset="0"/>
              <a:cs typeface="Calibri" panose="020F0502020204030204" charset="0"/>
            </a:endParaRPr>
          </a:p>
        </p:txBody>
      </p:sp>
      <p:sp>
        <p:nvSpPr>
          <p:cNvPr id="1048851" name="Rectangle 26"/>
          <p:cNvSpPr/>
          <p:nvPr/>
        </p:nvSpPr>
        <p:spPr>
          <a:xfrm>
            <a:off x="8867775" y="3798888"/>
            <a:ext cx="2790825" cy="460375"/>
          </a:xfrm>
          <a:prstGeom prst="rect"/>
        </p:spPr>
        <p:txBody>
          <a:bodyPr>
            <a:spAutoFit/>
          </a:bodyPr>
          <a:p>
            <a:pPr algn="r" eaLnBrk="1" fontAlgn="auto" hangingPunct="1">
              <a:spcBef>
                <a:spcPts val="0"/>
              </a:spcBef>
              <a:spcAft>
                <a:spcPts val="0"/>
              </a:spcAft>
              <a:buClr>
                <a:srgbClr val="E24848"/>
              </a:buClr>
            </a:pPr>
            <a:r>
              <a:rPr sz="1200" lang="en-US" noProof="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sz="1200" lang="en-US" noProof="1">
              <a:solidFill>
                <a:schemeClr val="bg1"/>
              </a:solidFill>
              <a:latin typeface="Calibri" panose="020F0502020204030204" charset="0"/>
              <a:ea typeface="Calibri" panose="020F0502020204030204" charset="0"/>
              <a:cs typeface="Calibri" panose="020F0502020204030204" charset="0"/>
            </a:endParaRPr>
          </a:p>
        </p:txBody>
      </p:sp>
      <p:sp>
        <p:nvSpPr>
          <p:cNvPr id="1048852" name="Rectangle 27"/>
          <p:cNvSpPr/>
          <p:nvPr/>
        </p:nvSpPr>
        <p:spPr>
          <a:xfrm>
            <a:off x="8624888" y="3308350"/>
            <a:ext cx="3033712" cy="488950"/>
          </a:xfrm>
          <a:prstGeom prst="rect"/>
          <a:noFill/>
          <a:ln>
            <a:noFill/>
          </a:ln>
        </p:spPr>
        <p:txBody>
          <a:bodyPr anchor="ctr"/>
          <a:p>
            <a:pPr algn="r" eaLnBrk="1" fontAlgn="auto" hangingPunct="1">
              <a:spcBef>
                <a:spcPts val="0"/>
              </a:spcBef>
              <a:spcAft>
                <a:spcPts val="0"/>
              </a:spcAft>
            </a:pPr>
            <a:r>
              <a:rPr b="1" lang="en-US" noProof="1" spc="-150">
                <a:solidFill>
                  <a:schemeClr val="bg1"/>
                </a:solidFill>
                <a:latin typeface="Calibri" panose="020F0502020204030204" charset="0"/>
                <a:ea typeface="Calibri" panose="020F0502020204030204" charset="0"/>
                <a:cs typeface="Calibri" panose="020F0502020204030204" charset="0"/>
              </a:rPr>
              <a:t>For </a:t>
            </a:r>
            <a:r>
              <a:rPr lang="en-US" noProof="1" spc="-150">
                <a:solidFill>
                  <a:schemeClr val="bg1"/>
                </a:solidFill>
                <a:latin typeface="Calibri" panose="020F0502020204030204" charset="0"/>
                <a:ea typeface="Calibri" panose="020F0502020204030204" charset="0"/>
                <a:cs typeface="Calibri" panose="020F0502020204030204" charset="0"/>
              </a:rPr>
              <a:t>Now</a:t>
            </a:r>
            <a:endParaRPr lang="en-US" noProof="1" spc="-150">
              <a:solidFill>
                <a:schemeClr val="bg1"/>
              </a:solidFill>
              <a:latin typeface="Calibri" panose="020F0502020204030204" charset="0"/>
              <a:ea typeface="Calibri" panose="020F0502020204030204" charset="0"/>
              <a:cs typeface="Calibri" panose="020F0502020204030204" charset="0"/>
            </a:endParaRPr>
          </a:p>
        </p:txBody>
      </p:sp>
      <p:grpSp>
        <p:nvGrpSpPr>
          <p:cNvPr id="76" name="Group 28"/>
          <p:cNvGrpSpPr/>
          <p:nvPr/>
        </p:nvGrpSpPr>
        <p:grpSpPr>
          <a:xfrm>
            <a:off x="6912267" y="2870037"/>
            <a:ext cx="252864" cy="252862"/>
            <a:chOff x="7171531" y="3646884"/>
            <a:chExt cx="457201" cy="457201"/>
          </a:xfrm>
          <a:solidFill>
            <a:schemeClr val="bg1">
              <a:lumMod val="95000"/>
            </a:schemeClr>
          </a:solidFill>
        </p:grpSpPr>
        <p:sp>
          <p:nvSpPr>
            <p:cNvPr id="1048853" name="Freeform 38"/>
            <p:cNvSpPr>
              <a:spLocks noEditPoints="1"/>
            </p:cNvSpPr>
            <p:nvPr/>
          </p:nvSpPr>
          <p:spPr bwMode="auto">
            <a:xfrm>
              <a:off x="7171531" y="3689747"/>
              <a:ext cx="415925" cy="414338"/>
            </a:xfrm>
            <a:custGeom>
              <a:avLst/>
              <a:gdLst>
                <a:gd name="T0" fmla="*/ 914 w 1049"/>
                <a:gd name="T1" fmla="*/ 435 h 1043"/>
                <a:gd name="T2" fmla="*/ 902 w 1049"/>
                <a:gd name="T3" fmla="*/ 435 h 1043"/>
                <a:gd name="T4" fmla="*/ 781 w 1049"/>
                <a:gd name="T5" fmla="*/ 497 h 1043"/>
                <a:gd name="T6" fmla="*/ 723 w 1049"/>
                <a:gd name="T7" fmla="*/ 435 h 1043"/>
                <a:gd name="T8" fmla="*/ 642 w 1049"/>
                <a:gd name="T9" fmla="*/ 391 h 1043"/>
                <a:gd name="T10" fmla="*/ 562 w 1049"/>
                <a:gd name="T11" fmla="*/ 367 h 1043"/>
                <a:gd name="T12" fmla="*/ 443 w 1049"/>
                <a:gd name="T13" fmla="*/ 349 h 1043"/>
                <a:gd name="T14" fmla="*/ 679 w 1049"/>
                <a:gd name="T15" fmla="*/ 215 h 1043"/>
                <a:gd name="T16" fmla="*/ 612 w 1049"/>
                <a:gd name="T17" fmla="*/ 144 h 1043"/>
                <a:gd name="T18" fmla="*/ 615 w 1049"/>
                <a:gd name="T19" fmla="*/ 131 h 1043"/>
                <a:gd name="T20" fmla="*/ 674 w 1049"/>
                <a:gd name="T21" fmla="*/ 73 h 1043"/>
                <a:gd name="T22" fmla="*/ 688 w 1049"/>
                <a:gd name="T23" fmla="*/ 73 h 1043"/>
                <a:gd name="T24" fmla="*/ 974 w 1049"/>
                <a:gd name="T25" fmla="*/ 357 h 1043"/>
                <a:gd name="T26" fmla="*/ 977 w 1049"/>
                <a:gd name="T27" fmla="*/ 372 h 1043"/>
                <a:gd name="T28" fmla="*/ 972 w 1049"/>
                <a:gd name="T29" fmla="*/ 380 h 1043"/>
                <a:gd name="T30" fmla="*/ 593 w 1049"/>
                <a:gd name="T31" fmla="*/ 960 h 1043"/>
                <a:gd name="T32" fmla="*/ 578 w 1049"/>
                <a:gd name="T33" fmla="*/ 970 h 1043"/>
                <a:gd name="T34" fmla="*/ 558 w 1049"/>
                <a:gd name="T35" fmla="*/ 971 h 1043"/>
                <a:gd name="T36" fmla="*/ 83 w 1049"/>
                <a:gd name="T37" fmla="*/ 508 h 1043"/>
                <a:gd name="T38" fmla="*/ 73 w 1049"/>
                <a:gd name="T39" fmla="*/ 476 h 1043"/>
                <a:gd name="T40" fmla="*/ 94 w 1049"/>
                <a:gd name="T41" fmla="*/ 449 h 1043"/>
                <a:gd name="T42" fmla="*/ 403 w 1049"/>
                <a:gd name="T43" fmla="*/ 380 h 1043"/>
                <a:gd name="T44" fmla="*/ 572 w 1049"/>
                <a:gd name="T45" fmla="*/ 406 h 1043"/>
                <a:gd name="T46" fmla="*/ 642 w 1049"/>
                <a:gd name="T47" fmla="*/ 430 h 1043"/>
                <a:gd name="T48" fmla="*/ 700 w 1049"/>
                <a:gd name="T49" fmla="*/ 461 h 1043"/>
                <a:gd name="T50" fmla="*/ 756 w 1049"/>
                <a:gd name="T51" fmla="*/ 509 h 1043"/>
                <a:gd name="T52" fmla="*/ 737 w 1049"/>
                <a:gd name="T53" fmla="*/ 21 h 1043"/>
                <a:gd name="T54" fmla="*/ 707 w 1049"/>
                <a:gd name="T55" fmla="*/ 3 h 1043"/>
                <a:gd name="T56" fmla="*/ 671 w 1049"/>
                <a:gd name="T57" fmla="*/ 0 h 1043"/>
                <a:gd name="T58" fmla="*/ 638 w 1049"/>
                <a:gd name="T59" fmla="*/ 11 h 1043"/>
                <a:gd name="T60" fmla="*/ 567 w 1049"/>
                <a:gd name="T61" fmla="*/ 77 h 1043"/>
                <a:gd name="T62" fmla="*/ 547 w 1049"/>
                <a:gd name="T63" fmla="*/ 106 h 1043"/>
                <a:gd name="T64" fmla="*/ 540 w 1049"/>
                <a:gd name="T65" fmla="*/ 140 h 1043"/>
                <a:gd name="T66" fmla="*/ 554 w 1049"/>
                <a:gd name="T67" fmla="*/ 188 h 1043"/>
                <a:gd name="T68" fmla="*/ 32 w 1049"/>
                <a:gd name="T69" fmla="*/ 406 h 1043"/>
                <a:gd name="T70" fmla="*/ 5 w 1049"/>
                <a:gd name="T71" fmla="*/ 449 h 1043"/>
                <a:gd name="T72" fmla="*/ 2 w 1049"/>
                <a:gd name="T73" fmla="*/ 502 h 1043"/>
                <a:gd name="T74" fmla="*/ 23 w 1049"/>
                <a:gd name="T75" fmla="*/ 550 h 1043"/>
                <a:gd name="T76" fmla="*/ 506 w 1049"/>
                <a:gd name="T77" fmla="*/ 1025 h 1043"/>
                <a:gd name="T78" fmla="*/ 543 w 1049"/>
                <a:gd name="T79" fmla="*/ 1041 h 1043"/>
                <a:gd name="T80" fmla="*/ 567 w 1049"/>
                <a:gd name="T81" fmla="*/ 1043 h 1043"/>
                <a:gd name="T82" fmla="*/ 613 w 1049"/>
                <a:gd name="T83" fmla="*/ 1032 h 1043"/>
                <a:gd name="T84" fmla="*/ 654 w 1049"/>
                <a:gd name="T85" fmla="*/ 999 h 1043"/>
                <a:gd name="T86" fmla="*/ 870 w 1049"/>
                <a:gd name="T87" fmla="*/ 500 h 1043"/>
                <a:gd name="T88" fmla="*/ 917 w 1049"/>
                <a:gd name="T89" fmla="*/ 509 h 1043"/>
                <a:gd name="T90" fmla="*/ 950 w 1049"/>
                <a:gd name="T91" fmla="*/ 498 h 1043"/>
                <a:gd name="T92" fmla="*/ 1022 w 1049"/>
                <a:gd name="T93" fmla="*/ 432 h 1043"/>
                <a:gd name="T94" fmla="*/ 1042 w 1049"/>
                <a:gd name="T95" fmla="*/ 403 h 1043"/>
                <a:gd name="T96" fmla="*/ 1049 w 1049"/>
                <a:gd name="T97" fmla="*/ 368 h 1043"/>
                <a:gd name="T98" fmla="*/ 1042 w 1049"/>
                <a:gd name="T99" fmla="*/ 334 h 1043"/>
                <a:gd name="T100" fmla="*/ 1022 w 1049"/>
                <a:gd name="T101" fmla="*/ 30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9" h="1043">
                  <a:moveTo>
                    <a:pt x="972" y="380"/>
                  </a:moveTo>
                  <a:lnTo>
                    <a:pt x="921" y="432"/>
                  </a:lnTo>
                  <a:lnTo>
                    <a:pt x="918" y="434"/>
                  </a:lnTo>
                  <a:lnTo>
                    <a:pt x="914" y="435"/>
                  </a:lnTo>
                  <a:lnTo>
                    <a:pt x="911" y="436"/>
                  </a:lnTo>
                  <a:lnTo>
                    <a:pt x="908" y="436"/>
                  </a:lnTo>
                  <a:lnTo>
                    <a:pt x="905" y="436"/>
                  </a:lnTo>
                  <a:lnTo>
                    <a:pt x="902" y="435"/>
                  </a:lnTo>
                  <a:lnTo>
                    <a:pt x="898" y="434"/>
                  </a:lnTo>
                  <a:lnTo>
                    <a:pt x="895" y="432"/>
                  </a:lnTo>
                  <a:lnTo>
                    <a:pt x="831" y="368"/>
                  </a:lnTo>
                  <a:lnTo>
                    <a:pt x="781" y="497"/>
                  </a:lnTo>
                  <a:lnTo>
                    <a:pt x="785" y="486"/>
                  </a:lnTo>
                  <a:lnTo>
                    <a:pt x="764" y="467"/>
                  </a:lnTo>
                  <a:lnTo>
                    <a:pt x="744" y="450"/>
                  </a:lnTo>
                  <a:lnTo>
                    <a:pt x="723" y="435"/>
                  </a:lnTo>
                  <a:lnTo>
                    <a:pt x="703" y="421"/>
                  </a:lnTo>
                  <a:lnTo>
                    <a:pt x="682" y="409"/>
                  </a:lnTo>
                  <a:lnTo>
                    <a:pt x="663" y="400"/>
                  </a:lnTo>
                  <a:lnTo>
                    <a:pt x="642" y="391"/>
                  </a:lnTo>
                  <a:lnTo>
                    <a:pt x="622" y="383"/>
                  </a:lnTo>
                  <a:lnTo>
                    <a:pt x="602" y="377"/>
                  </a:lnTo>
                  <a:lnTo>
                    <a:pt x="582" y="372"/>
                  </a:lnTo>
                  <a:lnTo>
                    <a:pt x="562" y="367"/>
                  </a:lnTo>
                  <a:lnTo>
                    <a:pt x="543" y="363"/>
                  </a:lnTo>
                  <a:lnTo>
                    <a:pt x="504" y="357"/>
                  </a:lnTo>
                  <a:lnTo>
                    <a:pt x="466" y="352"/>
                  </a:lnTo>
                  <a:lnTo>
                    <a:pt x="443" y="349"/>
                  </a:lnTo>
                  <a:lnTo>
                    <a:pt x="420" y="346"/>
                  </a:lnTo>
                  <a:lnTo>
                    <a:pt x="396" y="342"/>
                  </a:lnTo>
                  <a:lnTo>
                    <a:pt x="373" y="338"/>
                  </a:lnTo>
                  <a:lnTo>
                    <a:pt x="679" y="215"/>
                  </a:lnTo>
                  <a:lnTo>
                    <a:pt x="617" y="153"/>
                  </a:lnTo>
                  <a:lnTo>
                    <a:pt x="615" y="150"/>
                  </a:lnTo>
                  <a:lnTo>
                    <a:pt x="613" y="148"/>
                  </a:lnTo>
                  <a:lnTo>
                    <a:pt x="612" y="144"/>
                  </a:lnTo>
                  <a:lnTo>
                    <a:pt x="612" y="140"/>
                  </a:lnTo>
                  <a:lnTo>
                    <a:pt x="612" y="137"/>
                  </a:lnTo>
                  <a:lnTo>
                    <a:pt x="613" y="134"/>
                  </a:lnTo>
                  <a:lnTo>
                    <a:pt x="615" y="131"/>
                  </a:lnTo>
                  <a:lnTo>
                    <a:pt x="617" y="129"/>
                  </a:lnTo>
                  <a:lnTo>
                    <a:pt x="668" y="77"/>
                  </a:lnTo>
                  <a:lnTo>
                    <a:pt x="671" y="75"/>
                  </a:lnTo>
                  <a:lnTo>
                    <a:pt x="674" y="73"/>
                  </a:lnTo>
                  <a:lnTo>
                    <a:pt x="678" y="72"/>
                  </a:lnTo>
                  <a:lnTo>
                    <a:pt x="681" y="71"/>
                  </a:lnTo>
                  <a:lnTo>
                    <a:pt x="684" y="72"/>
                  </a:lnTo>
                  <a:lnTo>
                    <a:pt x="688" y="73"/>
                  </a:lnTo>
                  <a:lnTo>
                    <a:pt x="691" y="75"/>
                  </a:lnTo>
                  <a:lnTo>
                    <a:pt x="693" y="77"/>
                  </a:lnTo>
                  <a:lnTo>
                    <a:pt x="972" y="355"/>
                  </a:lnTo>
                  <a:lnTo>
                    <a:pt x="974" y="357"/>
                  </a:lnTo>
                  <a:lnTo>
                    <a:pt x="976" y="361"/>
                  </a:lnTo>
                  <a:lnTo>
                    <a:pt x="977" y="364"/>
                  </a:lnTo>
                  <a:lnTo>
                    <a:pt x="977" y="368"/>
                  </a:lnTo>
                  <a:lnTo>
                    <a:pt x="977" y="372"/>
                  </a:lnTo>
                  <a:lnTo>
                    <a:pt x="976" y="375"/>
                  </a:lnTo>
                  <a:lnTo>
                    <a:pt x="974" y="378"/>
                  </a:lnTo>
                  <a:lnTo>
                    <a:pt x="972" y="380"/>
                  </a:lnTo>
                  <a:lnTo>
                    <a:pt x="972" y="380"/>
                  </a:lnTo>
                  <a:close/>
                  <a:moveTo>
                    <a:pt x="600" y="949"/>
                  </a:moveTo>
                  <a:lnTo>
                    <a:pt x="598" y="953"/>
                  </a:lnTo>
                  <a:lnTo>
                    <a:pt x="596" y="957"/>
                  </a:lnTo>
                  <a:lnTo>
                    <a:pt x="593" y="960"/>
                  </a:lnTo>
                  <a:lnTo>
                    <a:pt x="589" y="963"/>
                  </a:lnTo>
                  <a:lnTo>
                    <a:pt x="586" y="966"/>
                  </a:lnTo>
                  <a:lnTo>
                    <a:pt x="582" y="968"/>
                  </a:lnTo>
                  <a:lnTo>
                    <a:pt x="578" y="970"/>
                  </a:lnTo>
                  <a:lnTo>
                    <a:pt x="573" y="971"/>
                  </a:lnTo>
                  <a:lnTo>
                    <a:pt x="569" y="972"/>
                  </a:lnTo>
                  <a:lnTo>
                    <a:pt x="566" y="972"/>
                  </a:lnTo>
                  <a:lnTo>
                    <a:pt x="558" y="971"/>
                  </a:lnTo>
                  <a:lnTo>
                    <a:pt x="552" y="969"/>
                  </a:lnTo>
                  <a:lnTo>
                    <a:pt x="546" y="966"/>
                  </a:lnTo>
                  <a:lnTo>
                    <a:pt x="541" y="961"/>
                  </a:lnTo>
                  <a:lnTo>
                    <a:pt x="83" y="508"/>
                  </a:lnTo>
                  <a:lnTo>
                    <a:pt x="77" y="501"/>
                  </a:lnTo>
                  <a:lnTo>
                    <a:pt x="73" y="494"/>
                  </a:lnTo>
                  <a:lnTo>
                    <a:pt x="72" y="485"/>
                  </a:lnTo>
                  <a:lnTo>
                    <a:pt x="73" y="476"/>
                  </a:lnTo>
                  <a:lnTo>
                    <a:pt x="75" y="468"/>
                  </a:lnTo>
                  <a:lnTo>
                    <a:pt x="80" y="460"/>
                  </a:lnTo>
                  <a:lnTo>
                    <a:pt x="86" y="454"/>
                  </a:lnTo>
                  <a:lnTo>
                    <a:pt x="94" y="449"/>
                  </a:lnTo>
                  <a:lnTo>
                    <a:pt x="317" y="360"/>
                  </a:lnTo>
                  <a:lnTo>
                    <a:pt x="345" y="368"/>
                  </a:lnTo>
                  <a:lnTo>
                    <a:pt x="374" y="375"/>
                  </a:lnTo>
                  <a:lnTo>
                    <a:pt x="403" y="380"/>
                  </a:lnTo>
                  <a:lnTo>
                    <a:pt x="431" y="384"/>
                  </a:lnTo>
                  <a:lnTo>
                    <a:pt x="487" y="391"/>
                  </a:lnTo>
                  <a:lnTo>
                    <a:pt x="544" y="400"/>
                  </a:lnTo>
                  <a:lnTo>
                    <a:pt x="572" y="406"/>
                  </a:lnTo>
                  <a:lnTo>
                    <a:pt x="600" y="414"/>
                  </a:lnTo>
                  <a:lnTo>
                    <a:pt x="614" y="418"/>
                  </a:lnTo>
                  <a:lnTo>
                    <a:pt x="628" y="423"/>
                  </a:lnTo>
                  <a:lnTo>
                    <a:pt x="642" y="430"/>
                  </a:lnTo>
                  <a:lnTo>
                    <a:pt x="656" y="436"/>
                  </a:lnTo>
                  <a:lnTo>
                    <a:pt x="670" y="444"/>
                  </a:lnTo>
                  <a:lnTo>
                    <a:pt x="686" y="453"/>
                  </a:lnTo>
                  <a:lnTo>
                    <a:pt x="700" y="461"/>
                  </a:lnTo>
                  <a:lnTo>
                    <a:pt x="714" y="472"/>
                  </a:lnTo>
                  <a:lnTo>
                    <a:pt x="728" y="483"/>
                  </a:lnTo>
                  <a:lnTo>
                    <a:pt x="742" y="495"/>
                  </a:lnTo>
                  <a:lnTo>
                    <a:pt x="756" y="509"/>
                  </a:lnTo>
                  <a:lnTo>
                    <a:pt x="770" y="523"/>
                  </a:lnTo>
                  <a:lnTo>
                    <a:pt x="600" y="949"/>
                  </a:lnTo>
                  <a:close/>
                  <a:moveTo>
                    <a:pt x="745" y="26"/>
                  </a:moveTo>
                  <a:lnTo>
                    <a:pt x="737" y="21"/>
                  </a:lnTo>
                  <a:lnTo>
                    <a:pt x="731" y="15"/>
                  </a:lnTo>
                  <a:lnTo>
                    <a:pt x="723" y="11"/>
                  </a:lnTo>
                  <a:lnTo>
                    <a:pt x="716" y="6"/>
                  </a:lnTo>
                  <a:lnTo>
                    <a:pt x="707" y="3"/>
                  </a:lnTo>
                  <a:lnTo>
                    <a:pt x="698" y="1"/>
                  </a:lnTo>
                  <a:lnTo>
                    <a:pt x="690" y="0"/>
                  </a:lnTo>
                  <a:lnTo>
                    <a:pt x="681" y="0"/>
                  </a:lnTo>
                  <a:lnTo>
                    <a:pt x="671" y="0"/>
                  </a:lnTo>
                  <a:lnTo>
                    <a:pt x="663" y="1"/>
                  </a:lnTo>
                  <a:lnTo>
                    <a:pt x="654" y="3"/>
                  </a:lnTo>
                  <a:lnTo>
                    <a:pt x="647" y="6"/>
                  </a:lnTo>
                  <a:lnTo>
                    <a:pt x="638" y="11"/>
                  </a:lnTo>
                  <a:lnTo>
                    <a:pt x="630" y="15"/>
                  </a:lnTo>
                  <a:lnTo>
                    <a:pt x="624" y="21"/>
                  </a:lnTo>
                  <a:lnTo>
                    <a:pt x="617" y="26"/>
                  </a:lnTo>
                  <a:lnTo>
                    <a:pt x="567" y="77"/>
                  </a:lnTo>
                  <a:lnTo>
                    <a:pt x="560" y="83"/>
                  </a:lnTo>
                  <a:lnTo>
                    <a:pt x="555" y="91"/>
                  </a:lnTo>
                  <a:lnTo>
                    <a:pt x="551" y="98"/>
                  </a:lnTo>
                  <a:lnTo>
                    <a:pt x="547" y="106"/>
                  </a:lnTo>
                  <a:lnTo>
                    <a:pt x="544" y="114"/>
                  </a:lnTo>
                  <a:lnTo>
                    <a:pt x="542" y="123"/>
                  </a:lnTo>
                  <a:lnTo>
                    <a:pt x="541" y="132"/>
                  </a:lnTo>
                  <a:lnTo>
                    <a:pt x="540" y="140"/>
                  </a:lnTo>
                  <a:lnTo>
                    <a:pt x="541" y="153"/>
                  </a:lnTo>
                  <a:lnTo>
                    <a:pt x="543" y="165"/>
                  </a:lnTo>
                  <a:lnTo>
                    <a:pt x="547" y="177"/>
                  </a:lnTo>
                  <a:lnTo>
                    <a:pt x="554" y="188"/>
                  </a:lnTo>
                  <a:lnTo>
                    <a:pt x="65" y="383"/>
                  </a:lnTo>
                  <a:lnTo>
                    <a:pt x="53" y="390"/>
                  </a:lnTo>
                  <a:lnTo>
                    <a:pt x="42" y="397"/>
                  </a:lnTo>
                  <a:lnTo>
                    <a:pt x="32" y="406"/>
                  </a:lnTo>
                  <a:lnTo>
                    <a:pt x="23" y="416"/>
                  </a:lnTo>
                  <a:lnTo>
                    <a:pt x="16" y="426"/>
                  </a:lnTo>
                  <a:lnTo>
                    <a:pt x="9" y="437"/>
                  </a:lnTo>
                  <a:lnTo>
                    <a:pt x="5" y="449"/>
                  </a:lnTo>
                  <a:lnTo>
                    <a:pt x="2" y="462"/>
                  </a:lnTo>
                  <a:lnTo>
                    <a:pt x="0" y="475"/>
                  </a:lnTo>
                  <a:lnTo>
                    <a:pt x="0" y="489"/>
                  </a:lnTo>
                  <a:lnTo>
                    <a:pt x="2" y="502"/>
                  </a:lnTo>
                  <a:lnTo>
                    <a:pt x="5" y="514"/>
                  </a:lnTo>
                  <a:lnTo>
                    <a:pt x="9" y="527"/>
                  </a:lnTo>
                  <a:lnTo>
                    <a:pt x="16" y="538"/>
                  </a:lnTo>
                  <a:lnTo>
                    <a:pt x="23" y="550"/>
                  </a:lnTo>
                  <a:lnTo>
                    <a:pt x="32" y="559"/>
                  </a:lnTo>
                  <a:lnTo>
                    <a:pt x="490" y="1012"/>
                  </a:lnTo>
                  <a:lnTo>
                    <a:pt x="498" y="1020"/>
                  </a:lnTo>
                  <a:lnTo>
                    <a:pt x="506" y="1025"/>
                  </a:lnTo>
                  <a:lnTo>
                    <a:pt x="515" y="1030"/>
                  </a:lnTo>
                  <a:lnTo>
                    <a:pt x="524" y="1035"/>
                  </a:lnTo>
                  <a:lnTo>
                    <a:pt x="533" y="1039"/>
                  </a:lnTo>
                  <a:lnTo>
                    <a:pt x="543" y="1041"/>
                  </a:lnTo>
                  <a:lnTo>
                    <a:pt x="553" y="1043"/>
                  </a:lnTo>
                  <a:lnTo>
                    <a:pt x="563" y="1043"/>
                  </a:lnTo>
                  <a:lnTo>
                    <a:pt x="565" y="1043"/>
                  </a:lnTo>
                  <a:lnTo>
                    <a:pt x="567" y="1043"/>
                  </a:lnTo>
                  <a:lnTo>
                    <a:pt x="578" y="1043"/>
                  </a:lnTo>
                  <a:lnTo>
                    <a:pt x="588" y="1041"/>
                  </a:lnTo>
                  <a:lnTo>
                    <a:pt x="601" y="1038"/>
                  </a:lnTo>
                  <a:lnTo>
                    <a:pt x="613" y="1032"/>
                  </a:lnTo>
                  <a:lnTo>
                    <a:pt x="625" y="1026"/>
                  </a:lnTo>
                  <a:lnTo>
                    <a:pt x="636" y="1018"/>
                  </a:lnTo>
                  <a:lnTo>
                    <a:pt x="646" y="1010"/>
                  </a:lnTo>
                  <a:lnTo>
                    <a:pt x="654" y="999"/>
                  </a:lnTo>
                  <a:lnTo>
                    <a:pt x="661" y="988"/>
                  </a:lnTo>
                  <a:lnTo>
                    <a:pt x="666" y="975"/>
                  </a:lnTo>
                  <a:lnTo>
                    <a:pt x="858" y="495"/>
                  </a:lnTo>
                  <a:lnTo>
                    <a:pt x="870" y="500"/>
                  </a:lnTo>
                  <a:lnTo>
                    <a:pt x="882" y="505"/>
                  </a:lnTo>
                  <a:lnTo>
                    <a:pt x="895" y="508"/>
                  </a:lnTo>
                  <a:lnTo>
                    <a:pt x="908" y="509"/>
                  </a:lnTo>
                  <a:lnTo>
                    <a:pt x="917" y="509"/>
                  </a:lnTo>
                  <a:lnTo>
                    <a:pt x="925" y="508"/>
                  </a:lnTo>
                  <a:lnTo>
                    <a:pt x="934" y="505"/>
                  </a:lnTo>
                  <a:lnTo>
                    <a:pt x="943" y="502"/>
                  </a:lnTo>
                  <a:lnTo>
                    <a:pt x="950" y="498"/>
                  </a:lnTo>
                  <a:lnTo>
                    <a:pt x="958" y="494"/>
                  </a:lnTo>
                  <a:lnTo>
                    <a:pt x="965" y="488"/>
                  </a:lnTo>
                  <a:lnTo>
                    <a:pt x="972" y="483"/>
                  </a:lnTo>
                  <a:lnTo>
                    <a:pt x="1022" y="432"/>
                  </a:lnTo>
                  <a:lnTo>
                    <a:pt x="1029" y="426"/>
                  </a:lnTo>
                  <a:lnTo>
                    <a:pt x="1033" y="418"/>
                  </a:lnTo>
                  <a:lnTo>
                    <a:pt x="1039" y="410"/>
                  </a:lnTo>
                  <a:lnTo>
                    <a:pt x="1042" y="403"/>
                  </a:lnTo>
                  <a:lnTo>
                    <a:pt x="1045" y="394"/>
                  </a:lnTo>
                  <a:lnTo>
                    <a:pt x="1047" y="386"/>
                  </a:lnTo>
                  <a:lnTo>
                    <a:pt x="1048" y="377"/>
                  </a:lnTo>
                  <a:lnTo>
                    <a:pt x="1049" y="368"/>
                  </a:lnTo>
                  <a:lnTo>
                    <a:pt x="1048" y="359"/>
                  </a:lnTo>
                  <a:lnTo>
                    <a:pt x="1047" y="350"/>
                  </a:lnTo>
                  <a:lnTo>
                    <a:pt x="1045" y="341"/>
                  </a:lnTo>
                  <a:lnTo>
                    <a:pt x="1042" y="334"/>
                  </a:lnTo>
                  <a:lnTo>
                    <a:pt x="1039" y="325"/>
                  </a:lnTo>
                  <a:lnTo>
                    <a:pt x="1034" y="318"/>
                  </a:lnTo>
                  <a:lnTo>
                    <a:pt x="1029" y="311"/>
                  </a:lnTo>
                  <a:lnTo>
                    <a:pt x="1022" y="305"/>
                  </a:lnTo>
                  <a:lnTo>
                    <a:pt x="745" y="26"/>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54" name="Freeform 39"/>
            <p:cNvSpPr>
              <a:spLocks noEditPoints="1"/>
            </p:cNvSpPr>
            <p:nvPr/>
          </p:nvSpPr>
          <p:spPr bwMode="auto">
            <a:xfrm>
              <a:off x="7371556" y="3875484"/>
              <a:ext cx="71438" cy="71438"/>
            </a:xfrm>
            <a:custGeom>
              <a:avLst/>
              <a:gdLst>
                <a:gd name="T0" fmla="*/ 95 w 180"/>
                <a:gd name="T1" fmla="*/ 36 h 180"/>
                <a:gd name="T2" fmla="*/ 106 w 180"/>
                <a:gd name="T3" fmla="*/ 39 h 180"/>
                <a:gd name="T4" fmla="*/ 120 w 180"/>
                <a:gd name="T5" fmla="*/ 45 h 180"/>
                <a:gd name="T6" fmla="*/ 135 w 180"/>
                <a:gd name="T7" fmla="*/ 59 h 180"/>
                <a:gd name="T8" fmla="*/ 142 w 180"/>
                <a:gd name="T9" fmla="*/ 74 h 180"/>
                <a:gd name="T10" fmla="*/ 144 w 180"/>
                <a:gd name="T11" fmla="*/ 84 h 180"/>
                <a:gd name="T12" fmla="*/ 144 w 180"/>
                <a:gd name="T13" fmla="*/ 96 h 180"/>
                <a:gd name="T14" fmla="*/ 142 w 180"/>
                <a:gd name="T15" fmla="*/ 105 h 180"/>
                <a:gd name="T16" fmla="*/ 135 w 180"/>
                <a:gd name="T17" fmla="*/ 120 h 180"/>
                <a:gd name="T18" fmla="*/ 120 w 180"/>
                <a:gd name="T19" fmla="*/ 135 h 180"/>
                <a:gd name="T20" fmla="*/ 106 w 180"/>
                <a:gd name="T21" fmla="*/ 141 h 180"/>
                <a:gd name="T22" fmla="*/ 95 w 180"/>
                <a:gd name="T23" fmla="*/ 143 h 180"/>
                <a:gd name="T24" fmla="*/ 84 w 180"/>
                <a:gd name="T25" fmla="*/ 143 h 180"/>
                <a:gd name="T26" fmla="*/ 74 w 180"/>
                <a:gd name="T27" fmla="*/ 141 h 180"/>
                <a:gd name="T28" fmla="*/ 59 w 180"/>
                <a:gd name="T29" fmla="*/ 135 h 180"/>
                <a:gd name="T30" fmla="*/ 45 w 180"/>
                <a:gd name="T31" fmla="*/ 120 h 180"/>
                <a:gd name="T32" fmla="*/ 39 w 180"/>
                <a:gd name="T33" fmla="*/ 105 h 180"/>
                <a:gd name="T34" fmla="*/ 37 w 180"/>
                <a:gd name="T35" fmla="*/ 96 h 180"/>
                <a:gd name="T36" fmla="*/ 37 w 180"/>
                <a:gd name="T37" fmla="*/ 84 h 180"/>
                <a:gd name="T38" fmla="*/ 39 w 180"/>
                <a:gd name="T39" fmla="*/ 74 h 180"/>
                <a:gd name="T40" fmla="*/ 45 w 180"/>
                <a:gd name="T41" fmla="*/ 59 h 180"/>
                <a:gd name="T42" fmla="*/ 59 w 180"/>
                <a:gd name="T43" fmla="*/ 45 h 180"/>
                <a:gd name="T44" fmla="*/ 74 w 180"/>
                <a:gd name="T45" fmla="*/ 39 h 180"/>
                <a:gd name="T46" fmla="*/ 84 w 180"/>
                <a:gd name="T47" fmla="*/ 36 h 180"/>
                <a:gd name="T48" fmla="*/ 90 w 180"/>
                <a:gd name="T49" fmla="*/ 180 h 180"/>
                <a:gd name="T50" fmla="*/ 108 w 180"/>
                <a:gd name="T51" fmla="*/ 178 h 180"/>
                <a:gd name="T52" fmla="*/ 125 w 180"/>
                <a:gd name="T53" fmla="*/ 172 h 180"/>
                <a:gd name="T54" fmla="*/ 140 w 180"/>
                <a:gd name="T55" fmla="*/ 165 h 180"/>
                <a:gd name="T56" fmla="*/ 153 w 180"/>
                <a:gd name="T57" fmla="*/ 153 h 180"/>
                <a:gd name="T58" fmla="*/ 164 w 180"/>
                <a:gd name="T59" fmla="*/ 140 h 180"/>
                <a:gd name="T60" fmla="*/ 173 w 180"/>
                <a:gd name="T61" fmla="*/ 125 h 180"/>
                <a:gd name="T62" fmla="*/ 178 w 180"/>
                <a:gd name="T63" fmla="*/ 108 h 180"/>
                <a:gd name="T64" fmla="*/ 180 w 180"/>
                <a:gd name="T65" fmla="*/ 89 h 180"/>
                <a:gd name="T66" fmla="*/ 178 w 180"/>
                <a:gd name="T67" fmla="*/ 72 h 180"/>
                <a:gd name="T68" fmla="*/ 173 w 180"/>
                <a:gd name="T69" fmla="*/ 55 h 180"/>
                <a:gd name="T70" fmla="*/ 164 w 180"/>
                <a:gd name="T71" fmla="*/ 40 h 180"/>
                <a:gd name="T72" fmla="*/ 153 w 180"/>
                <a:gd name="T73" fmla="*/ 27 h 180"/>
                <a:gd name="T74" fmla="*/ 140 w 180"/>
                <a:gd name="T75" fmla="*/ 15 h 180"/>
                <a:gd name="T76" fmla="*/ 125 w 180"/>
                <a:gd name="T77" fmla="*/ 7 h 180"/>
                <a:gd name="T78" fmla="*/ 108 w 180"/>
                <a:gd name="T79" fmla="*/ 2 h 180"/>
                <a:gd name="T80" fmla="*/ 90 w 180"/>
                <a:gd name="T81" fmla="*/ 0 h 180"/>
                <a:gd name="T82" fmla="*/ 71 w 180"/>
                <a:gd name="T83" fmla="*/ 2 h 180"/>
                <a:gd name="T84" fmla="*/ 55 w 180"/>
                <a:gd name="T85" fmla="*/ 7 h 180"/>
                <a:gd name="T86" fmla="*/ 40 w 180"/>
                <a:gd name="T87" fmla="*/ 15 h 180"/>
                <a:gd name="T88" fmla="*/ 26 w 180"/>
                <a:gd name="T89" fmla="*/ 27 h 180"/>
                <a:gd name="T90" fmla="*/ 15 w 180"/>
                <a:gd name="T91" fmla="*/ 40 h 180"/>
                <a:gd name="T92" fmla="*/ 7 w 180"/>
                <a:gd name="T93" fmla="*/ 55 h 180"/>
                <a:gd name="T94" fmla="*/ 2 w 180"/>
                <a:gd name="T95" fmla="*/ 72 h 180"/>
                <a:gd name="T96" fmla="*/ 0 w 180"/>
                <a:gd name="T97" fmla="*/ 89 h 180"/>
                <a:gd name="T98" fmla="*/ 2 w 180"/>
                <a:gd name="T99" fmla="*/ 108 h 180"/>
                <a:gd name="T100" fmla="*/ 7 w 180"/>
                <a:gd name="T101" fmla="*/ 125 h 180"/>
                <a:gd name="T102" fmla="*/ 15 w 180"/>
                <a:gd name="T103" fmla="*/ 140 h 180"/>
                <a:gd name="T104" fmla="*/ 26 w 180"/>
                <a:gd name="T105" fmla="*/ 153 h 180"/>
                <a:gd name="T106" fmla="*/ 40 w 180"/>
                <a:gd name="T107" fmla="*/ 165 h 180"/>
                <a:gd name="T108" fmla="*/ 55 w 180"/>
                <a:gd name="T109" fmla="*/ 172 h 180"/>
                <a:gd name="T110" fmla="*/ 71 w 180"/>
                <a:gd name="T111" fmla="*/ 178 h 180"/>
                <a:gd name="T112" fmla="*/ 90 w 180"/>
                <a:gd name="T11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80">
                  <a:moveTo>
                    <a:pt x="90" y="35"/>
                  </a:moveTo>
                  <a:lnTo>
                    <a:pt x="95" y="36"/>
                  </a:lnTo>
                  <a:lnTo>
                    <a:pt x="101" y="36"/>
                  </a:lnTo>
                  <a:lnTo>
                    <a:pt x="106" y="39"/>
                  </a:lnTo>
                  <a:lnTo>
                    <a:pt x="111" y="40"/>
                  </a:lnTo>
                  <a:lnTo>
                    <a:pt x="120" y="45"/>
                  </a:lnTo>
                  <a:lnTo>
                    <a:pt x="129" y="51"/>
                  </a:lnTo>
                  <a:lnTo>
                    <a:pt x="135" y="59"/>
                  </a:lnTo>
                  <a:lnTo>
                    <a:pt x="139" y="69"/>
                  </a:lnTo>
                  <a:lnTo>
                    <a:pt x="142" y="74"/>
                  </a:lnTo>
                  <a:lnTo>
                    <a:pt x="143" y="78"/>
                  </a:lnTo>
                  <a:lnTo>
                    <a:pt x="144" y="84"/>
                  </a:lnTo>
                  <a:lnTo>
                    <a:pt x="144" y="89"/>
                  </a:lnTo>
                  <a:lnTo>
                    <a:pt x="144" y="96"/>
                  </a:lnTo>
                  <a:lnTo>
                    <a:pt x="143" y="101"/>
                  </a:lnTo>
                  <a:lnTo>
                    <a:pt x="142" y="105"/>
                  </a:lnTo>
                  <a:lnTo>
                    <a:pt x="139" y="111"/>
                  </a:lnTo>
                  <a:lnTo>
                    <a:pt x="135" y="120"/>
                  </a:lnTo>
                  <a:lnTo>
                    <a:pt x="129" y="128"/>
                  </a:lnTo>
                  <a:lnTo>
                    <a:pt x="120" y="135"/>
                  </a:lnTo>
                  <a:lnTo>
                    <a:pt x="111" y="139"/>
                  </a:lnTo>
                  <a:lnTo>
                    <a:pt x="106" y="141"/>
                  </a:lnTo>
                  <a:lnTo>
                    <a:pt x="101" y="142"/>
                  </a:lnTo>
                  <a:lnTo>
                    <a:pt x="95" y="143"/>
                  </a:lnTo>
                  <a:lnTo>
                    <a:pt x="90" y="143"/>
                  </a:lnTo>
                  <a:lnTo>
                    <a:pt x="84" y="143"/>
                  </a:lnTo>
                  <a:lnTo>
                    <a:pt x="79" y="142"/>
                  </a:lnTo>
                  <a:lnTo>
                    <a:pt x="74" y="141"/>
                  </a:lnTo>
                  <a:lnTo>
                    <a:pt x="69" y="139"/>
                  </a:lnTo>
                  <a:lnTo>
                    <a:pt x="59" y="135"/>
                  </a:lnTo>
                  <a:lnTo>
                    <a:pt x="52" y="128"/>
                  </a:lnTo>
                  <a:lnTo>
                    <a:pt x="45" y="120"/>
                  </a:lnTo>
                  <a:lnTo>
                    <a:pt x="40" y="111"/>
                  </a:lnTo>
                  <a:lnTo>
                    <a:pt x="39" y="105"/>
                  </a:lnTo>
                  <a:lnTo>
                    <a:pt x="37" y="101"/>
                  </a:lnTo>
                  <a:lnTo>
                    <a:pt x="37" y="96"/>
                  </a:lnTo>
                  <a:lnTo>
                    <a:pt x="36" y="89"/>
                  </a:lnTo>
                  <a:lnTo>
                    <a:pt x="37" y="84"/>
                  </a:lnTo>
                  <a:lnTo>
                    <a:pt x="37" y="78"/>
                  </a:lnTo>
                  <a:lnTo>
                    <a:pt x="39" y="74"/>
                  </a:lnTo>
                  <a:lnTo>
                    <a:pt x="40" y="69"/>
                  </a:lnTo>
                  <a:lnTo>
                    <a:pt x="45" y="59"/>
                  </a:lnTo>
                  <a:lnTo>
                    <a:pt x="52" y="51"/>
                  </a:lnTo>
                  <a:lnTo>
                    <a:pt x="59" y="45"/>
                  </a:lnTo>
                  <a:lnTo>
                    <a:pt x="69" y="40"/>
                  </a:lnTo>
                  <a:lnTo>
                    <a:pt x="74" y="39"/>
                  </a:lnTo>
                  <a:lnTo>
                    <a:pt x="79" y="36"/>
                  </a:lnTo>
                  <a:lnTo>
                    <a:pt x="84" y="36"/>
                  </a:lnTo>
                  <a:lnTo>
                    <a:pt x="90" y="35"/>
                  </a:lnTo>
                  <a:close/>
                  <a:moveTo>
                    <a:pt x="90" y="180"/>
                  </a:moveTo>
                  <a:lnTo>
                    <a:pt x="99" y="179"/>
                  </a:lnTo>
                  <a:lnTo>
                    <a:pt x="108" y="178"/>
                  </a:lnTo>
                  <a:lnTo>
                    <a:pt x="117" y="176"/>
                  </a:lnTo>
                  <a:lnTo>
                    <a:pt x="125" y="172"/>
                  </a:lnTo>
                  <a:lnTo>
                    <a:pt x="133" y="169"/>
                  </a:lnTo>
                  <a:lnTo>
                    <a:pt x="140" y="165"/>
                  </a:lnTo>
                  <a:lnTo>
                    <a:pt x="147" y="159"/>
                  </a:lnTo>
                  <a:lnTo>
                    <a:pt x="153" y="153"/>
                  </a:lnTo>
                  <a:lnTo>
                    <a:pt x="160" y="147"/>
                  </a:lnTo>
                  <a:lnTo>
                    <a:pt x="164" y="140"/>
                  </a:lnTo>
                  <a:lnTo>
                    <a:pt x="170" y="132"/>
                  </a:lnTo>
                  <a:lnTo>
                    <a:pt x="173" y="125"/>
                  </a:lnTo>
                  <a:lnTo>
                    <a:pt x="176" y="116"/>
                  </a:lnTo>
                  <a:lnTo>
                    <a:pt x="178" y="108"/>
                  </a:lnTo>
                  <a:lnTo>
                    <a:pt x="179" y="99"/>
                  </a:lnTo>
                  <a:lnTo>
                    <a:pt x="180" y="89"/>
                  </a:lnTo>
                  <a:lnTo>
                    <a:pt x="179" y="81"/>
                  </a:lnTo>
                  <a:lnTo>
                    <a:pt x="178" y="72"/>
                  </a:lnTo>
                  <a:lnTo>
                    <a:pt x="176" y="63"/>
                  </a:lnTo>
                  <a:lnTo>
                    <a:pt x="173" y="55"/>
                  </a:lnTo>
                  <a:lnTo>
                    <a:pt x="170" y="47"/>
                  </a:lnTo>
                  <a:lnTo>
                    <a:pt x="164" y="40"/>
                  </a:lnTo>
                  <a:lnTo>
                    <a:pt x="160" y="32"/>
                  </a:lnTo>
                  <a:lnTo>
                    <a:pt x="153" y="27"/>
                  </a:lnTo>
                  <a:lnTo>
                    <a:pt x="147" y="20"/>
                  </a:lnTo>
                  <a:lnTo>
                    <a:pt x="140" y="15"/>
                  </a:lnTo>
                  <a:lnTo>
                    <a:pt x="133" y="10"/>
                  </a:lnTo>
                  <a:lnTo>
                    <a:pt x="125" y="7"/>
                  </a:lnTo>
                  <a:lnTo>
                    <a:pt x="117" y="4"/>
                  </a:lnTo>
                  <a:lnTo>
                    <a:pt x="108" y="2"/>
                  </a:lnTo>
                  <a:lnTo>
                    <a:pt x="99" y="1"/>
                  </a:lnTo>
                  <a:lnTo>
                    <a:pt x="90" y="0"/>
                  </a:lnTo>
                  <a:lnTo>
                    <a:pt x="81" y="1"/>
                  </a:lnTo>
                  <a:lnTo>
                    <a:pt x="71" y="2"/>
                  </a:lnTo>
                  <a:lnTo>
                    <a:pt x="64" y="4"/>
                  </a:lnTo>
                  <a:lnTo>
                    <a:pt x="55" y="7"/>
                  </a:lnTo>
                  <a:lnTo>
                    <a:pt x="48" y="10"/>
                  </a:lnTo>
                  <a:lnTo>
                    <a:pt x="40" y="15"/>
                  </a:lnTo>
                  <a:lnTo>
                    <a:pt x="32" y="20"/>
                  </a:lnTo>
                  <a:lnTo>
                    <a:pt x="26" y="27"/>
                  </a:lnTo>
                  <a:lnTo>
                    <a:pt x="21" y="32"/>
                  </a:lnTo>
                  <a:lnTo>
                    <a:pt x="15" y="40"/>
                  </a:lnTo>
                  <a:lnTo>
                    <a:pt x="11" y="47"/>
                  </a:lnTo>
                  <a:lnTo>
                    <a:pt x="7" y="55"/>
                  </a:lnTo>
                  <a:lnTo>
                    <a:pt x="4" y="63"/>
                  </a:lnTo>
                  <a:lnTo>
                    <a:pt x="2" y="72"/>
                  </a:lnTo>
                  <a:lnTo>
                    <a:pt x="0" y="81"/>
                  </a:lnTo>
                  <a:lnTo>
                    <a:pt x="0" y="89"/>
                  </a:lnTo>
                  <a:lnTo>
                    <a:pt x="0" y="99"/>
                  </a:lnTo>
                  <a:lnTo>
                    <a:pt x="2" y="108"/>
                  </a:lnTo>
                  <a:lnTo>
                    <a:pt x="4" y="116"/>
                  </a:lnTo>
                  <a:lnTo>
                    <a:pt x="7" y="125"/>
                  </a:lnTo>
                  <a:lnTo>
                    <a:pt x="11" y="132"/>
                  </a:lnTo>
                  <a:lnTo>
                    <a:pt x="15" y="140"/>
                  </a:lnTo>
                  <a:lnTo>
                    <a:pt x="21" y="147"/>
                  </a:lnTo>
                  <a:lnTo>
                    <a:pt x="26" y="153"/>
                  </a:lnTo>
                  <a:lnTo>
                    <a:pt x="32" y="159"/>
                  </a:lnTo>
                  <a:lnTo>
                    <a:pt x="40" y="165"/>
                  </a:lnTo>
                  <a:lnTo>
                    <a:pt x="48" y="169"/>
                  </a:lnTo>
                  <a:lnTo>
                    <a:pt x="55" y="172"/>
                  </a:lnTo>
                  <a:lnTo>
                    <a:pt x="64" y="176"/>
                  </a:lnTo>
                  <a:lnTo>
                    <a:pt x="71" y="178"/>
                  </a:lnTo>
                  <a:lnTo>
                    <a:pt x="81" y="179"/>
                  </a:lnTo>
                  <a:lnTo>
                    <a:pt x="90" y="18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55" name="Freeform 40"/>
            <p:cNvSpPr>
              <a:spLocks noEditPoints="1"/>
            </p:cNvSpPr>
            <p:nvPr/>
          </p:nvSpPr>
          <p:spPr bwMode="auto">
            <a:xfrm>
              <a:off x="7557294" y="3646884"/>
              <a:ext cx="71438" cy="71438"/>
            </a:xfrm>
            <a:custGeom>
              <a:avLst/>
              <a:gdLst>
                <a:gd name="T0" fmla="*/ 84 w 180"/>
                <a:gd name="T1" fmla="*/ 144 h 179"/>
                <a:gd name="T2" fmla="*/ 74 w 180"/>
                <a:gd name="T3" fmla="*/ 141 h 179"/>
                <a:gd name="T4" fmla="*/ 60 w 180"/>
                <a:gd name="T5" fmla="*/ 135 h 179"/>
                <a:gd name="T6" fmla="*/ 45 w 180"/>
                <a:gd name="T7" fmla="*/ 120 h 179"/>
                <a:gd name="T8" fmla="*/ 39 w 180"/>
                <a:gd name="T9" fmla="*/ 106 h 179"/>
                <a:gd name="T10" fmla="*/ 36 w 180"/>
                <a:gd name="T11" fmla="*/ 95 h 179"/>
                <a:gd name="T12" fmla="*/ 36 w 180"/>
                <a:gd name="T13" fmla="*/ 84 h 179"/>
                <a:gd name="T14" fmla="*/ 39 w 180"/>
                <a:gd name="T15" fmla="*/ 73 h 179"/>
                <a:gd name="T16" fmla="*/ 45 w 180"/>
                <a:gd name="T17" fmla="*/ 59 h 179"/>
                <a:gd name="T18" fmla="*/ 60 w 180"/>
                <a:gd name="T19" fmla="*/ 45 h 179"/>
                <a:gd name="T20" fmla="*/ 74 w 180"/>
                <a:gd name="T21" fmla="*/ 38 h 179"/>
                <a:gd name="T22" fmla="*/ 84 w 180"/>
                <a:gd name="T23" fmla="*/ 36 h 179"/>
                <a:gd name="T24" fmla="*/ 96 w 180"/>
                <a:gd name="T25" fmla="*/ 36 h 179"/>
                <a:gd name="T26" fmla="*/ 106 w 180"/>
                <a:gd name="T27" fmla="*/ 38 h 179"/>
                <a:gd name="T28" fmla="*/ 121 w 180"/>
                <a:gd name="T29" fmla="*/ 45 h 179"/>
                <a:gd name="T30" fmla="*/ 135 w 180"/>
                <a:gd name="T31" fmla="*/ 59 h 179"/>
                <a:gd name="T32" fmla="*/ 141 w 180"/>
                <a:gd name="T33" fmla="*/ 73 h 179"/>
                <a:gd name="T34" fmla="*/ 143 w 180"/>
                <a:gd name="T35" fmla="*/ 84 h 179"/>
                <a:gd name="T36" fmla="*/ 143 w 180"/>
                <a:gd name="T37" fmla="*/ 95 h 179"/>
                <a:gd name="T38" fmla="*/ 141 w 180"/>
                <a:gd name="T39" fmla="*/ 106 h 179"/>
                <a:gd name="T40" fmla="*/ 135 w 180"/>
                <a:gd name="T41" fmla="*/ 120 h 179"/>
                <a:gd name="T42" fmla="*/ 121 w 180"/>
                <a:gd name="T43" fmla="*/ 135 h 179"/>
                <a:gd name="T44" fmla="*/ 106 w 180"/>
                <a:gd name="T45" fmla="*/ 141 h 179"/>
                <a:gd name="T46" fmla="*/ 96 w 180"/>
                <a:gd name="T47" fmla="*/ 144 h 179"/>
                <a:gd name="T48" fmla="*/ 90 w 180"/>
                <a:gd name="T49" fmla="*/ 0 h 179"/>
                <a:gd name="T50" fmla="*/ 72 w 180"/>
                <a:gd name="T51" fmla="*/ 1 h 179"/>
                <a:gd name="T52" fmla="*/ 55 w 180"/>
                <a:gd name="T53" fmla="*/ 6 h 179"/>
                <a:gd name="T54" fmla="*/ 40 w 180"/>
                <a:gd name="T55" fmla="*/ 15 h 179"/>
                <a:gd name="T56" fmla="*/ 27 w 180"/>
                <a:gd name="T57" fmla="*/ 26 h 179"/>
                <a:gd name="T58" fmla="*/ 15 w 180"/>
                <a:gd name="T59" fmla="*/ 40 h 179"/>
                <a:gd name="T60" fmla="*/ 7 w 180"/>
                <a:gd name="T61" fmla="*/ 55 h 179"/>
                <a:gd name="T62" fmla="*/ 2 w 180"/>
                <a:gd name="T63" fmla="*/ 71 h 179"/>
                <a:gd name="T64" fmla="*/ 0 w 180"/>
                <a:gd name="T65" fmla="*/ 90 h 179"/>
                <a:gd name="T66" fmla="*/ 2 w 180"/>
                <a:gd name="T67" fmla="*/ 108 h 179"/>
                <a:gd name="T68" fmla="*/ 7 w 180"/>
                <a:gd name="T69" fmla="*/ 125 h 179"/>
                <a:gd name="T70" fmla="*/ 15 w 180"/>
                <a:gd name="T71" fmla="*/ 140 h 179"/>
                <a:gd name="T72" fmla="*/ 27 w 180"/>
                <a:gd name="T73" fmla="*/ 153 h 179"/>
                <a:gd name="T74" fmla="*/ 40 w 180"/>
                <a:gd name="T75" fmla="*/ 164 h 179"/>
                <a:gd name="T76" fmla="*/ 55 w 180"/>
                <a:gd name="T77" fmla="*/ 173 h 179"/>
                <a:gd name="T78" fmla="*/ 72 w 180"/>
                <a:gd name="T79" fmla="*/ 178 h 179"/>
                <a:gd name="T80" fmla="*/ 90 w 180"/>
                <a:gd name="T81" fmla="*/ 179 h 179"/>
                <a:gd name="T82" fmla="*/ 108 w 180"/>
                <a:gd name="T83" fmla="*/ 178 h 179"/>
                <a:gd name="T84" fmla="*/ 125 w 180"/>
                <a:gd name="T85" fmla="*/ 173 h 179"/>
                <a:gd name="T86" fmla="*/ 140 w 180"/>
                <a:gd name="T87" fmla="*/ 164 h 179"/>
                <a:gd name="T88" fmla="*/ 153 w 180"/>
                <a:gd name="T89" fmla="*/ 153 h 179"/>
                <a:gd name="T90" fmla="*/ 165 w 180"/>
                <a:gd name="T91" fmla="*/ 140 h 179"/>
                <a:gd name="T92" fmla="*/ 173 w 180"/>
                <a:gd name="T93" fmla="*/ 125 h 179"/>
                <a:gd name="T94" fmla="*/ 178 w 180"/>
                <a:gd name="T95" fmla="*/ 108 h 179"/>
                <a:gd name="T96" fmla="*/ 180 w 180"/>
                <a:gd name="T97" fmla="*/ 90 h 179"/>
                <a:gd name="T98" fmla="*/ 178 w 180"/>
                <a:gd name="T99" fmla="*/ 71 h 179"/>
                <a:gd name="T100" fmla="*/ 173 w 180"/>
                <a:gd name="T101" fmla="*/ 55 h 179"/>
                <a:gd name="T102" fmla="*/ 165 w 180"/>
                <a:gd name="T103" fmla="*/ 40 h 179"/>
                <a:gd name="T104" fmla="*/ 153 w 180"/>
                <a:gd name="T105" fmla="*/ 26 h 179"/>
                <a:gd name="T106" fmla="*/ 140 w 180"/>
                <a:gd name="T107" fmla="*/ 15 h 179"/>
                <a:gd name="T108" fmla="*/ 125 w 180"/>
                <a:gd name="T109" fmla="*/ 6 h 179"/>
                <a:gd name="T110" fmla="*/ 108 w 180"/>
                <a:gd name="T111" fmla="*/ 1 h 179"/>
                <a:gd name="T112" fmla="*/ 90 w 180"/>
                <a:gd name="T11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79">
                  <a:moveTo>
                    <a:pt x="90" y="144"/>
                  </a:moveTo>
                  <a:lnTo>
                    <a:pt x="84" y="144"/>
                  </a:lnTo>
                  <a:lnTo>
                    <a:pt x="79" y="143"/>
                  </a:lnTo>
                  <a:lnTo>
                    <a:pt x="74" y="141"/>
                  </a:lnTo>
                  <a:lnTo>
                    <a:pt x="69" y="139"/>
                  </a:lnTo>
                  <a:lnTo>
                    <a:pt x="60" y="135"/>
                  </a:lnTo>
                  <a:lnTo>
                    <a:pt x="52" y="127"/>
                  </a:lnTo>
                  <a:lnTo>
                    <a:pt x="45" y="120"/>
                  </a:lnTo>
                  <a:lnTo>
                    <a:pt x="40" y="111"/>
                  </a:lnTo>
                  <a:lnTo>
                    <a:pt x="39" y="106"/>
                  </a:lnTo>
                  <a:lnTo>
                    <a:pt x="38" y="100"/>
                  </a:lnTo>
                  <a:lnTo>
                    <a:pt x="36" y="95"/>
                  </a:lnTo>
                  <a:lnTo>
                    <a:pt x="36" y="90"/>
                  </a:lnTo>
                  <a:lnTo>
                    <a:pt x="36" y="84"/>
                  </a:lnTo>
                  <a:lnTo>
                    <a:pt x="38" y="79"/>
                  </a:lnTo>
                  <a:lnTo>
                    <a:pt x="39" y="73"/>
                  </a:lnTo>
                  <a:lnTo>
                    <a:pt x="41" y="69"/>
                  </a:lnTo>
                  <a:lnTo>
                    <a:pt x="45" y="59"/>
                  </a:lnTo>
                  <a:lnTo>
                    <a:pt x="52" y="52"/>
                  </a:lnTo>
                  <a:lnTo>
                    <a:pt x="60" y="45"/>
                  </a:lnTo>
                  <a:lnTo>
                    <a:pt x="69" y="40"/>
                  </a:lnTo>
                  <a:lnTo>
                    <a:pt x="74" y="38"/>
                  </a:lnTo>
                  <a:lnTo>
                    <a:pt x="79" y="37"/>
                  </a:lnTo>
                  <a:lnTo>
                    <a:pt x="84" y="36"/>
                  </a:lnTo>
                  <a:lnTo>
                    <a:pt x="90" y="36"/>
                  </a:lnTo>
                  <a:lnTo>
                    <a:pt x="96" y="36"/>
                  </a:lnTo>
                  <a:lnTo>
                    <a:pt x="101" y="37"/>
                  </a:lnTo>
                  <a:lnTo>
                    <a:pt x="106" y="38"/>
                  </a:lnTo>
                  <a:lnTo>
                    <a:pt x="111" y="40"/>
                  </a:lnTo>
                  <a:lnTo>
                    <a:pt x="121" y="45"/>
                  </a:lnTo>
                  <a:lnTo>
                    <a:pt x="128" y="52"/>
                  </a:lnTo>
                  <a:lnTo>
                    <a:pt x="135" y="59"/>
                  </a:lnTo>
                  <a:lnTo>
                    <a:pt x="140" y="69"/>
                  </a:lnTo>
                  <a:lnTo>
                    <a:pt x="141" y="73"/>
                  </a:lnTo>
                  <a:lnTo>
                    <a:pt x="143" y="79"/>
                  </a:lnTo>
                  <a:lnTo>
                    <a:pt x="143" y="84"/>
                  </a:lnTo>
                  <a:lnTo>
                    <a:pt x="144" y="90"/>
                  </a:lnTo>
                  <a:lnTo>
                    <a:pt x="143" y="95"/>
                  </a:lnTo>
                  <a:lnTo>
                    <a:pt x="143" y="100"/>
                  </a:lnTo>
                  <a:lnTo>
                    <a:pt x="141" y="106"/>
                  </a:lnTo>
                  <a:lnTo>
                    <a:pt x="140" y="111"/>
                  </a:lnTo>
                  <a:lnTo>
                    <a:pt x="135" y="120"/>
                  </a:lnTo>
                  <a:lnTo>
                    <a:pt x="128" y="127"/>
                  </a:lnTo>
                  <a:lnTo>
                    <a:pt x="121" y="135"/>
                  </a:lnTo>
                  <a:lnTo>
                    <a:pt x="111" y="139"/>
                  </a:lnTo>
                  <a:lnTo>
                    <a:pt x="106" y="141"/>
                  </a:lnTo>
                  <a:lnTo>
                    <a:pt x="101" y="143"/>
                  </a:lnTo>
                  <a:lnTo>
                    <a:pt x="96" y="144"/>
                  </a:lnTo>
                  <a:lnTo>
                    <a:pt x="90" y="144"/>
                  </a:lnTo>
                  <a:close/>
                  <a:moveTo>
                    <a:pt x="90" y="0"/>
                  </a:moveTo>
                  <a:lnTo>
                    <a:pt x="81" y="0"/>
                  </a:lnTo>
                  <a:lnTo>
                    <a:pt x="72" y="1"/>
                  </a:lnTo>
                  <a:lnTo>
                    <a:pt x="63" y="4"/>
                  </a:lnTo>
                  <a:lnTo>
                    <a:pt x="55" y="6"/>
                  </a:lnTo>
                  <a:lnTo>
                    <a:pt x="47" y="11"/>
                  </a:lnTo>
                  <a:lnTo>
                    <a:pt x="40" y="15"/>
                  </a:lnTo>
                  <a:lnTo>
                    <a:pt x="33" y="21"/>
                  </a:lnTo>
                  <a:lnTo>
                    <a:pt x="27" y="26"/>
                  </a:lnTo>
                  <a:lnTo>
                    <a:pt x="20" y="32"/>
                  </a:lnTo>
                  <a:lnTo>
                    <a:pt x="15" y="40"/>
                  </a:lnTo>
                  <a:lnTo>
                    <a:pt x="11" y="46"/>
                  </a:lnTo>
                  <a:lnTo>
                    <a:pt x="7" y="55"/>
                  </a:lnTo>
                  <a:lnTo>
                    <a:pt x="4" y="63"/>
                  </a:lnTo>
                  <a:lnTo>
                    <a:pt x="2" y="71"/>
                  </a:lnTo>
                  <a:lnTo>
                    <a:pt x="1" y="81"/>
                  </a:lnTo>
                  <a:lnTo>
                    <a:pt x="0" y="90"/>
                  </a:lnTo>
                  <a:lnTo>
                    <a:pt x="1" y="99"/>
                  </a:lnTo>
                  <a:lnTo>
                    <a:pt x="2" y="108"/>
                  </a:lnTo>
                  <a:lnTo>
                    <a:pt x="4" y="117"/>
                  </a:lnTo>
                  <a:lnTo>
                    <a:pt x="7" y="125"/>
                  </a:lnTo>
                  <a:lnTo>
                    <a:pt x="11" y="133"/>
                  </a:lnTo>
                  <a:lnTo>
                    <a:pt x="15" y="140"/>
                  </a:lnTo>
                  <a:lnTo>
                    <a:pt x="20" y="147"/>
                  </a:lnTo>
                  <a:lnTo>
                    <a:pt x="27" y="153"/>
                  </a:lnTo>
                  <a:lnTo>
                    <a:pt x="33" y="159"/>
                  </a:lnTo>
                  <a:lnTo>
                    <a:pt x="40" y="164"/>
                  </a:lnTo>
                  <a:lnTo>
                    <a:pt x="47" y="168"/>
                  </a:lnTo>
                  <a:lnTo>
                    <a:pt x="55" y="173"/>
                  </a:lnTo>
                  <a:lnTo>
                    <a:pt x="63" y="176"/>
                  </a:lnTo>
                  <a:lnTo>
                    <a:pt x="72" y="178"/>
                  </a:lnTo>
                  <a:lnTo>
                    <a:pt x="81" y="179"/>
                  </a:lnTo>
                  <a:lnTo>
                    <a:pt x="90" y="179"/>
                  </a:lnTo>
                  <a:lnTo>
                    <a:pt x="99" y="179"/>
                  </a:lnTo>
                  <a:lnTo>
                    <a:pt x="108" y="178"/>
                  </a:lnTo>
                  <a:lnTo>
                    <a:pt x="116" y="176"/>
                  </a:lnTo>
                  <a:lnTo>
                    <a:pt x="125" y="173"/>
                  </a:lnTo>
                  <a:lnTo>
                    <a:pt x="133" y="168"/>
                  </a:lnTo>
                  <a:lnTo>
                    <a:pt x="140" y="164"/>
                  </a:lnTo>
                  <a:lnTo>
                    <a:pt x="148" y="159"/>
                  </a:lnTo>
                  <a:lnTo>
                    <a:pt x="153" y="153"/>
                  </a:lnTo>
                  <a:lnTo>
                    <a:pt x="160" y="147"/>
                  </a:lnTo>
                  <a:lnTo>
                    <a:pt x="165" y="140"/>
                  </a:lnTo>
                  <a:lnTo>
                    <a:pt x="169" y="133"/>
                  </a:lnTo>
                  <a:lnTo>
                    <a:pt x="173" y="125"/>
                  </a:lnTo>
                  <a:lnTo>
                    <a:pt x="176" y="117"/>
                  </a:lnTo>
                  <a:lnTo>
                    <a:pt x="178" y="108"/>
                  </a:lnTo>
                  <a:lnTo>
                    <a:pt x="179" y="99"/>
                  </a:lnTo>
                  <a:lnTo>
                    <a:pt x="180" y="90"/>
                  </a:lnTo>
                  <a:lnTo>
                    <a:pt x="179" y="81"/>
                  </a:lnTo>
                  <a:lnTo>
                    <a:pt x="178" y="71"/>
                  </a:lnTo>
                  <a:lnTo>
                    <a:pt x="176" y="63"/>
                  </a:lnTo>
                  <a:lnTo>
                    <a:pt x="173" y="55"/>
                  </a:lnTo>
                  <a:lnTo>
                    <a:pt x="169" y="46"/>
                  </a:lnTo>
                  <a:lnTo>
                    <a:pt x="165" y="40"/>
                  </a:lnTo>
                  <a:lnTo>
                    <a:pt x="160" y="32"/>
                  </a:lnTo>
                  <a:lnTo>
                    <a:pt x="153" y="26"/>
                  </a:lnTo>
                  <a:lnTo>
                    <a:pt x="148" y="21"/>
                  </a:lnTo>
                  <a:lnTo>
                    <a:pt x="140" y="15"/>
                  </a:lnTo>
                  <a:lnTo>
                    <a:pt x="133" y="11"/>
                  </a:lnTo>
                  <a:lnTo>
                    <a:pt x="125" y="6"/>
                  </a:lnTo>
                  <a:lnTo>
                    <a:pt x="116" y="4"/>
                  </a:lnTo>
                  <a:lnTo>
                    <a:pt x="108" y="1"/>
                  </a:lnTo>
                  <a:lnTo>
                    <a:pt x="99" y="0"/>
                  </a:lnTo>
                  <a:lnTo>
                    <a:pt x="90"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56" name="Freeform 41"/>
            <p:cNvSpPr>
              <a:spLocks noEditPoints="1"/>
            </p:cNvSpPr>
            <p:nvPr/>
          </p:nvSpPr>
          <p:spPr bwMode="auto">
            <a:xfrm>
              <a:off x="7285831" y="3861197"/>
              <a:ext cx="57150" cy="57150"/>
            </a:xfrm>
            <a:custGeom>
              <a:avLst/>
              <a:gdLst>
                <a:gd name="T0" fmla="*/ 79 w 144"/>
                <a:gd name="T1" fmla="*/ 37 h 144"/>
                <a:gd name="T2" fmla="*/ 92 w 144"/>
                <a:gd name="T3" fmla="*/ 42 h 144"/>
                <a:gd name="T4" fmla="*/ 102 w 144"/>
                <a:gd name="T5" fmla="*/ 52 h 144"/>
                <a:gd name="T6" fmla="*/ 107 w 144"/>
                <a:gd name="T7" fmla="*/ 65 h 144"/>
                <a:gd name="T8" fmla="*/ 107 w 144"/>
                <a:gd name="T9" fmla="*/ 79 h 144"/>
                <a:gd name="T10" fmla="*/ 102 w 144"/>
                <a:gd name="T11" fmla="*/ 92 h 144"/>
                <a:gd name="T12" fmla="*/ 92 w 144"/>
                <a:gd name="T13" fmla="*/ 102 h 144"/>
                <a:gd name="T14" fmla="*/ 79 w 144"/>
                <a:gd name="T15" fmla="*/ 107 h 144"/>
                <a:gd name="T16" fmla="*/ 65 w 144"/>
                <a:gd name="T17" fmla="*/ 107 h 144"/>
                <a:gd name="T18" fmla="*/ 52 w 144"/>
                <a:gd name="T19" fmla="*/ 102 h 144"/>
                <a:gd name="T20" fmla="*/ 42 w 144"/>
                <a:gd name="T21" fmla="*/ 92 h 144"/>
                <a:gd name="T22" fmla="*/ 37 w 144"/>
                <a:gd name="T23" fmla="*/ 79 h 144"/>
                <a:gd name="T24" fmla="*/ 37 w 144"/>
                <a:gd name="T25" fmla="*/ 65 h 144"/>
                <a:gd name="T26" fmla="*/ 42 w 144"/>
                <a:gd name="T27" fmla="*/ 52 h 144"/>
                <a:gd name="T28" fmla="*/ 52 w 144"/>
                <a:gd name="T29" fmla="*/ 42 h 144"/>
                <a:gd name="T30" fmla="*/ 65 w 144"/>
                <a:gd name="T31" fmla="*/ 37 h 144"/>
                <a:gd name="T32" fmla="*/ 72 w 144"/>
                <a:gd name="T33" fmla="*/ 36 h 144"/>
                <a:gd name="T34" fmla="*/ 0 w 144"/>
                <a:gd name="T35" fmla="*/ 79 h 144"/>
                <a:gd name="T36" fmla="*/ 3 w 144"/>
                <a:gd name="T37" fmla="*/ 93 h 144"/>
                <a:gd name="T38" fmla="*/ 9 w 144"/>
                <a:gd name="T39" fmla="*/ 106 h 144"/>
                <a:gd name="T40" fmla="*/ 16 w 144"/>
                <a:gd name="T41" fmla="*/ 118 h 144"/>
                <a:gd name="T42" fmla="*/ 26 w 144"/>
                <a:gd name="T43" fmla="*/ 127 h 144"/>
                <a:gd name="T44" fmla="*/ 38 w 144"/>
                <a:gd name="T45" fmla="*/ 135 h 144"/>
                <a:gd name="T46" fmla="*/ 51 w 144"/>
                <a:gd name="T47" fmla="*/ 140 h 144"/>
                <a:gd name="T48" fmla="*/ 65 w 144"/>
                <a:gd name="T49" fmla="*/ 144 h 144"/>
                <a:gd name="T50" fmla="*/ 79 w 144"/>
                <a:gd name="T51" fmla="*/ 144 h 144"/>
                <a:gd name="T52" fmla="*/ 93 w 144"/>
                <a:gd name="T53" fmla="*/ 140 h 144"/>
                <a:gd name="T54" fmla="*/ 106 w 144"/>
                <a:gd name="T55" fmla="*/ 135 h 144"/>
                <a:gd name="T56" fmla="*/ 118 w 144"/>
                <a:gd name="T57" fmla="*/ 127 h 144"/>
                <a:gd name="T58" fmla="*/ 128 w 144"/>
                <a:gd name="T59" fmla="*/ 118 h 144"/>
                <a:gd name="T60" fmla="*/ 135 w 144"/>
                <a:gd name="T61" fmla="*/ 106 h 144"/>
                <a:gd name="T62" fmla="*/ 140 w 144"/>
                <a:gd name="T63" fmla="*/ 93 h 144"/>
                <a:gd name="T64" fmla="*/ 144 w 144"/>
                <a:gd name="T65" fmla="*/ 79 h 144"/>
                <a:gd name="T66" fmla="*/ 144 w 144"/>
                <a:gd name="T67" fmla="*/ 65 h 144"/>
                <a:gd name="T68" fmla="*/ 140 w 144"/>
                <a:gd name="T69" fmla="*/ 51 h 144"/>
                <a:gd name="T70" fmla="*/ 135 w 144"/>
                <a:gd name="T71" fmla="*/ 38 h 144"/>
                <a:gd name="T72" fmla="*/ 128 w 144"/>
                <a:gd name="T73" fmla="*/ 26 h 144"/>
                <a:gd name="T74" fmla="*/ 118 w 144"/>
                <a:gd name="T75" fmla="*/ 16 h 144"/>
                <a:gd name="T76" fmla="*/ 106 w 144"/>
                <a:gd name="T77" fmla="*/ 9 h 144"/>
                <a:gd name="T78" fmla="*/ 93 w 144"/>
                <a:gd name="T79" fmla="*/ 3 h 144"/>
                <a:gd name="T80" fmla="*/ 79 w 144"/>
                <a:gd name="T81" fmla="*/ 0 h 144"/>
                <a:gd name="T82" fmla="*/ 65 w 144"/>
                <a:gd name="T83" fmla="*/ 0 h 144"/>
                <a:gd name="T84" fmla="*/ 51 w 144"/>
                <a:gd name="T85" fmla="*/ 3 h 144"/>
                <a:gd name="T86" fmla="*/ 38 w 144"/>
                <a:gd name="T87" fmla="*/ 9 h 144"/>
                <a:gd name="T88" fmla="*/ 26 w 144"/>
                <a:gd name="T89" fmla="*/ 16 h 144"/>
                <a:gd name="T90" fmla="*/ 16 w 144"/>
                <a:gd name="T91" fmla="*/ 26 h 144"/>
                <a:gd name="T92" fmla="*/ 9 w 144"/>
                <a:gd name="T93" fmla="*/ 38 h 144"/>
                <a:gd name="T94" fmla="*/ 3 w 144"/>
                <a:gd name="T95" fmla="*/ 51 h 144"/>
                <a:gd name="T96" fmla="*/ 0 w 144"/>
                <a:gd name="T97" fmla="*/ 6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144">
                  <a:moveTo>
                    <a:pt x="72" y="36"/>
                  </a:moveTo>
                  <a:lnTo>
                    <a:pt x="79" y="37"/>
                  </a:lnTo>
                  <a:lnTo>
                    <a:pt x="86" y="39"/>
                  </a:lnTo>
                  <a:lnTo>
                    <a:pt x="92" y="42"/>
                  </a:lnTo>
                  <a:lnTo>
                    <a:pt x="97" y="46"/>
                  </a:lnTo>
                  <a:lnTo>
                    <a:pt x="102" y="52"/>
                  </a:lnTo>
                  <a:lnTo>
                    <a:pt x="105" y="57"/>
                  </a:lnTo>
                  <a:lnTo>
                    <a:pt x="107" y="65"/>
                  </a:lnTo>
                  <a:lnTo>
                    <a:pt x="108" y="71"/>
                  </a:lnTo>
                  <a:lnTo>
                    <a:pt x="107" y="79"/>
                  </a:lnTo>
                  <a:lnTo>
                    <a:pt x="105" y="85"/>
                  </a:lnTo>
                  <a:lnTo>
                    <a:pt x="102" y="92"/>
                  </a:lnTo>
                  <a:lnTo>
                    <a:pt x="97" y="97"/>
                  </a:lnTo>
                  <a:lnTo>
                    <a:pt x="92" y="102"/>
                  </a:lnTo>
                  <a:lnTo>
                    <a:pt x="86" y="105"/>
                  </a:lnTo>
                  <a:lnTo>
                    <a:pt x="79" y="107"/>
                  </a:lnTo>
                  <a:lnTo>
                    <a:pt x="72" y="108"/>
                  </a:lnTo>
                  <a:lnTo>
                    <a:pt x="65" y="107"/>
                  </a:lnTo>
                  <a:lnTo>
                    <a:pt x="58" y="105"/>
                  </a:lnTo>
                  <a:lnTo>
                    <a:pt x="52" y="102"/>
                  </a:lnTo>
                  <a:lnTo>
                    <a:pt x="47" y="97"/>
                  </a:lnTo>
                  <a:lnTo>
                    <a:pt x="42" y="92"/>
                  </a:lnTo>
                  <a:lnTo>
                    <a:pt x="39" y="85"/>
                  </a:lnTo>
                  <a:lnTo>
                    <a:pt x="37" y="79"/>
                  </a:lnTo>
                  <a:lnTo>
                    <a:pt x="36" y="71"/>
                  </a:lnTo>
                  <a:lnTo>
                    <a:pt x="37" y="65"/>
                  </a:lnTo>
                  <a:lnTo>
                    <a:pt x="39" y="57"/>
                  </a:lnTo>
                  <a:lnTo>
                    <a:pt x="42" y="52"/>
                  </a:lnTo>
                  <a:lnTo>
                    <a:pt x="47" y="46"/>
                  </a:lnTo>
                  <a:lnTo>
                    <a:pt x="52" y="42"/>
                  </a:lnTo>
                  <a:lnTo>
                    <a:pt x="58" y="39"/>
                  </a:lnTo>
                  <a:lnTo>
                    <a:pt x="65" y="37"/>
                  </a:lnTo>
                  <a:lnTo>
                    <a:pt x="72" y="36"/>
                  </a:lnTo>
                  <a:lnTo>
                    <a:pt x="72" y="36"/>
                  </a:lnTo>
                  <a:close/>
                  <a:moveTo>
                    <a:pt x="0" y="71"/>
                  </a:moveTo>
                  <a:lnTo>
                    <a:pt x="0" y="79"/>
                  </a:lnTo>
                  <a:lnTo>
                    <a:pt x="1" y="86"/>
                  </a:lnTo>
                  <a:lnTo>
                    <a:pt x="3" y="93"/>
                  </a:lnTo>
                  <a:lnTo>
                    <a:pt x="5" y="99"/>
                  </a:lnTo>
                  <a:lnTo>
                    <a:pt x="9" y="106"/>
                  </a:lnTo>
                  <a:lnTo>
                    <a:pt x="12" y="112"/>
                  </a:lnTo>
                  <a:lnTo>
                    <a:pt x="16" y="118"/>
                  </a:lnTo>
                  <a:lnTo>
                    <a:pt x="21" y="123"/>
                  </a:lnTo>
                  <a:lnTo>
                    <a:pt x="26" y="127"/>
                  </a:lnTo>
                  <a:lnTo>
                    <a:pt x="31" y="132"/>
                  </a:lnTo>
                  <a:lnTo>
                    <a:pt x="38" y="135"/>
                  </a:lnTo>
                  <a:lnTo>
                    <a:pt x="44" y="138"/>
                  </a:lnTo>
                  <a:lnTo>
                    <a:pt x="51" y="140"/>
                  </a:lnTo>
                  <a:lnTo>
                    <a:pt x="57" y="143"/>
                  </a:lnTo>
                  <a:lnTo>
                    <a:pt x="65" y="144"/>
                  </a:lnTo>
                  <a:lnTo>
                    <a:pt x="72" y="144"/>
                  </a:lnTo>
                  <a:lnTo>
                    <a:pt x="79" y="144"/>
                  </a:lnTo>
                  <a:lnTo>
                    <a:pt x="86" y="143"/>
                  </a:lnTo>
                  <a:lnTo>
                    <a:pt x="93" y="140"/>
                  </a:lnTo>
                  <a:lnTo>
                    <a:pt x="101" y="138"/>
                  </a:lnTo>
                  <a:lnTo>
                    <a:pt x="106" y="135"/>
                  </a:lnTo>
                  <a:lnTo>
                    <a:pt x="112" y="132"/>
                  </a:lnTo>
                  <a:lnTo>
                    <a:pt x="118" y="127"/>
                  </a:lnTo>
                  <a:lnTo>
                    <a:pt x="123" y="123"/>
                  </a:lnTo>
                  <a:lnTo>
                    <a:pt x="128" y="118"/>
                  </a:lnTo>
                  <a:lnTo>
                    <a:pt x="132" y="112"/>
                  </a:lnTo>
                  <a:lnTo>
                    <a:pt x="135" y="106"/>
                  </a:lnTo>
                  <a:lnTo>
                    <a:pt x="138" y="99"/>
                  </a:lnTo>
                  <a:lnTo>
                    <a:pt x="140" y="93"/>
                  </a:lnTo>
                  <a:lnTo>
                    <a:pt x="143" y="86"/>
                  </a:lnTo>
                  <a:lnTo>
                    <a:pt x="144" y="79"/>
                  </a:lnTo>
                  <a:lnTo>
                    <a:pt x="144" y="71"/>
                  </a:lnTo>
                  <a:lnTo>
                    <a:pt x="144" y="65"/>
                  </a:lnTo>
                  <a:lnTo>
                    <a:pt x="143" y="57"/>
                  </a:lnTo>
                  <a:lnTo>
                    <a:pt x="140" y="51"/>
                  </a:lnTo>
                  <a:lnTo>
                    <a:pt x="138" y="43"/>
                  </a:lnTo>
                  <a:lnTo>
                    <a:pt x="135" y="38"/>
                  </a:lnTo>
                  <a:lnTo>
                    <a:pt x="132" y="31"/>
                  </a:lnTo>
                  <a:lnTo>
                    <a:pt x="128" y="26"/>
                  </a:lnTo>
                  <a:lnTo>
                    <a:pt x="123" y="21"/>
                  </a:lnTo>
                  <a:lnTo>
                    <a:pt x="118" y="16"/>
                  </a:lnTo>
                  <a:lnTo>
                    <a:pt x="112" y="12"/>
                  </a:lnTo>
                  <a:lnTo>
                    <a:pt x="106" y="9"/>
                  </a:lnTo>
                  <a:lnTo>
                    <a:pt x="101" y="5"/>
                  </a:lnTo>
                  <a:lnTo>
                    <a:pt x="93" y="3"/>
                  </a:lnTo>
                  <a:lnTo>
                    <a:pt x="86" y="1"/>
                  </a:lnTo>
                  <a:lnTo>
                    <a:pt x="79" y="0"/>
                  </a:lnTo>
                  <a:lnTo>
                    <a:pt x="72" y="0"/>
                  </a:lnTo>
                  <a:lnTo>
                    <a:pt x="65" y="0"/>
                  </a:lnTo>
                  <a:lnTo>
                    <a:pt x="57" y="1"/>
                  </a:lnTo>
                  <a:lnTo>
                    <a:pt x="51" y="3"/>
                  </a:lnTo>
                  <a:lnTo>
                    <a:pt x="44" y="5"/>
                  </a:lnTo>
                  <a:lnTo>
                    <a:pt x="38" y="9"/>
                  </a:lnTo>
                  <a:lnTo>
                    <a:pt x="31" y="12"/>
                  </a:lnTo>
                  <a:lnTo>
                    <a:pt x="26" y="16"/>
                  </a:lnTo>
                  <a:lnTo>
                    <a:pt x="21" y="21"/>
                  </a:lnTo>
                  <a:lnTo>
                    <a:pt x="16" y="26"/>
                  </a:lnTo>
                  <a:lnTo>
                    <a:pt x="12" y="31"/>
                  </a:lnTo>
                  <a:lnTo>
                    <a:pt x="9" y="38"/>
                  </a:lnTo>
                  <a:lnTo>
                    <a:pt x="5" y="43"/>
                  </a:lnTo>
                  <a:lnTo>
                    <a:pt x="3" y="51"/>
                  </a:lnTo>
                  <a:lnTo>
                    <a:pt x="1" y="57"/>
                  </a:lnTo>
                  <a:lnTo>
                    <a:pt x="0" y="65"/>
                  </a:lnTo>
                  <a:lnTo>
                    <a:pt x="0" y="71"/>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57" name="Freeform 42"/>
            <p:cNvSpPr/>
            <p:nvPr/>
          </p:nvSpPr>
          <p:spPr bwMode="auto">
            <a:xfrm>
              <a:off x="7342981" y="3961209"/>
              <a:ext cx="28575" cy="28575"/>
            </a:xfrm>
            <a:custGeom>
              <a:avLst/>
              <a:gdLst>
                <a:gd name="T0" fmla="*/ 36 w 72"/>
                <a:gd name="T1" fmla="*/ 72 h 72"/>
                <a:gd name="T2" fmla="*/ 43 w 72"/>
                <a:gd name="T3" fmla="*/ 71 h 72"/>
                <a:gd name="T4" fmla="*/ 50 w 72"/>
                <a:gd name="T5" fmla="*/ 69 h 72"/>
                <a:gd name="T6" fmla="*/ 56 w 72"/>
                <a:gd name="T7" fmla="*/ 66 h 72"/>
                <a:gd name="T8" fmla="*/ 61 w 72"/>
                <a:gd name="T9" fmla="*/ 61 h 72"/>
                <a:gd name="T10" fmla="*/ 66 w 72"/>
                <a:gd name="T11" fmla="*/ 56 h 72"/>
                <a:gd name="T12" fmla="*/ 69 w 72"/>
                <a:gd name="T13" fmla="*/ 49 h 72"/>
                <a:gd name="T14" fmla="*/ 71 w 72"/>
                <a:gd name="T15" fmla="*/ 43 h 72"/>
                <a:gd name="T16" fmla="*/ 72 w 72"/>
                <a:gd name="T17" fmla="*/ 35 h 72"/>
                <a:gd name="T18" fmla="*/ 71 w 72"/>
                <a:gd name="T19" fmla="*/ 29 h 72"/>
                <a:gd name="T20" fmla="*/ 69 w 72"/>
                <a:gd name="T21" fmla="*/ 21 h 72"/>
                <a:gd name="T22" fmla="*/ 66 w 72"/>
                <a:gd name="T23" fmla="*/ 16 h 72"/>
                <a:gd name="T24" fmla="*/ 61 w 72"/>
                <a:gd name="T25" fmla="*/ 10 h 72"/>
                <a:gd name="T26" fmla="*/ 56 w 72"/>
                <a:gd name="T27" fmla="*/ 6 h 72"/>
                <a:gd name="T28" fmla="*/ 50 w 72"/>
                <a:gd name="T29" fmla="*/ 3 h 72"/>
                <a:gd name="T30" fmla="*/ 43 w 72"/>
                <a:gd name="T31" fmla="*/ 1 h 72"/>
                <a:gd name="T32" fmla="*/ 36 w 72"/>
                <a:gd name="T33" fmla="*/ 0 h 72"/>
                <a:gd name="T34" fmla="*/ 29 w 72"/>
                <a:gd name="T35" fmla="*/ 1 h 72"/>
                <a:gd name="T36" fmla="*/ 22 w 72"/>
                <a:gd name="T37" fmla="*/ 3 h 72"/>
                <a:gd name="T38" fmla="*/ 16 w 72"/>
                <a:gd name="T39" fmla="*/ 6 h 72"/>
                <a:gd name="T40" fmla="*/ 11 w 72"/>
                <a:gd name="T41" fmla="*/ 10 h 72"/>
                <a:gd name="T42" fmla="*/ 6 w 72"/>
                <a:gd name="T43" fmla="*/ 16 h 72"/>
                <a:gd name="T44" fmla="*/ 3 w 72"/>
                <a:gd name="T45" fmla="*/ 21 h 72"/>
                <a:gd name="T46" fmla="*/ 1 w 72"/>
                <a:gd name="T47" fmla="*/ 29 h 72"/>
                <a:gd name="T48" fmla="*/ 0 w 72"/>
                <a:gd name="T49" fmla="*/ 35 h 72"/>
                <a:gd name="T50" fmla="*/ 1 w 72"/>
                <a:gd name="T51" fmla="*/ 43 h 72"/>
                <a:gd name="T52" fmla="*/ 3 w 72"/>
                <a:gd name="T53" fmla="*/ 49 h 72"/>
                <a:gd name="T54" fmla="*/ 6 w 72"/>
                <a:gd name="T55" fmla="*/ 56 h 72"/>
                <a:gd name="T56" fmla="*/ 11 w 72"/>
                <a:gd name="T57" fmla="*/ 61 h 72"/>
                <a:gd name="T58" fmla="*/ 16 w 72"/>
                <a:gd name="T59" fmla="*/ 66 h 72"/>
                <a:gd name="T60" fmla="*/ 22 w 72"/>
                <a:gd name="T61" fmla="*/ 69 h 72"/>
                <a:gd name="T62" fmla="*/ 29 w 72"/>
                <a:gd name="T63" fmla="*/ 71 h 72"/>
                <a:gd name="T64" fmla="*/ 36 w 72"/>
                <a:gd name="T6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72"/>
                  </a:moveTo>
                  <a:lnTo>
                    <a:pt x="43" y="71"/>
                  </a:lnTo>
                  <a:lnTo>
                    <a:pt x="50" y="69"/>
                  </a:lnTo>
                  <a:lnTo>
                    <a:pt x="56" y="66"/>
                  </a:lnTo>
                  <a:lnTo>
                    <a:pt x="61" y="61"/>
                  </a:lnTo>
                  <a:lnTo>
                    <a:pt x="66" y="56"/>
                  </a:lnTo>
                  <a:lnTo>
                    <a:pt x="69" y="49"/>
                  </a:lnTo>
                  <a:lnTo>
                    <a:pt x="71" y="43"/>
                  </a:lnTo>
                  <a:lnTo>
                    <a:pt x="72" y="35"/>
                  </a:lnTo>
                  <a:lnTo>
                    <a:pt x="71" y="29"/>
                  </a:lnTo>
                  <a:lnTo>
                    <a:pt x="69" y="21"/>
                  </a:lnTo>
                  <a:lnTo>
                    <a:pt x="66" y="16"/>
                  </a:lnTo>
                  <a:lnTo>
                    <a:pt x="61" y="10"/>
                  </a:lnTo>
                  <a:lnTo>
                    <a:pt x="56" y="6"/>
                  </a:lnTo>
                  <a:lnTo>
                    <a:pt x="50" y="3"/>
                  </a:lnTo>
                  <a:lnTo>
                    <a:pt x="43" y="1"/>
                  </a:lnTo>
                  <a:lnTo>
                    <a:pt x="36" y="0"/>
                  </a:lnTo>
                  <a:lnTo>
                    <a:pt x="29" y="1"/>
                  </a:lnTo>
                  <a:lnTo>
                    <a:pt x="22" y="3"/>
                  </a:lnTo>
                  <a:lnTo>
                    <a:pt x="16" y="6"/>
                  </a:lnTo>
                  <a:lnTo>
                    <a:pt x="11" y="10"/>
                  </a:lnTo>
                  <a:lnTo>
                    <a:pt x="6" y="16"/>
                  </a:lnTo>
                  <a:lnTo>
                    <a:pt x="3" y="21"/>
                  </a:lnTo>
                  <a:lnTo>
                    <a:pt x="1" y="29"/>
                  </a:lnTo>
                  <a:lnTo>
                    <a:pt x="0" y="35"/>
                  </a:lnTo>
                  <a:lnTo>
                    <a:pt x="1" y="43"/>
                  </a:lnTo>
                  <a:lnTo>
                    <a:pt x="3" y="49"/>
                  </a:lnTo>
                  <a:lnTo>
                    <a:pt x="6" y="56"/>
                  </a:lnTo>
                  <a:lnTo>
                    <a:pt x="11" y="61"/>
                  </a:lnTo>
                  <a:lnTo>
                    <a:pt x="16" y="66"/>
                  </a:lnTo>
                  <a:lnTo>
                    <a:pt x="22" y="69"/>
                  </a:lnTo>
                  <a:lnTo>
                    <a:pt x="29" y="71"/>
                  </a:lnTo>
                  <a:lnTo>
                    <a:pt x="36" y="72"/>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58" name="Freeform 43"/>
            <p:cNvSpPr/>
            <p:nvPr/>
          </p:nvSpPr>
          <p:spPr bwMode="auto">
            <a:xfrm>
              <a:off x="7571581" y="3746897"/>
              <a:ext cx="28575" cy="28575"/>
            </a:xfrm>
            <a:custGeom>
              <a:avLst/>
              <a:gdLst>
                <a:gd name="T0" fmla="*/ 36 w 72"/>
                <a:gd name="T1" fmla="*/ 0 h 72"/>
                <a:gd name="T2" fmla="*/ 29 w 72"/>
                <a:gd name="T3" fmla="*/ 1 h 72"/>
                <a:gd name="T4" fmla="*/ 22 w 72"/>
                <a:gd name="T5" fmla="*/ 3 h 72"/>
                <a:gd name="T6" fmla="*/ 16 w 72"/>
                <a:gd name="T7" fmla="*/ 6 h 72"/>
                <a:gd name="T8" fmla="*/ 10 w 72"/>
                <a:gd name="T9" fmla="*/ 10 h 72"/>
                <a:gd name="T10" fmla="*/ 6 w 72"/>
                <a:gd name="T11" fmla="*/ 16 h 72"/>
                <a:gd name="T12" fmla="*/ 3 w 72"/>
                <a:gd name="T13" fmla="*/ 21 h 72"/>
                <a:gd name="T14" fmla="*/ 0 w 72"/>
                <a:gd name="T15" fmla="*/ 29 h 72"/>
                <a:gd name="T16" fmla="*/ 0 w 72"/>
                <a:gd name="T17" fmla="*/ 35 h 72"/>
                <a:gd name="T18" fmla="*/ 0 w 72"/>
                <a:gd name="T19" fmla="*/ 43 h 72"/>
                <a:gd name="T20" fmla="*/ 3 w 72"/>
                <a:gd name="T21" fmla="*/ 49 h 72"/>
                <a:gd name="T22" fmla="*/ 6 w 72"/>
                <a:gd name="T23" fmla="*/ 56 h 72"/>
                <a:gd name="T24" fmla="*/ 10 w 72"/>
                <a:gd name="T25" fmla="*/ 61 h 72"/>
                <a:gd name="T26" fmla="*/ 16 w 72"/>
                <a:gd name="T27" fmla="*/ 66 h 72"/>
                <a:gd name="T28" fmla="*/ 22 w 72"/>
                <a:gd name="T29" fmla="*/ 69 h 72"/>
                <a:gd name="T30" fmla="*/ 29 w 72"/>
                <a:gd name="T31" fmla="*/ 71 h 72"/>
                <a:gd name="T32" fmla="*/ 36 w 72"/>
                <a:gd name="T33" fmla="*/ 72 h 72"/>
                <a:gd name="T34" fmla="*/ 44 w 72"/>
                <a:gd name="T35" fmla="*/ 71 h 72"/>
                <a:gd name="T36" fmla="*/ 50 w 72"/>
                <a:gd name="T37" fmla="*/ 69 h 72"/>
                <a:gd name="T38" fmla="*/ 57 w 72"/>
                <a:gd name="T39" fmla="*/ 66 h 72"/>
                <a:gd name="T40" fmla="*/ 61 w 72"/>
                <a:gd name="T41" fmla="*/ 61 h 72"/>
                <a:gd name="T42" fmla="*/ 66 w 72"/>
                <a:gd name="T43" fmla="*/ 56 h 72"/>
                <a:gd name="T44" fmla="*/ 70 w 72"/>
                <a:gd name="T45" fmla="*/ 49 h 72"/>
                <a:gd name="T46" fmla="*/ 72 w 72"/>
                <a:gd name="T47" fmla="*/ 43 h 72"/>
                <a:gd name="T48" fmla="*/ 72 w 72"/>
                <a:gd name="T49" fmla="*/ 35 h 72"/>
                <a:gd name="T50" fmla="*/ 72 w 72"/>
                <a:gd name="T51" fmla="*/ 29 h 72"/>
                <a:gd name="T52" fmla="*/ 70 w 72"/>
                <a:gd name="T53" fmla="*/ 21 h 72"/>
                <a:gd name="T54" fmla="*/ 66 w 72"/>
                <a:gd name="T55" fmla="*/ 16 h 72"/>
                <a:gd name="T56" fmla="*/ 61 w 72"/>
                <a:gd name="T57" fmla="*/ 10 h 72"/>
                <a:gd name="T58" fmla="*/ 57 w 72"/>
                <a:gd name="T59" fmla="*/ 6 h 72"/>
                <a:gd name="T60" fmla="*/ 50 w 72"/>
                <a:gd name="T61" fmla="*/ 3 h 72"/>
                <a:gd name="T62" fmla="*/ 44 w 72"/>
                <a:gd name="T63" fmla="*/ 1 h 72"/>
                <a:gd name="T64" fmla="*/ 36 w 72"/>
                <a:gd name="T6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0"/>
                  </a:moveTo>
                  <a:lnTo>
                    <a:pt x="29" y="1"/>
                  </a:lnTo>
                  <a:lnTo>
                    <a:pt x="22" y="3"/>
                  </a:lnTo>
                  <a:lnTo>
                    <a:pt x="16" y="6"/>
                  </a:lnTo>
                  <a:lnTo>
                    <a:pt x="10" y="10"/>
                  </a:lnTo>
                  <a:lnTo>
                    <a:pt x="6" y="16"/>
                  </a:lnTo>
                  <a:lnTo>
                    <a:pt x="3" y="21"/>
                  </a:lnTo>
                  <a:lnTo>
                    <a:pt x="0" y="29"/>
                  </a:lnTo>
                  <a:lnTo>
                    <a:pt x="0" y="35"/>
                  </a:lnTo>
                  <a:lnTo>
                    <a:pt x="0" y="43"/>
                  </a:lnTo>
                  <a:lnTo>
                    <a:pt x="3" y="49"/>
                  </a:lnTo>
                  <a:lnTo>
                    <a:pt x="6" y="56"/>
                  </a:lnTo>
                  <a:lnTo>
                    <a:pt x="10" y="61"/>
                  </a:lnTo>
                  <a:lnTo>
                    <a:pt x="16" y="66"/>
                  </a:lnTo>
                  <a:lnTo>
                    <a:pt x="22" y="69"/>
                  </a:lnTo>
                  <a:lnTo>
                    <a:pt x="29" y="71"/>
                  </a:lnTo>
                  <a:lnTo>
                    <a:pt x="36" y="72"/>
                  </a:lnTo>
                  <a:lnTo>
                    <a:pt x="44" y="71"/>
                  </a:lnTo>
                  <a:lnTo>
                    <a:pt x="50" y="69"/>
                  </a:lnTo>
                  <a:lnTo>
                    <a:pt x="57" y="66"/>
                  </a:lnTo>
                  <a:lnTo>
                    <a:pt x="61" y="61"/>
                  </a:lnTo>
                  <a:lnTo>
                    <a:pt x="66" y="56"/>
                  </a:lnTo>
                  <a:lnTo>
                    <a:pt x="70" y="49"/>
                  </a:lnTo>
                  <a:lnTo>
                    <a:pt x="72" y="43"/>
                  </a:lnTo>
                  <a:lnTo>
                    <a:pt x="72" y="35"/>
                  </a:lnTo>
                  <a:lnTo>
                    <a:pt x="72" y="29"/>
                  </a:lnTo>
                  <a:lnTo>
                    <a:pt x="70" y="21"/>
                  </a:lnTo>
                  <a:lnTo>
                    <a:pt x="66" y="16"/>
                  </a:lnTo>
                  <a:lnTo>
                    <a:pt x="61" y="10"/>
                  </a:lnTo>
                  <a:lnTo>
                    <a:pt x="57" y="6"/>
                  </a:lnTo>
                  <a:lnTo>
                    <a:pt x="50" y="3"/>
                  </a:lnTo>
                  <a:lnTo>
                    <a:pt x="44" y="1"/>
                  </a:lnTo>
                  <a:lnTo>
                    <a:pt x="36"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77" name="Group 35"/>
          <p:cNvGrpSpPr/>
          <p:nvPr/>
        </p:nvGrpSpPr>
        <p:grpSpPr>
          <a:xfrm>
            <a:off x="6148391" y="3692585"/>
            <a:ext cx="321056" cy="466990"/>
            <a:chOff x="3720306" y="3668315"/>
            <a:chExt cx="314325" cy="457200"/>
          </a:xfrm>
          <a:solidFill>
            <a:schemeClr val="bg1"/>
          </a:solidFill>
        </p:grpSpPr>
        <p:sp>
          <p:nvSpPr>
            <p:cNvPr id="1048859" name="Freeform 114"/>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60" name="Freeform 115"/>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78" name="Group 56"/>
          <p:cNvGrpSpPr/>
          <p:nvPr/>
        </p:nvGrpSpPr>
        <p:grpSpPr>
          <a:xfrm>
            <a:off x="4962787" y="3249986"/>
            <a:ext cx="296688" cy="296688"/>
            <a:chOff x="3648868" y="2753915"/>
            <a:chExt cx="457200" cy="457200"/>
          </a:xfrm>
          <a:solidFill>
            <a:schemeClr val="bg1">
              <a:lumMod val="95000"/>
            </a:schemeClr>
          </a:solidFill>
        </p:grpSpPr>
        <p:sp>
          <p:nvSpPr>
            <p:cNvPr id="1048861" name="Freeform 127"/>
            <p:cNvSpPr>
              <a:spLocks noEditPoints="1"/>
            </p:cNvSpPr>
            <p:nvPr/>
          </p:nvSpPr>
          <p:spPr bwMode="auto">
            <a:xfrm>
              <a:off x="3648868" y="2753915"/>
              <a:ext cx="457200" cy="457200"/>
            </a:xfrm>
            <a:custGeom>
              <a:avLst/>
              <a:gdLst>
                <a:gd name="T0" fmla="*/ 630 w 1152"/>
                <a:gd name="T1" fmla="*/ 780 h 1152"/>
                <a:gd name="T2" fmla="*/ 534 w 1152"/>
                <a:gd name="T3" fmla="*/ 739 h 1152"/>
                <a:gd name="T4" fmla="*/ 454 w 1152"/>
                <a:gd name="T5" fmla="*/ 674 h 1152"/>
                <a:gd name="T6" fmla="*/ 395 w 1152"/>
                <a:gd name="T7" fmla="*/ 588 h 1152"/>
                <a:gd name="T8" fmla="*/ 364 w 1152"/>
                <a:gd name="T9" fmla="*/ 487 h 1152"/>
                <a:gd name="T10" fmla="*/ 364 w 1152"/>
                <a:gd name="T11" fmla="*/ 378 h 1152"/>
                <a:gd name="T12" fmla="*/ 395 w 1152"/>
                <a:gd name="T13" fmla="*/ 276 h 1152"/>
                <a:gd name="T14" fmla="*/ 454 w 1152"/>
                <a:gd name="T15" fmla="*/ 190 h 1152"/>
                <a:gd name="T16" fmla="*/ 534 w 1152"/>
                <a:gd name="T17" fmla="*/ 124 h 1152"/>
                <a:gd name="T18" fmla="*/ 630 w 1152"/>
                <a:gd name="T19" fmla="*/ 83 h 1152"/>
                <a:gd name="T20" fmla="*/ 739 w 1152"/>
                <a:gd name="T21" fmla="*/ 72 h 1152"/>
                <a:gd name="T22" fmla="*/ 844 w 1152"/>
                <a:gd name="T23" fmla="*/ 94 h 1152"/>
                <a:gd name="T24" fmla="*/ 936 w 1152"/>
                <a:gd name="T25" fmla="*/ 143 h 1152"/>
                <a:gd name="T26" fmla="*/ 1009 w 1152"/>
                <a:gd name="T27" fmla="*/ 217 h 1152"/>
                <a:gd name="T28" fmla="*/ 1059 w 1152"/>
                <a:gd name="T29" fmla="*/ 309 h 1152"/>
                <a:gd name="T30" fmla="*/ 1079 w 1152"/>
                <a:gd name="T31" fmla="*/ 413 h 1152"/>
                <a:gd name="T32" fmla="*/ 1068 w 1152"/>
                <a:gd name="T33" fmla="*/ 522 h 1152"/>
                <a:gd name="T34" fmla="*/ 1028 w 1152"/>
                <a:gd name="T35" fmla="*/ 618 h 1152"/>
                <a:gd name="T36" fmla="*/ 963 w 1152"/>
                <a:gd name="T37" fmla="*/ 698 h 1152"/>
                <a:gd name="T38" fmla="*/ 876 w 1152"/>
                <a:gd name="T39" fmla="*/ 757 h 1152"/>
                <a:gd name="T40" fmla="*/ 775 w 1152"/>
                <a:gd name="T41" fmla="*/ 788 h 1152"/>
                <a:gd name="T42" fmla="*/ 163 w 1152"/>
                <a:gd name="T43" fmla="*/ 1077 h 1152"/>
                <a:gd name="T44" fmla="*/ 127 w 1152"/>
                <a:gd name="T45" fmla="*/ 1088 h 1152"/>
                <a:gd name="T46" fmla="*/ 92 w 1152"/>
                <a:gd name="T47" fmla="*/ 1077 h 1152"/>
                <a:gd name="T48" fmla="*/ 68 w 1152"/>
                <a:gd name="T49" fmla="*/ 1049 h 1152"/>
                <a:gd name="T50" fmla="*/ 65 w 1152"/>
                <a:gd name="T51" fmla="*/ 1012 h 1152"/>
                <a:gd name="T52" fmla="*/ 83 w 1152"/>
                <a:gd name="T53" fmla="*/ 979 h 1152"/>
                <a:gd name="T54" fmla="*/ 415 w 1152"/>
                <a:gd name="T55" fmla="*/ 737 h 1152"/>
                <a:gd name="T56" fmla="*/ 719 w 1152"/>
                <a:gd name="T57" fmla="*/ 0 h 1152"/>
                <a:gd name="T58" fmla="*/ 592 w 1152"/>
                <a:gd name="T59" fmla="*/ 19 h 1152"/>
                <a:gd name="T60" fmla="*/ 479 w 1152"/>
                <a:gd name="T61" fmla="*/ 74 h 1152"/>
                <a:gd name="T62" fmla="*/ 387 w 1152"/>
                <a:gd name="T63" fmla="*/ 157 h 1152"/>
                <a:gd name="T64" fmla="*/ 322 w 1152"/>
                <a:gd name="T65" fmla="*/ 264 h 1152"/>
                <a:gd name="T66" fmla="*/ 291 w 1152"/>
                <a:gd name="T67" fmla="*/ 387 h 1152"/>
                <a:gd name="T68" fmla="*/ 302 w 1152"/>
                <a:gd name="T69" fmla="*/ 537 h 1152"/>
                <a:gd name="T70" fmla="*/ 38 w 1152"/>
                <a:gd name="T71" fmla="*/ 934 h 1152"/>
                <a:gd name="T72" fmla="*/ 2 w 1152"/>
                <a:gd name="T73" fmla="*/ 999 h 1152"/>
                <a:gd name="T74" fmla="*/ 10 w 1152"/>
                <a:gd name="T75" fmla="*/ 1074 h 1152"/>
                <a:gd name="T76" fmla="*/ 56 w 1152"/>
                <a:gd name="T77" fmla="*/ 1130 h 1152"/>
                <a:gd name="T78" fmla="*/ 127 w 1152"/>
                <a:gd name="T79" fmla="*/ 1152 h 1152"/>
                <a:gd name="T80" fmla="*/ 199 w 1152"/>
                <a:gd name="T81" fmla="*/ 1129 h 1152"/>
                <a:gd name="T82" fmla="*/ 565 w 1152"/>
                <a:gd name="T83" fmla="*/ 834 h 1152"/>
                <a:gd name="T84" fmla="*/ 719 w 1152"/>
                <a:gd name="T85" fmla="*/ 864 h 1152"/>
                <a:gd name="T86" fmla="*/ 848 w 1152"/>
                <a:gd name="T87" fmla="*/ 844 h 1152"/>
                <a:gd name="T88" fmla="*/ 961 w 1152"/>
                <a:gd name="T89" fmla="*/ 790 h 1152"/>
                <a:gd name="T90" fmla="*/ 1053 w 1152"/>
                <a:gd name="T91" fmla="*/ 707 h 1152"/>
                <a:gd name="T92" fmla="*/ 1118 w 1152"/>
                <a:gd name="T93" fmla="*/ 600 h 1152"/>
                <a:gd name="T94" fmla="*/ 1149 w 1152"/>
                <a:gd name="T95" fmla="*/ 476 h 1152"/>
                <a:gd name="T96" fmla="*/ 1143 w 1152"/>
                <a:gd name="T97" fmla="*/ 345 h 1152"/>
                <a:gd name="T98" fmla="*/ 1100 w 1152"/>
                <a:gd name="T99" fmla="*/ 226 h 1152"/>
                <a:gd name="T100" fmla="*/ 1025 w 1152"/>
                <a:gd name="T101" fmla="*/ 126 h 1152"/>
                <a:gd name="T102" fmla="*/ 926 w 1152"/>
                <a:gd name="T103" fmla="*/ 53 h 1152"/>
                <a:gd name="T104" fmla="*/ 807 w 1152"/>
                <a:gd name="T105" fmla="*/ 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52" h="1152">
                  <a:moveTo>
                    <a:pt x="719" y="792"/>
                  </a:moveTo>
                  <a:lnTo>
                    <a:pt x="701" y="791"/>
                  </a:lnTo>
                  <a:lnTo>
                    <a:pt x="683" y="790"/>
                  </a:lnTo>
                  <a:lnTo>
                    <a:pt x="665" y="788"/>
                  </a:lnTo>
                  <a:lnTo>
                    <a:pt x="647" y="785"/>
                  </a:lnTo>
                  <a:lnTo>
                    <a:pt x="630" y="780"/>
                  </a:lnTo>
                  <a:lnTo>
                    <a:pt x="613" y="776"/>
                  </a:lnTo>
                  <a:lnTo>
                    <a:pt x="596" y="770"/>
                  </a:lnTo>
                  <a:lnTo>
                    <a:pt x="580" y="763"/>
                  </a:lnTo>
                  <a:lnTo>
                    <a:pt x="564" y="757"/>
                  </a:lnTo>
                  <a:lnTo>
                    <a:pt x="549" y="748"/>
                  </a:lnTo>
                  <a:lnTo>
                    <a:pt x="534" y="739"/>
                  </a:lnTo>
                  <a:lnTo>
                    <a:pt x="519" y="731"/>
                  </a:lnTo>
                  <a:lnTo>
                    <a:pt x="505" y="720"/>
                  </a:lnTo>
                  <a:lnTo>
                    <a:pt x="491" y="709"/>
                  </a:lnTo>
                  <a:lnTo>
                    <a:pt x="478" y="698"/>
                  </a:lnTo>
                  <a:lnTo>
                    <a:pt x="466" y="687"/>
                  </a:lnTo>
                  <a:lnTo>
                    <a:pt x="454" y="674"/>
                  </a:lnTo>
                  <a:lnTo>
                    <a:pt x="442" y="661"/>
                  </a:lnTo>
                  <a:lnTo>
                    <a:pt x="431" y="648"/>
                  </a:lnTo>
                  <a:lnTo>
                    <a:pt x="421" y="634"/>
                  </a:lnTo>
                  <a:lnTo>
                    <a:pt x="412" y="618"/>
                  </a:lnTo>
                  <a:lnTo>
                    <a:pt x="403" y="603"/>
                  </a:lnTo>
                  <a:lnTo>
                    <a:pt x="395" y="588"/>
                  </a:lnTo>
                  <a:lnTo>
                    <a:pt x="388" y="572"/>
                  </a:lnTo>
                  <a:lnTo>
                    <a:pt x="381" y="556"/>
                  </a:lnTo>
                  <a:lnTo>
                    <a:pt x="376" y="539"/>
                  </a:lnTo>
                  <a:lnTo>
                    <a:pt x="372" y="522"/>
                  </a:lnTo>
                  <a:lnTo>
                    <a:pt x="367" y="504"/>
                  </a:lnTo>
                  <a:lnTo>
                    <a:pt x="364" y="487"/>
                  </a:lnTo>
                  <a:lnTo>
                    <a:pt x="362" y="468"/>
                  </a:lnTo>
                  <a:lnTo>
                    <a:pt x="361" y="450"/>
                  </a:lnTo>
                  <a:lnTo>
                    <a:pt x="360" y="432"/>
                  </a:lnTo>
                  <a:lnTo>
                    <a:pt x="361" y="413"/>
                  </a:lnTo>
                  <a:lnTo>
                    <a:pt x="362" y="395"/>
                  </a:lnTo>
                  <a:lnTo>
                    <a:pt x="364" y="378"/>
                  </a:lnTo>
                  <a:lnTo>
                    <a:pt x="367" y="359"/>
                  </a:lnTo>
                  <a:lnTo>
                    <a:pt x="372" y="342"/>
                  </a:lnTo>
                  <a:lnTo>
                    <a:pt x="376" y="325"/>
                  </a:lnTo>
                  <a:lnTo>
                    <a:pt x="381" y="309"/>
                  </a:lnTo>
                  <a:lnTo>
                    <a:pt x="388" y="292"/>
                  </a:lnTo>
                  <a:lnTo>
                    <a:pt x="395" y="276"/>
                  </a:lnTo>
                  <a:lnTo>
                    <a:pt x="403" y="260"/>
                  </a:lnTo>
                  <a:lnTo>
                    <a:pt x="412" y="245"/>
                  </a:lnTo>
                  <a:lnTo>
                    <a:pt x="421" y="231"/>
                  </a:lnTo>
                  <a:lnTo>
                    <a:pt x="431" y="217"/>
                  </a:lnTo>
                  <a:lnTo>
                    <a:pt x="442" y="203"/>
                  </a:lnTo>
                  <a:lnTo>
                    <a:pt x="454" y="190"/>
                  </a:lnTo>
                  <a:lnTo>
                    <a:pt x="466" y="178"/>
                  </a:lnTo>
                  <a:lnTo>
                    <a:pt x="478" y="166"/>
                  </a:lnTo>
                  <a:lnTo>
                    <a:pt x="491" y="154"/>
                  </a:lnTo>
                  <a:lnTo>
                    <a:pt x="505" y="143"/>
                  </a:lnTo>
                  <a:lnTo>
                    <a:pt x="519" y="134"/>
                  </a:lnTo>
                  <a:lnTo>
                    <a:pt x="534" y="124"/>
                  </a:lnTo>
                  <a:lnTo>
                    <a:pt x="549" y="115"/>
                  </a:lnTo>
                  <a:lnTo>
                    <a:pt x="564" y="108"/>
                  </a:lnTo>
                  <a:lnTo>
                    <a:pt x="580" y="100"/>
                  </a:lnTo>
                  <a:lnTo>
                    <a:pt x="596" y="94"/>
                  </a:lnTo>
                  <a:lnTo>
                    <a:pt x="613" y="88"/>
                  </a:lnTo>
                  <a:lnTo>
                    <a:pt x="630" y="83"/>
                  </a:lnTo>
                  <a:lnTo>
                    <a:pt x="647" y="80"/>
                  </a:lnTo>
                  <a:lnTo>
                    <a:pt x="665" y="76"/>
                  </a:lnTo>
                  <a:lnTo>
                    <a:pt x="683" y="74"/>
                  </a:lnTo>
                  <a:lnTo>
                    <a:pt x="701" y="72"/>
                  </a:lnTo>
                  <a:lnTo>
                    <a:pt x="719" y="72"/>
                  </a:lnTo>
                  <a:lnTo>
                    <a:pt x="739" y="72"/>
                  </a:lnTo>
                  <a:lnTo>
                    <a:pt x="757" y="74"/>
                  </a:lnTo>
                  <a:lnTo>
                    <a:pt x="775" y="76"/>
                  </a:lnTo>
                  <a:lnTo>
                    <a:pt x="793" y="80"/>
                  </a:lnTo>
                  <a:lnTo>
                    <a:pt x="810" y="83"/>
                  </a:lnTo>
                  <a:lnTo>
                    <a:pt x="827" y="88"/>
                  </a:lnTo>
                  <a:lnTo>
                    <a:pt x="844" y="94"/>
                  </a:lnTo>
                  <a:lnTo>
                    <a:pt x="860" y="100"/>
                  </a:lnTo>
                  <a:lnTo>
                    <a:pt x="876" y="108"/>
                  </a:lnTo>
                  <a:lnTo>
                    <a:pt x="891" y="115"/>
                  </a:lnTo>
                  <a:lnTo>
                    <a:pt x="906" y="124"/>
                  </a:lnTo>
                  <a:lnTo>
                    <a:pt x="921" y="134"/>
                  </a:lnTo>
                  <a:lnTo>
                    <a:pt x="936" y="143"/>
                  </a:lnTo>
                  <a:lnTo>
                    <a:pt x="948" y="154"/>
                  </a:lnTo>
                  <a:lnTo>
                    <a:pt x="963" y="166"/>
                  </a:lnTo>
                  <a:lnTo>
                    <a:pt x="974" y="178"/>
                  </a:lnTo>
                  <a:lnTo>
                    <a:pt x="986" y="190"/>
                  </a:lnTo>
                  <a:lnTo>
                    <a:pt x="998" y="203"/>
                  </a:lnTo>
                  <a:lnTo>
                    <a:pt x="1009" y="217"/>
                  </a:lnTo>
                  <a:lnTo>
                    <a:pt x="1019" y="231"/>
                  </a:lnTo>
                  <a:lnTo>
                    <a:pt x="1028" y="245"/>
                  </a:lnTo>
                  <a:lnTo>
                    <a:pt x="1037" y="260"/>
                  </a:lnTo>
                  <a:lnTo>
                    <a:pt x="1045" y="276"/>
                  </a:lnTo>
                  <a:lnTo>
                    <a:pt x="1052" y="292"/>
                  </a:lnTo>
                  <a:lnTo>
                    <a:pt x="1059" y="309"/>
                  </a:lnTo>
                  <a:lnTo>
                    <a:pt x="1064" y="325"/>
                  </a:lnTo>
                  <a:lnTo>
                    <a:pt x="1068" y="342"/>
                  </a:lnTo>
                  <a:lnTo>
                    <a:pt x="1073" y="359"/>
                  </a:lnTo>
                  <a:lnTo>
                    <a:pt x="1076" y="378"/>
                  </a:lnTo>
                  <a:lnTo>
                    <a:pt x="1078" y="395"/>
                  </a:lnTo>
                  <a:lnTo>
                    <a:pt x="1079" y="413"/>
                  </a:lnTo>
                  <a:lnTo>
                    <a:pt x="1080" y="432"/>
                  </a:lnTo>
                  <a:lnTo>
                    <a:pt x="1079" y="450"/>
                  </a:lnTo>
                  <a:lnTo>
                    <a:pt x="1078" y="468"/>
                  </a:lnTo>
                  <a:lnTo>
                    <a:pt x="1076" y="487"/>
                  </a:lnTo>
                  <a:lnTo>
                    <a:pt x="1073" y="504"/>
                  </a:lnTo>
                  <a:lnTo>
                    <a:pt x="1068" y="522"/>
                  </a:lnTo>
                  <a:lnTo>
                    <a:pt x="1064" y="539"/>
                  </a:lnTo>
                  <a:lnTo>
                    <a:pt x="1059" y="556"/>
                  </a:lnTo>
                  <a:lnTo>
                    <a:pt x="1052" y="572"/>
                  </a:lnTo>
                  <a:lnTo>
                    <a:pt x="1045" y="588"/>
                  </a:lnTo>
                  <a:lnTo>
                    <a:pt x="1037" y="603"/>
                  </a:lnTo>
                  <a:lnTo>
                    <a:pt x="1028" y="618"/>
                  </a:lnTo>
                  <a:lnTo>
                    <a:pt x="1019" y="634"/>
                  </a:lnTo>
                  <a:lnTo>
                    <a:pt x="1009" y="648"/>
                  </a:lnTo>
                  <a:lnTo>
                    <a:pt x="998" y="661"/>
                  </a:lnTo>
                  <a:lnTo>
                    <a:pt x="986" y="674"/>
                  </a:lnTo>
                  <a:lnTo>
                    <a:pt x="974" y="687"/>
                  </a:lnTo>
                  <a:lnTo>
                    <a:pt x="963" y="698"/>
                  </a:lnTo>
                  <a:lnTo>
                    <a:pt x="948" y="709"/>
                  </a:lnTo>
                  <a:lnTo>
                    <a:pt x="936" y="720"/>
                  </a:lnTo>
                  <a:lnTo>
                    <a:pt x="921" y="731"/>
                  </a:lnTo>
                  <a:lnTo>
                    <a:pt x="906" y="739"/>
                  </a:lnTo>
                  <a:lnTo>
                    <a:pt x="891" y="748"/>
                  </a:lnTo>
                  <a:lnTo>
                    <a:pt x="876" y="757"/>
                  </a:lnTo>
                  <a:lnTo>
                    <a:pt x="860" y="763"/>
                  </a:lnTo>
                  <a:lnTo>
                    <a:pt x="844" y="770"/>
                  </a:lnTo>
                  <a:lnTo>
                    <a:pt x="827" y="776"/>
                  </a:lnTo>
                  <a:lnTo>
                    <a:pt x="810" y="780"/>
                  </a:lnTo>
                  <a:lnTo>
                    <a:pt x="793" y="785"/>
                  </a:lnTo>
                  <a:lnTo>
                    <a:pt x="775" y="788"/>
                  </a:lnTo>
                  <a:lnTo>
                    <a:pt x="757" y="790"/>
                  </a:lnTo>
                  <a:lnTo>
                    <a:pt x="739" y="791"/>
                  </a:lnTo>
                  <a:lnTo>
                    <a:pt x="719" y="792"/>
                  </a:lnTo>
                  <a:close/>
                  <a:moveTo>
                    <a:pt x="173" y="1069"/>
                  </a:moveTo>
                  <a:lnTo>
                    <a:pt x="168" y="1073"/>
                  </a:lnTo>
                  <a:lnTo>
                    <a:pt x="163" y="1077"/>
                  </a:lnTo>
                  <a:lnTo>
                    <a:pt x="158" y="1081"/>
                  </a:lnTo>
                  <a:lnTo>
                    <a:pt x="152" y="1083"/>
                  </a:lnTo>
                  <a:lnTo>
                    <a:pt x="146" y="1085"/>
                  </a:lnTo>
                  <a:lnTo>
                    <a:pt x="141" y="1087"/>
                  </a:lnTo>
                  <a:lnTo>
                    <a:pt x="134" y="1088"/>
                  </a:lnTo>
                  <a:lnTo>
                    <a:pt x="127" y="1088"/>
                  </a:lnTo>
                  <a:lnTo>
                    <a:pt x="120" y="1088"/>
                  </a:lnTo>
                  <a:lnTo>
                    <a:pt x="115" y="1087"/>
                  </a:lnTo>
                  <a:lnTo>
                    <a:pt x="108" y="1085"/>
                  </a:lnTo>
                  <a:lnTo>
                    <a:pt x="103" y="1083"/>
                  </a:lnTo>
                  <a:lnTo>
                    <a:pt x="96" y="1081"/>
                  </a:lnTo>
                  <a:lnTo>
                    <a:pt x="92" y="1077"/>
                  </a:lnTo>
                  <a:lnTo>
                    <a:pt x="87" y="1074"/>
                  </a:lnTo>
                  <a:lnTo>
                    <a:pt x="82" y="1070"/>
                  </a:lnTo>
                  <a:lnTo>
                    <a:pt x="78" y="1066"/>
                  </a:lnTo>
                  <a:lnTo>
                    <a:pt x="75" y="1060"/>
                  </a:lnTo>
                  <a:lnTo>
                    <a:pt x="71" y="1055"/>
                  </a:lnTo>
                  <a:lnTo>
                    <a:pt x="68" y="1049"/>
                  </a:lnTo>
                  <a:lnTo>
                    <a:pt x="66" y="1044"/>
                  </a:lnTo>
                  <a:lnTo>
                    <a:pt x="65" y="1038"/>
                  </a:lnTo>
                  <a:lnTo>
                    <a:pt x="64" y="1031"/>
                  </a:lnTo>
                  <a:lnTo>
                    <a:pt x="64" y="1025"/>
                  </a:lnTo>
                  <a:lnTo>
                    <a:pt x="64" y="1018"/>
                  </a:lnTo>
                  <a:lnTo>
                    <a:pt x="65" y="1012"/>
                  </a:lnTo>
                  <a:lnTo>
                    <a:pt x="66" y="1006"/>
                  </a:lnTo>
                  <a:lnTo>
                    <a:pt x="69" y="1000"/>
                  </a:lnTo>
                  <a:lnTo>
                    <a:pt x="71" y="994"/>
                  </a:lnTo>
                  <a:lnTo>
                    <a:pt x="75" y="989"/>
                  </a:lnTo>
                  <a:lnTo>
                    <a:pt x="79" y="984"/>
                  </a:lnTo>
                  <a:lnTo>
                    <a:pt x="83" y="979"/>
                  </a:lnTo>
                  <a:lnTo>
                    <a:pt x="82" y="979"/>
                  </a:lnTo>
                  <a:lnTo>
                    <a:pt x="373" y="689"/>
                  </a:lnTo>
                  <a:lnTo>
                    <a:pt x="383" y="702"/>
                  </a:lnTo>
                  <a:lnTo>
                    <a:pt x="393" y="714"/>
                  </a:lnTo>
                  <a:lnTo>
                    <a:pt x="404" y="725"/>
                  </a:lnTo>
                  <a:lnTo>
                    <a:pt x="415" y="737"/>
                  </a:lnTo>
                  <a:lnTo>
                    <a:pt x="426" y="748"/>
                  </a:lnTo>
                  <a:lnTo>
                    <a:pt x="438" y="759"/>
                  </a:lnTo>
                  <a:lnTo>
                    <a:pt x="451" y="769"/>
                  </a:lnTo>
                  <a:lnTo>
                    <a:pt x="462" y="778"/>
                  </a:lnTo>
                  <a:lnTo>
                    <a:pt x="173" y="1069"/>
                  </a:lnTo>
                  <a:close/>
                  <a:moveTo>
                    <a:pt x="719" y="0"/>
                  </a:moveTo>
                  <a:lnTo>
                    <a:pt x="698" y="1"/>
                  </a:lnTo>
                  <a:lnTo>
                    <a:pt x="676" y="2"/>
                  </a:lnTo>
                  <a:lnTo>
                    <a:pt x="655" y="5"/>
                  </a:lnTo>
                  <a:lnTo>
                    <a:pt x="633" y="8"/>
                  </a:lnTo>
                  <a:lnTo>
                    <a:pt x="611" y="14"/>
                  </a:lnTo>
                  <a:lnTo>
                    <a:pt x="592" y="19"/>
                  </a:lnTo>
                  <a:lnTo>
                    <a:pt x="572" y="27"/>
                  </a:lnTo>
                  <a:lnTo>
                    <a:pt x="552" y="34"/>
                  </a:lnTo>
                  <a:lnTo>
                    <a:pt x="533" y="43"/>
                  </a:lnTo>
                  <a:lnTo>
                    <a:pt x="514" y="53"/>
                  </a:lnTo>
                  <a:lnTo>
                    <a:pt x="496" y="62"/>
                  </a:lnTo>
                  <a:lnTo>
                    <a:pt x="479" y="74"/>
                  </a:lnTo>
                  <a:lnTo>
                    <a:pt x="461" y="86"/>
                  </a:lnTo>
                  <a:lnTo>
                    <a:pt x="445" y="99"/>
                  </a:lnTo>
                  <a:lnTo>
                    <a:pt x="430" y="112"/>
                  </a:lnTo>
                  <a:lnTo>
                    <a:pt x="415" y="126"/>
                  </a:lnTo>
                  <a:lnTo>
                    <a:pt x="400" y="141"/>
                  </a:lnTo>
                  <a:lnTo>
                    <a:pt x="387" y="157"/>
                  </a:lnTo>
                  <a:lnTo>
                    <a:pt x="374" y="174"/>
                  </a:lnTo>
                  <a:lnTo>
                    <a:pt x="362" y="191"/>
                  </a:lnTo>
                  <a:lnTo>
                    <a:pt x="350" y="208"/>
                  </a:lnTo>
                  <a:lnTo>
                    <a:pt x="340" y="226"/>
                  </a:lnTo>
                  <a:lnTo>
                    <a:pt x="331" y="245"/>
                  </a:lnTo>
                  <a:lnTo>
                    <a:pt x="322" y="264"/>
                  </a:lnTo>
                  <a:lnTo>
                    <a:pt x="314" y="284"/>
                  </a:lnTo>
                  <a:lnTo>
                    <a:pt x="307" y="303"/>
                  </a:lnTo>
                  <a:lnTo>
                    <a:pt x="302" y="324"/>
                  </a:lnTo>
                  <a:lnTo>
                    <a:pt x="297" y="345"/>
                  </a:lnTo>
                  <a:lnTo>
                    <a:pt x="293" y="366"/>
                  </a:lnTo>
                  <a:lnTo>
                    <a:pt x="291" y="387"/>
                  </a:lnTo>
                  <a:lnTo>
                    <a:pt x="289" y="410"/>
                  </a:lnTo>
                  <a:lnTo>
                    <a:pt x="287" y="432"/>
                  </a:lnTo>
                  <a:lnTo>
                    <a:pt x="289" y="459"/>
                  </a:lnTo>
                  <a:lnTo>
                    <a:pt x="292" y="486"/>
                  </a:lnTo>
                  <a:lnTo>
                    <a:pt x="295" y="512"/>
                  </a:lnTo>
                  <a:lnTo>
                    <a:pt x="302" y="537"/>
                  </a:lnTo>
                  <a:lnTo>
                    <a:pt x="308" y="562"/>
                  </a:lnTo>
                  <a:lnTo>
                    <a:pt x="317" y="587"/>
                  </a:lnTo>
                  <a:lnTo>
                    <a:pt x="326" y="611"/>
                  </a:lnTo>
                  <a:lnTo>
                    <a:pt x="338" y="634"/>
                  </a:lnTo>
                  <a:lnTo>
                    <a:pt x="38" y="934"/>
                  </a:lnTo>
                  <a:lnTo>
                    <a:pt x="38" y="934"/>
                  </a:lnTo>
                  <a:lnTo>
                    <a:pt x="29" y="944"/>
                  </a:lnTo>
                  <a:lnTo>
                    <a:pt x="22" y="953"/>
                  </a:lnTo>
                  <a:lnTo>
                    <a:pt x="15" y="964"/>
                  </a:lnTo>
                  <a:lnTo>
                    <a:pt x="10" y="975"/>
                  </a:lnTo>
                  <a:lnTo>
                    <a:pt x="6" y="987"/>
                  </a:lnTo>
                  <a:lnTo>
                    <a:pt x="2" y="999"/>
                  </a:lnTo>
                  <a:lnTo>
                    <a:pt x="0" y="1012"/>
                  </a:lnTo>
                  <a:lnTo>
                    <a:pt x="0" y="1025"/>
                  </a:lnTo>
                  <a:lnTo>
                    <a:pt x="0" y="1038"/>
                  </a:lnTo>
                  <a:lnTo>
                    <a:pt x="2" y="1050"/>
                  </a:lnTo>
                  <a:lnTo>
                    <a:pt x="6" y="1062"/>
                  </a:lnTo>
                  <a:lnTo>
                    <a:pt x="10" y="1074"/>
                  </a:lnTo>
                  <a:lnTo>
                    <a:pt x="15" y="1085"/>
                  </a:lnTo>
                  <a:lnTo>
                    <a:pt x="22" y="1096"/>
                  </a:lnTo>
                  <a:lnTo>
                    <a:pt x="29" y="1106"/>
                  </a:lnTo>
                  <a:lnTo>
                    <a:pt x="37" y="1114"/>
                  </a:lnTo>
                  <a:lnTo>
                    <a:pt x="47" y="1123"/>
                  </a:lnTo>
                  <a:lnTo>
                    <a:pt x="56" y="1130"/>
                  </a:lnTo>
                  <a:lnTo>
                    <a:pt x="66" y="1137"/>
                  </a:lnTo>
                  <a:lnTo>
                    <a:pt x="78" y="1142"/>
                  </a:lnTo>
                  <a:lnTo>
                    <a:pt x="89" y="1147"/>
                  </a:lnTo>
                  <a:lnTo>
                    <a:pt x="102" y="1150"/>
                  </a:lnTo>
                  <a:lnTo>
                    <a:pt x="114" y="1151"/>
                  </a:lnTo>
                  <a:lnTo>
                    <a:pt x="127" y="1152"/>
                  </a:lnTo>
                  <a:lnTo>
                    <a:pt x="141" y="1151"/>
                  </a:lnTo>
                  <a:lnTo>
                    <a:pt x="152" y="1149"/>
                  </a:lnTo>
                  <a:lnTo>
                    <a:pt x="165" y="1147"/>
                  </a:lnTo>
                  <a:lnTo>
                    <a:pt x="177" y="1141"/>
                  </a:lnTo>
                  <a:lnTo>
                    <a:pt x="188" y="1136"/>
                  </a:lnTo>
                  <a:lnTo>
                    <a:pt x="199" y="1129"/>
                  </a:lnTo>
                  <a:lnTo>
                    <a:pt x="209" y="1122"/>
                  </a:lnTo>
                  <a:lnTo>
                    <a:pt x="217" y="1114"/>
                  </a:lnTo>
                  <a:lnTo>
                    <a:pt x="217" y="1114"/>
                  </a:lnTo>
                  <a:lnTo>
                    <a:pt x="518" y="814"/>
                  </a:lnTo>
                  <a:lnTo>
                    <a:pt x="541" y="825"/>
                  </a:lnTo>
                  <a:lnTo>
                    <a:pt x="565" y="834"/>
                  </a:lnTo>
                  <a:lnTo>
                    <a:pt x="589" y="843"/>
                  </a:lnTo>
                  <a:lnTo>
                    <a:pt x="614" y="851"/>
                  </a:lnTo>
                  <a:lnTo>
                    <a:pt x="640" y="856"/>
                  </a:lnTo>
                  <a:lnTo>
                    <a:pt x="667" y="860"/>
                  </a:lnTo>
                  <a:lnTo>
                    <a:pt x="692" y="864"/>
                  </a:lnTo>
                  <a:lnTo>
                    <a:pt x="719" y="864"/>
                  </a:lnTo>
                  <a:lnTo>
                    <a:pt x="742" y="864"/>
                  </a:lnTo>
                  <a:lnTo>
                    <a:pt x="764" y="861"/>
                  </a:lnTo>
                  <a:lnTo>
                    <a:pt x="785" y="859"/>
                  </a:lnTo>
                  <a:lnTo>
                    <a:pt x="807" y="855"/>
                  </a:lnTo>
                  <a:lnTo>
                    <a:pt x="827" y="851"/>
                  </a:lnTo>
                  <a:lnTo>
                    <a:pt x="848" y="844"/>
                  </a:lnTo>
                  <a:lnTo>
                    <a:pt x="869" y="838"/>
                  </a:lnTo>
                  <a:lnTo>
                    <a:pt x="888" y="830"/>
                  </a:lnTo>
                  <a:lnTo>
                    <a:pt x="907" y="822"/>
                  </a:lnTo>
                  <a:lnTo>
                    <a:pt x="926" y="812"/>
                  </a:lnTo>
                  <a:lnTo>
                    <a:pt x="944" y="801"/>
                  </a:lnTo>
                  <a:lnTo>
                    <a:pt x="961" y="790"/>
                  </a:lnTo>
                  <a:lnTo>
                    <a:pt x="979" y="778"/>
                  </a:lnTo>
                  <a:lnTo>
                    <a:pt x="995" y="765"/>
                  </a:lnTo>
                  <a:lnTo>
                    <a:pt x="1010" y="751"/>
                  </a:lnTo>
                  <a:lnTo>
                    <a:pt x="1025" y="737"/>
                  </a:lnTo>
                  <a:lnTo>
                    <a:pt x="1040" y="722"/>
                  </a:lnTo>
                  <a:lnTo>
                    <a:pt x="1053" y="707"/>
                  </a:lnTo>
                  <a:lnTo>
                    <a:pt x="1066" y="691"/>
                  </a:lnTo>
                  <a:lnTo>
                    <a:pt x="1078" y="674"/>
                  </a:lnTo>
                  <a:lnTo>
                    <a:pt x="1090" y="656"/>
                  </a:lnTo>
                  <a:lnTo>
                    <a:pt x="1100" y="638"/>
                  </a:lnTo>
                  <a:lnTo>
                    <a:pt x="1109" y="620"/>
                  </a:lnTo>
                  <a:lnTo>
                    <a:pt x="1118" y="600"/>
                  </a:lnTo>
                  <a:lnTo>
                    <a:pt x="1126" y="581"/>
                  </a:lnTo>
                  <a:lnTo>
                    <a:pt x="1132" y="560"/>
                  </a:lnTo>
                  <a:lnTo>
                    <a:pt x="1139" y="540"/>
                  </a:lnTo>
                  <a:lnTo>
                    <a:pt x="1143" y="519"/>
                  </a:lnTo>
                  <a:lnTo>
                    <a:pt x="1147" y="498"/>
                  </a:lnTo>
                  <a:lnTo>
                    <a:pt x="1149" y="476"/>
                  </a:lnTo>
                  <a:lnTo>
                    <a:pt x="1152" y="454"/>
                  </a:lnTo>
                  <a:lnTo>
                    <a:pt x="1152" y="432"/>
                  </a:lnTo>
                  <a:lnTo>
                    <a:pt x="1152" y="410"/>
                  </a:lnTo>
                  <a:lnTo>
                    <a:pt x="1149" y="387"/>
                  </a:lnTo>
                  <a:lnTo>
                    <a:pt x="1147" y="366"/>
                  </a:lnTo>
                  <a:lnTo>
                    <a:pt x="1143" y="345"/>
                  </a:lnTo>
                  <a:lnTo>
                    <a:pt x="1139" y="324"/>
                  </a:lnTo>
                  <a:lnTo>
                    <a:pt x="1132" y="303"/>
                  </a:lnTo>
                  <a:lnTo>
                    <a:pt x="1126" y="284"/>
                  </a:lnTo>
                  <a:lnTo>
                    <a:pt x="1118" y="264"/>
                  </a:lnTo>
                  <a:lnTo>
                    <a:pt x="1109" y="245"/>
                  </a:lnTo>
                  <a:lnTo>
                    <a:pt x="1100" y="226"/>
                  </a:lnTo>
                  <a:lnTo>
                    <a:pt x="1090" y="208"/>
                  </a:lnTo>
                  <a:lnTo>
                    <a:pt x="1078" y="191"/>
                  </a:lnTo>
                  <a:lnTo>
                    <a:pt x="1066" y="174"/>
                  </a:lnTo>
                  <a:lnTo>
                    <a:pt x="1053" y="157"/>
                  </a:lnTo>
                  <a:lnTo>
                    <a:pt x="1040" y="141"/>
                  </a:lnTo>
                  <a:lnTo>
                    <a:pt x="1025" y="126"/>
                  </a:lnTo>
                  <a:lnTo>
                    <a:pt x="1010" y="112"/>
                  </a:lnTo>
                  <a:lnTo>
                    <a:pt x="995" y="99"/>
                  </a:lnTo>
                  <a:lnTo>
                    <a:pt x="979" y="86"/>
                  </a:lnTo>
                  <a:lnTo>
                    <a:pt x="961" y="74"/>
                  </a:lnTo>
                  <a:lnTo>
                    <a:pt x="944" y="62"/>
                  </a:lnTo>
                  <a:lnTo>
                    <a:pt x="926" y="53"/>
                  </a:lnTo>
                  <a:lnTo>
                    <a:pt x="907" y="43"/>
                  </a:lnTo>
                  <a:lnTo>
                    <a:pt x="888" y="34"/>
                  </a:lnTo>
                  <a:lnTo>
                    <a:pt x="869" y="27"/>
                  </a:lnTo>
                  <a:lnTo>
                    <a:pt x="848" y="19"/>
                  </a:lnTo>
                  <a:lnTo>
                    <a:pt x="827" y="14"/>
                  </a:lnTo>
                  <a:lnTo>
                    <a:pt x="807" y="8"/>
                  </a:lnTo>
                  <a:lnTo>
                    <a:pt x="785" y="5"/>
                  </a:lnTo>
                  <a:lnTo>
                    <a:pt x="764" y="2"/>
                  </a:lnTo>
                  <a:lnTo>
                    <a:pt x="742" y="1"/>
                  </a:lnTo>
                  <a:lnTo>
                    <a:pt x="719"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048862" name="Freeform 128"/>
            <p:cNvSpPr/>
            <p:nvPr/>
          </p:nvSpPr>
          <p:spPr bwMode="auto">
            <a:xfrm>
              <a:off x="3834606" y="2825353"/>
              <a:ext cx="106363" cy="107950"/>
            </a:xfrm>
            <a:custGeom>
              <a:avLst/>
              <a:gdLst>
                <a:gd name="T0" fmla="*/ 239 w 270"/>
                <a:gd name="T1" fmla="*/ 0 h 270"/>
                <a:gd name="T2" fmla="*/ 214 w 270"/>
                <a:gd name="T3" fmla="*/ 3 h 270"/>
                <a:gd name="T4" fmla="*/ 189 w 270"/>
                <a:gd name="T5" fmla="*/ 8 h 270"/>
                <a:gd name="T6" fmla="*/ 165 w 270"/>
                <a:gd name="T7" fmla="*/ 15 h 270"/>
                <a:gd name="T8" fmla="*/ 142 w 270"/>
                <a:gd name="T9" fmla="*/ 25 h 270"/>
                <a:gd name="T10" fmla="*/ 121 w 270"/>
                <a:gd name="T11" fmla="*/ 37 h 270"/>
                <a:gd name="T12" fmla="*/ 101 w 270"/>
                <a:gd name="T13" fmla="*/ 50 h 270"/>
                <a:gd name="T14" fmla="*/ 83 w 270"/>
                <a:gd name="T15" fmla="*/ 66 h 270"/>
                <a:gd name="T16" fmla="*/ 66 w 270"/>
                <a:gd name="T17" fmla="*/ 82 h 270"/>
                <a:gd name="T18" fmla="*/ 50 w 270"/>
                <a:gd name="T19" fmla="*/ 102 h 270"/>
                <a:gd name="T20" fmla="*/ 37 w 270"/>
                <a:gd name="T21" fmla="*/ 121 h 270"/>
                <a:gd name="T22" fmla="*/ 25 w 270"/>
                <a:gd name="T23" fmla="*/ 143 h 270"/>
                <a:gd name="T24" fmla="*/ 15 w 270"/>
                <a:gd name="T25" fmla="*/ 165 h 270"/>
                <a:gd name="T26" fmla="*/ 7 w 270"/>
                <a:gd name="T27" fmla="*/ 189 h 270"/>
                <a:gd name="T28" fmla="*/ 3 w 270"/>
                <a:gd name="T29" fmla="*/ 214 h 270"/>
                <a:gd name="T30" fmla="*/ 0 w 270"/>
                <a:gd name="T31" fmla="*/ 239 h 270"/>
                <a:gd name="T32" fmla="*/ 0 w 270"/>
                <a:gd name="T33" fmla="*/ 256 h 270"/>
                <a:gd name="T34" fmla="*/ 3 w 270"/>
                <a:gd name="T35" fmla="*/ 262 h 270"/>
                <a:gd name="T36" fmla="*/ 7 w 270"/>
                <a:gd name="T37" fmla="*/ 267 h 270"/>
                <a:gd name="T38" fmla="*/ 14 w 270"/>
                <a:gd name="T39" fmla="*/ 270 h 270"/>
                <a:gd name="T40" fmla="*/ 21 w 270"/>
                <a:gd name="T41" fmla="*/ 270 h 270"/>
                <a:gd name="T42" fmla="*/ 28 w 270"/>
                <a:gd name="T43" fmla="*/ 267 h 270"/>
                <a:gd name="T44" fmla="*/ 33 w 270"/>
                <a:gd name="T45" fmla="*/ 262 h 270"/>
                <a:gd name="T46" fmla="*/ 35 w 270"/>
                <a:gd name="T47" fmla="*/ 256 h 270"/>
                <a:gd name="T48" fmla="*/ 37 w 270"/>
                <a:gd name="T49" fmla="*/ 241 h 270"/>
                <a:gd name="T50" fmla="*/ 39 w 270"/>
                <a:gd name="T51" fmla="*/ 219 h 270"/>
                <a:gd name="T52" fmla="*/ 45 w 270"/>
                <a:gd name="T53" fmla="*/ 188 h 270"/>
                <a:gd name="T54" fmla="*/ 62 w 270"/>
                <a:gd name="T55" fmla="*/ 149 h 270"/>
                <a:gd name="T56" fmla="*/ 85 w 270"/>
                <a:gd name="T57" fmla="*/ 114 h 270"/>
                <a:gd name="T58" fmla="*/ 114 w 270"/>
                <a:gd name="T59" fmla="*/ 85 h 270"/>
                <a:gd name="T60" fmla="*/ 149 w 270"/>
                <a:gd name="T61" fmla="*/ 62 h 270"/>
                <a:gd name="T62" fmla="*/ 188 w 270"/>
                <a:gd name="T63" fmla="*/ 45 h 270"/>
                <a:gd name="T64" fmla="*/ 219 w 270"/>
                <a:gd name="T65" fmla="*/ 39 h 270"/>
                <a:gd name="T66" fmla="*/ 241 w 270"/>
                <a:gd name="T67" fmla="*/ 37 h 270"/>
                <a:gd name="T68" fmla="*/ 256 w 270"/>
                <a:gd name="T69" fmla="*/ 36 h 270"/>
                <a:gd name="T70" fmla="*/ 262 w 270"/>
                <a:gd name="T71" fmla="*/ 32 h 270"/>
                <a:gd name="T72" fmla="*/ 267 w 270"/>
                <a:gd name="T73" fmla="*/ 28 h 270"/>
                <a:gd name="T74" fmla="*/ 270 w 270"/>
                <a:gd name="T75" fmla="*/ 22 h 270"/>
                <a:gd name="T76" fmla="*/ 270 w 270"/>
                <a:gd name="T77" fmla="*/ 14 h 270"/>
                <a:gd name="T78" fmla="*/ 267 w 270"/>
                <a:gd name="T79" fmla="*/ 8 h 270"/>
                <a:gd name="T80" fmla="*/ 262 w 270"/>
                <a:gd name="T81" fmla="*/ 3 h 270"/>
                <a:gd name="T82" fmla="*/ 256 w 270"/>
                <a:gd name="T8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270">
                  <a:moveTo>
                    <a:pt x="251" y="0"/>
                  </a:moveTo>
                  <a:lnTo>
                    <a:pt x="239" y="0"/>
                  </a:lnTo>
                  <a:lnTo>
                    <a:pt x="227" y="1"/>
                  </a:lnTo>
                  <a:lnTo>
                    <a:pt x="214" y="3"/>
                  </a:lnTo>
                  <a:lnTo>
                    <a:pt x="201" y="5"/>
                  </a:lnTo>
                  <a:lnTo>
                    <a:pt x="189" y="8"/>
                  </a:lnTo>
                  <a:lnTo>
                    <a:pt x="177" y="11"/>
                  </a:lnTo>
                  <a:lnTo>
                    <a:pt x="165" y="15"/>
                  </a:lnTo>
                  <a:lnTo>
                    <a:pt x="154" y="19"/>
                  </a:lnTo>
                  <a:lnTo>
                    <a:pt x="142" y="25"/>
                  </a:lnTo>
                  <a:lnTo>
                    <a:pt x="132" y="30"/>
                  </a:lnTo>
                  <a:lnTo>
                    <a:pt x="121" y="37"/>
                  </a:lnTo>
                  <a:lnTo>
                    <a:pt x="111" y="43"/>
                  </a:lnTo>
                  <a:lnTo>
                    <a:pt x="101" y="50"/>
                  </a:lnTo>
                  <a:lnTo>
                    <a:pt x="92" y="57"/>
                  </a:lnTo>
                  <a:lnTo>
                    <a:pt x="83" y="66"/>
                  </a:lnTo>
                  <a:lnTo>
                    <a:pt x="73" y="73"/>
                  </a:lnTo>
                  <a:lnTo>
                    <a:pt x="66" y="82"/>
                  </a:lnTo>
                  <a:lnTo>
                    <a:pt x="57" y="92"/>
                  </a:lnTo>
                  <a:lnTo>
                    <a:pt x="50" y="102"/>
                  </a:lnTo>
                  <a:lnTo>
                    <a:pt x="43" y="111"/>
                  </a:lnTo>
                  <a:lnTo>
                    <a:pt x="37" y="121"/>
                  </a:lnTo>
                  <a:lnTo>
                    <a:pt x="30" y="132"/>
                  </a:lnTo>
                  <a:lnTo>
                    <a:pt x="25" y="143"/>
                  </a:lnTo>
                  <a:lnTo>
                    <a:pt x="19" y="153"/>
                  </a:lnTo>
                  <a:lnTo>
                    <a:pt x="15" y="165"/>
                  </a:lnTo>
                  <a:lnTo>
                    <a:pt x="12" y="177"/>
                  </a:lnTo>
                  <a:lnTo>
                    <a:pt x="7" y="189"/>
                  </a:lnTo>
                  <a:lnTo>
                    <a:pt x="5" y="201"/>
                  </a:lnTo>
                  <a:lnTo>
                    <a:pt x="3" y="214"/>
                  </a:lnTo>
                  <a:lnTo>
                    <a:pt x="1" y="226"/>
                  </a:lnTo>
                  <a:lnTo>
                    <a:pt x="0" y="239"/>
                  </a:lnTo>
                  <a:lnTo>
                    <a:pt x="0" y="252"/>
                  </a:lnTo>
                  <a:lnTo>
                    <a:pt x="0" y="256"/>
                  </a:lnTo>
                  <a:lnTo>
                    <a:pt x="1" y="259"/>
                  </a:lnTo>
                  <a:lnTo>
                    <a:pt x="3" y="262"/>
                  </a:lnTo>
                  <a:lnTo>
                    <a:pt x="5" y="265"/>
                  </a:lnTo>
                  <a:lnTo>
                    <a:pt x="7" y="267"/>
                  </a:lnTo>
                  <a:lnTo>
                    <a:pt x="11" y="269"/>
                  </a:lnTo>
                  <a:lnTo>
                    <a:pt x="14" y="270"/>
                  </a:lnTo>
                  <a:lnTo>
                    <a:pt x="18" y="270"/>
                  </a:lnTo>
                  <a:lnTo>
                    <a:pt x="21" y="270"/>
                  </a:lnTo>
                  <a:lnTo>
                    <a:pt x="25" y="269"/>
                  </a:lnTo>
                  <a:lnTo>
                    <a:pt x="28" y="267"/>
                  </a:lnTo>
                  <a:lnTo>
                    <a:pt x="31" y="265"/>
                  </a:lnTo>
                  <a:lnTo>
                    <a:pt x="33" y="262"/>
                  </a:lnTo>
                  <a:lnTo>
                    <a:pt x="34" y="259"/>
                  </a:lnTo>
                  <a:lnTo>
                    <a:pt x="35" y="256"/>
                  </a:lnTo>
                  <a:lnTo>
                    <a:pt x="35" y="252"/>
                  </a:lnTo>
                  <a:lnTo>
                    <a:pt x="37" y="241"/>
                  </a:lnTo>
                  <a:lnTo>
                    <a:pt x="37" y="230"/>
                  </a:lnTo>
                  <a:lnTo>
                    <a:pt x="39" y="219"/>
                  </a:lnTo>
                  <a:lnTo>
                    <a:pt x="41" y="208"/>
                  </a:lnTo>
                  <a:lnTo>
                    <a:pt x="45" y="188"/>
                  </a:lnTo>
                  <a:lnTo>
                    <a:pt x="53" y="167"/>
                  </a:lnTo>
                  <a:lnTo>
                    <a:pt x="62" y="149"/>
                  </a:lnTo>
                  <a:lnTo>
                    <a:pt x="73" y="131"/>
                  </a:lnTo>
                  <a:lnTo>
                    <a:pt x="85" y="114"/>
                  </a:lnTo>
                  <a:lnTo>
                    <a:pt x="99" y="99"/>
                  </a:lnTo>
                  <a:lnTo>
                    <a:pt x="114" y="85"/>
                  </a:lnTo>
                  <a:lnTo>
                    <a:pt x="132" y="72"/>
                  </a:lnTo>
                  <a:lnTo>
                    <a:pt x="149" y="62"/>
                  </a:lnTo>
                  <a:lnTo>
                    <a:pt x="168" y="53"/>
                  </a:lnTo>
                  <a:lnTo>
                    <a:pt x="188" y="45"/>
                  </a:lnTo>
                  <a:lnTo>
                    <a:pt x="208" y="40"/>
                  </a:lnTo>
                  <a:lnTo>
                    <a:pt x="219" y="39"/>
                  </a:lnTo>
                  <a:lnTo>
                    <a:pt x="230" y="37"/>
                  </a:lnTo>
                  <a:lnTo>
                    <a:pt x="241" y="37"/>
                  </a:lnTo>
                  <a:lnTo>
                    <a:pt x="251" y="36"/>
                  </a:lnTo>
                  <a:lnTo>
                    <a:pt x="256" y="36"/>
                  </a:lnTo>
                  <a:lnTo>
                    <a:pt x="259" y="35"/>
                  </a:lnTo>
                  <a:lnTo>
                    <a:pt x="262" y="32"/>
                  </a:lnTo>
                  <a:lnTo>
                    <a:pt x="264" y="30"/>
                  </a:lnTo>
                  <a:lnTo>
                    <a:pt x="267" y="28"/>
                  </a:lnTo>
                  <a:lnTo>
                    <a:pt x="269" y="25"/>
                  </a:lnTo>
                  <a:lnTo>
                    <a:pt x="270" y="22"/>
                  </a:lnTo>
                  <a:lnTo>
                    <a:pt x="270" y="18"/>
                  </a:lnTo>
                  <a:lnTo>
                    <a:pt x="270" y="14"/>
                  </a:lnTo>
                  <a:lnTo>
                    <a:pt x="269" y="11"/>
                  </a:lnTo>
                  <a:lnTo>
                    <a:pt x="267" y="8"/>
                  </a:lnTo>
                  <a:lnTo>
                    <a:pt x="264" y="5"/>
                  </a:lnTo>
                  <a:lnTo>
                    <a:pt x="262" y="3"/>
                  </a:lnTo>
                  <a:lnTo>
                    <a:pt x="259" y="1"/>
                  </a:lnTo>
                  <a:lnTo>
                    <a:pt x="256" y="0"/>
                  </a:lnTo>
                  <a:lnTo>
                    <a:pt x="251" y="0"/>
                  </a:lnTo>
                  <a:close/>
                </a:path>
              </a:pathLst>
            </a:custGeom>
            <a:grpFill/>
            <a:ln>
              <a:noFill/>
            </a:ln>
          </p:spPr>
          <p:txBody>
            <a:bodyPr/>
            <a:p>
              <a:pP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79" name="Group 10"/>
          <p:cNvGrpSpPr/>
          <p:nvPr/>
        </p:nvGrpSpPr>
        <p:grpSpPr bwMode="auto">
          <a:xfrm>
            <a:off x="541338" y="2478088"/>
            <a:ext cx="3502025" cy="1872616"/>
            <a:chOff x="541669" y="2478789"/>
            <a:chExt cx="3501179" cy="1872262"/>
          </a:xfrm>
        </p:grpSpPr>
        <p:sp>
          <p:nvSpPr>
            <p:cNvPr id="1048863" name="TextBox 39"/>
            <p:cNvSpPr txBox="1"/>
            <p:nvPr/>
          </p:nvSpPr>
          <p:spPr>
            <a:xfrm>
              <a:off x="541669" y="2478789"/>
              <a:ext cx="3501179" cy="792012"/>
            </a:xfrm>
            <a:prstGeom prst="rect"/>
          </p:spPr>
          <p:txBody>
            <a:bodyPr anchor="ctr"/>
            <a:lstStyle>
              <a:defPPr>
                <a:defRPr lang="en-US"/>
              </a:defPPr>
              <a:lvl1pPr>
                <a:spcBef>
                  <a:spcPct val="0"/>
                </a:spcBef>
                <a:defRPr sz="3600" spc="-1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gn="r" eaLnBrk="1" fontAlgn="auto" hangingPunct="1">
                <a:spcAft>
                  <a:spcPts val="0"/>
                </a:spcAft>
              </a:pPr>
              <a:r>
                <a:rPr b="1" dirty="0" sz="2400" lang="en-US" spc="0">
                  <a:solidFill>
                    <a:schemeClr val="bg1"/>
                  </a:solidFill>
                  <a:latin typeface="Calibri" panose="020F0502020204030204" charset="0"/>
                  <a:ea typeface="Calibri" panose="020F0502020204030204" charset="0"/>
                  <a:cs typeface="Calibri" panose="020F0502020204030204" charset="0"/>
                </a:rPr>
                <a:t>You Can Describe </a:t>
              </a:r>
              <a:r>
                <a:rPr dirty="0" sz="2400" lang="en-US" spc="0">
                  <a:solidFill>
                    <a:schemeClr val="bg1"/>
                  </a:solidFill>
                  <a:latin typeface="Calibri" panose="020F0502020204030204" charset="0"/>
                  <a:ea typeface="Calibri" panose="020F0502020204030204" charset="0"/>
                  <a:cs typeface="Calibri" panose="020F0502020204030204" charset="0"/>
                </a:rPr>
                <a:t>Your Vision </a:t>
              </a:r>
              <a:endParaRPr dirty="0" sz="2400" lang="en-US" spc="0">
                <a:solidFill>
                  <a:schemeClr val="bg1"/>
                </a:solidFill>
                <a:latin typeface="Calibri" panose="020F0502020204030204" charset="0"/>
                <a:ea typeface="Calibri" panose="020F0502020204030204" charset="0"/>
                <a:cs typeface="Calibri" panose="020F0502020204030204" charset="0"/>
              </a:endParaRPr>
            </a:p>
          </p:txBody>
        </p:sp>
        <p:sp>
          <p:nvSpPr>
            <p:cNvPr id="1048864" name="Rectangle 40"/>
            <p:cNvSpPr/>
            <p:nvPr/>
          </p:nvSpPr>
          <p:spPr>
            <a:xfrm>
              <a:off x="787672" y="3446981"/>
              <a:ext cx="3255176" cy="904070"/>
            </a:xfrm>
            <a:prstGeom prst="rect"/>
          </p:spPr>
          <p:txBody>
            <a:bodyPr>
              <a:spAutoFit/>
            </a:bodyPr>
            <a:p>
              <a:pPr algn="ctr" eaLnBrk="1"/>
              <a:r>
                <a:rPr sz="1400" lang="en-US" noProof="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r>
                <a:rPr sz="1400" lang="en-US">
                  <a:solidFill>
                    <a:schemeClr val="bg1"/>
                  </a:solidFill>
                  <a:latin typeface="Calibri" panose="020F0502020204030204" charset="0"/>
                  <a:ea typeface="Calibri" panose="020F0502020204030204" charset="0"/>
                  <a:cs typeface="Calibri" panose="020F0502020204030204" charset="0"/>
                  <a:sym typeface="+mn-ea"/>
                </a:rPr>
                <a:t>Click here to add content of the text，and briefly explain your point of view.</a:t>
              </a:r>
              <a:endParaRPr sz="1400" lang="en-US" noProof="1">
                <a:solidFill>
                  <a:schemeClr val="bg1"/>
                </a:solidFill>
                <a:latin typeface="Calibri" panose="020F0502020204030204" charset="0"/>
                <a:ea typeface="Calibri" panose="020F0502020204030204" charset="0"/>
                <a:cs typeface="Calibri" panose="020F0502020204030204" charset="0"/>
              </a:endParaRPr>
            </a:p>
          </p:txBody>
        </p:sp>
        <p:sp>
          <p:nvSpPr>
            <p:cNvPr id="1048865" name="Rectangle 41"/>
            <p:cNvSpPr/>
            <p:nvPr/>
          </p:nvSpPr>
          <p:spPr>
            <a:xfrm>
              <a:off x="3209611" y="3308894"/>
              <a:ext cx="726899" cy="80948"/>
            </a:xfrm>
            <a:prstGeom prst="rect"/>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solidFill>
                  <a:schemeClr val="bg1"/>
                </a:solidFill>
                <a:latin typeface="Calibri" panose="020F0502020204030204" charset="0"/>
                <a:ea typeface="Calibri" panose="020F0502020204030204" charset="0"/>
                <a:cs typeface="Calibri" panose="020F0502020204030204" charset="0"/>
              </a:endParaRPr>
            </a:p>
          </p:txBody>
        </p:sp>
      </p:grpSp>
      <p:sp>
        <p:nvSpPr>
          <p:cNvPr id="1048866" name="文本框 32"/>
          <p:cNvSpPr txBox="1"/>
          <p:nvPr/>
        </p:nvSpPr>
        <p:spPr>
          <a:xfrm>
            <a:off x="4405732" y="604528"/>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47" presetSubtype="0">
                                  <p:stCondLst>
                                    <p:cond delay="0"/>
                                  </p:stCondLst>
                                  <p:childTnLst>
                                    <p:set>
                                      <p:cBhvr>
                                        <p:cTn dur="1" fill="hold" id="6">
                                          <p:stCondLst>
                                            <p:cond delay="0"/>
                                          </p:stCondLst>
                                        </p:cTn>
                                        <p:tgtEl>
                                          <p:spTgt spid="79"/>
                                        </p:tgtEl>
                                        <p:attrNameLst>
                                          <p:attrName>style.visibility</p:attrName>
                                        </p:attrNameLst>
                                      </p:cBhvr>
                                      <p:to>
                                        <p:strVal val="visible"/>
                                      </p:to>
                                    </p:set>
                                    <p:animEffect transition="in" filter="fade">
                                      <p:cBhvr>
                                        <p:cTn dur="1000" id="7"/>
                                        <p:tgtEl>
                                          <p:spTgt spid="79"/>
                                        </p:tgtEl>
                                      </p:cBhvr>
                                    </p:animEffect>
                                    <p:anim calcmode="lin" valueType="num">
                                      <p:cBhvr>
                                        <p:cTn dur="1000" fill="hold" id="8"/>
                                        <p:tgtEl>
                                          <p:spTgt spid="79"/>
                                        </p:tgtEl>
                                        <p:attrNameLst>
                                          <p:attrName>ppt_x</p:attrName>
                                        </p:attrNameLst>
                                      </p:cBhvr>
                                      <p:tavLst>
                                        <p:tav tm="0">
                                          <p:val>
                                            <p:strVal val="#ppt_x"/>
                                          </p:val>
                                        </p:tav>
                                        <p:tav tm="100000">
                                          <p:val>
                                            <p:strVal val="#ppt_x"/>
                                          </p:val>
                                        </p:tav>
                                      </p:tavLst>
                                    </p:anim>
                                    <p:anim calcmode="lin" valueType="num">
                                      <p:cBhvr>
                                        <p:cTn dur="1000" fill="hold" id="9"/>
                                        <p:tgtEl>
                                          <p:spTgt spid="79"/>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id="11" nodeType="afterEffect" presetClass="entr" presetID="10" presetSubtype="0">
                                  <p:stCondLst>
                                    <p:cond delay="0"/>
                                  </p:stCondLst>
                                  <p:childTnLst>
                                    <p:set>
                                      <p:cBhvr>
                                        <p:cTn dur="1" fill="hold" id="12">
                                          <p:stCondLst>
                                            <p:cond delay="0"/>
                                          </p:stCondLst>
                                        </p:cTn>
                                        <p:tgtEl>
                                          <p:spTgt spid="1048840"/>
                                        </p:tgtEl>
                                        <p:attrNameLst>
                                          <p:attrName>style.visibility</p:attrName>
                                        </p:attrNameLst>
                                      </p:cBhvr>
                                      <p:to>
                                        <p:strVal val="visible"/>
                                      </p:to>
                                    </p:set>
                                    <p:animEffect transition="in" filter="fade">
                                      <p:cBhvr>
                                        <p:cTn dur="500" id="13"/>
                                        <p:tgtEl>
                                          <p:spTgt spid="1048840"/>
                                        </p:tgtEl>
                                      </p:cBhvr>
                                    </p:animEffect>
                                  </p:childTnLst>
                                </p:cTn>
                              </p:par>
                              <p:par>
                                <p:cTn fill="hold" id="14" nodeType="withEffect" presetClass="entr" presetID="53" presetSubtype="16">
                                  <p:stCondLst>
                                    <p:cond delay="0"/>
                                  </p:stCondLst>
                                  <p:childTnLst>
                                    <p:set>
                                      <p:cBhvr>
                                        <p:cTn dur="1" fill="hold" id="15">
                                          <p:stCondLst>
                                            <p:cond delay="0"/>
                                          </p:stCondLst>
                                        </p:cTn>
                                        <p:tgtEl>
                                          <p:spTgt spid="1048843"/>
                                        </p:tgtEl>
                                        <p:attrNameLst>
                                          <p:attrName>style.visibility</p:attrName>
                                        </p:attrNameLst>
                                      </p:cBhvr>
                                      <p:to>
                                        <p:strVal val="visible"/>
                                      </p:to>
                                    </p:set>
                                    <p:anim calcmode="lin" valueType="num">
                                      <p:cBhvr>
                                        <p:cTn dur="500" fill="hold" id="16"/>
                                        <p:tgtEl>
                                          <p:spTgt spid="1048843"/>
                                        </p:tgtEl>
                                        <p:attrNameLst>
                                          <p:attrName>ppt_w</p:attrName>
                                        </p:attrNameLst>
                                      </p:cBhvr>
                                      <p:tavLst>
                                        <p:tav tm="0">
                                          <p:val>
                                            <p:fltVal val="0.0"/>
                                          </p:val>
                                        </p:tav>
                                        <p:tav tm="100000">
                                          <p:val>
                                            <p:strVal val="#ppt_w"/>
                                          </p:val>
                                        </p:tav>
                                      </p:tavLst>
                                    </p:anim>
                                    <p:anim calcmode="lin" valueType="num">
                                      <p:cBhvr>
                                        <p:cTn dur="500" fill="hold" id="17"/>
                                        <p:tgtEl>
                                          <p:spTgt spid="1048843"/>
                                        </p:tgtEl>
                                        <p:attrNameLst>
                                          <p:attrName>ppt_h</p:attrName>
                                        </p:attrNameLst>
                                      </p:cBhvr>
                                      <p:tavLst>
                                        <p:tav tm="0">
                                          <p:val>
                                            <p:fltVal val="0.0"/>
                                          </p:val>
                                        </p:tav>
                                        <p:tav tm="100000">
                                          <p:val>
                                            <p:strVal val="#ppt_h"/>
                                          </p:val>
                                        </p:tav>
                                      </p:tavLst>
                                    </p:anim>
                                    <p:animEffect transition="in" filter="fade">
                                      <p:cBhvr>
                                        <p:cTn dur="500" id="18"/>
                                        <p:tgtEl>
                                          <p:spTgt spid="1048843"/>
                                        </p:tgtEl>
                                      </p:cBhvr>
                                    </p:animEffect>
                                  </p:childTnLst>
                                </p:cTn>
                              </p:par>
                              <p:par>
                                <p:cTn fill="hold" id="19" nodeType="withEffect" presetClass="emph" presetID="8" presetSubtype="0" repeatCount="indefinite">
                                  <p:stCondLst>
                                    <p:cond delay="50"/>
                                  </p:stCondLst>
                                  <p:childTnLst>
                                    <p:animRot by="-21600000">
                                      <p:cBhvr>
                                        <p:cTn dur="2000" fill="hold" id="20"/>
                                        <p:tgtEl>
                                          <p:spTgt spid="1048843"/>
                                        </p:tgtEl>
                                        <p:attrNameLst>
                                          <p:attrName>r</p:attrName>
                                        </p:attrNameLst>
                                      </p:cBhvr>
                                    </p:animRot>
                                  </p:childTnLst>
                                </p:cTn>
                              </p:par>
                              <p:par>
                                <p:cTn fill="hold" id="21" nodeType="withEffect" presetClass="entr" presetID="53" presetSubtype="16">
                                  <p:stCondLst>
                                    <p:cond delay="0"/>
                                  </p:stCondLst>
                                  <p:childTnLst>
                                    <p:set>
                                      <p:cBhvr>
                                        <p:cTn dur="1" fill="hold" id="22">
                                          <p:stCondLst>
                                            <p:cond delay="0"/>
                                          </p:stCondLst>
                                        </p:cTn>
                                        <p:tgtEl>
                                          <p:spTgt spid="1048841"/>
                                        </p:tgtEl>
                                        <p:attrNameLst>
                                          <p:attrName>style.visibility</p:attrName>
                                        </p:attrNameLst>
                                      </p:cBhvr>
                                      <p:to>
                                        <p:strVal val="visible"/>
                                      </p:to>
                                    </p:set>
                                    <p:anim calcmode="lin" valueType="num">
                                      <p:cBhvr>
                                        <p:cTn dur="500" fill="hold" id="23"/>
                                        <p:tgtEl>
                                          <p:spTgt spid="1048841"/>
                                        </p:tgtEl>
                                        <p:attrNameLst>
                                          <p:attrName>ppt_w</p:attrName>
                                        </p:attrNameLst>
                                      </p:cBhvr>
                                      <p:tavLst>
                                        <p:tav tm="0">
                                          <p:val>
                                            <p:fltVal val="0.0"/>
                                          </p:val>
                                        </p:tav>
                                        <p:tav tm="100000">
                                          <p:val>
                                            <p:strVal val="#ppt_w"/>
                                          </p:val>
                                        </p:tav>
                                      </p:tavLst>
                                    </p:anim>
                                    <p:anim calcmode="lin" valueType="num">
                                      <p:cBhvr>
                                        <p:cTn dur="500" fill="hold" id="24"/>
                                        <p:tgtEl>
                                          <p:spTgt spid="1048841"/>
                                        </p:tgtEl>
                                        <p:attrNameLst>
                                          <p:attrName>ppt_h</p:attrName>
                                        </p:attrNameLst>
                                      </p:cBhvr>
                                      <p:tavLst>
                                        <p:tav tm="0">
                                          <p:val>
                                            <p:fltVal val="0.0"/>
                                          </p:val>
                                        </p:tav>
                                        <p:tav tm="100000">
                                          <p:val>
                                            <p:strVal val="#ppt_h"/>
                                          </p:val>
                                        </p:tav>
                                      </p:tavLst>
                                    </p:anim>
                                    <p:animEffect transition="in" filter="fade">
                                      <p:cBhvr>
                                        <p:cTn dur="500" id="25"/>
                                        <p:tgtEl>
                                          <p:spTgt spid="1048841"/>
                                        </p:tgtEl>
                                      </p:cBhvr>
                                    </p:animEffect>
                                  </p:childTnLst>
                                </p:cTn>
                              </p:par>
                              <p:par>
                                <p:cTn fill="hold" id="26" nodeType="withEffect" presetClass="emph" presetID="8" presetSubtype="0" repeatCount="indefinite">
                                  <p:stCondLst>
                                    <p:cond delay="0"/>
                                  </p:stCondLst>
                                  <p:childTnLst>
                                    <p:animRot by="-21600000">
                                      <p:cBhvr>
                                        <p:cTn dur="2000" fill="hold" id="27"/>
                                        <p:tgtEl>
                                          <p:spTgt spid="1048841"/>
                                        </p:tgtEl>
                                        <p:attrNameLst>
                                          <p:attrName>r</p:attrName>
                                        </p:attrNameLst>
                                      </p:cBhvr>
                                    </p:animRot>
                                  </p:childTnLst>
                                </p:cTn>
                              </p:par>
                              <p:par>
                                <p:cTn fill="hold" id="28" nodeType="withEffect" presetClass="entr" presetID="53" presetSubtype="16">
                                  <p:stCondLst>
                                    <p:cond delay="0"/>
                                  </p:stCondLst>
                                  <p:childTnLst>
                                    <p:set>
                                      <p:cBhvr>
                                        <p:cTn dur="1" fill="hold" id="29">
                                          <p:stCondLst>
                                            <p:cond delay="0"/>
                                          </p:stCondLst>
                                        </p:cTn>
                                        <p:tgtEl>
                                          <p:spTgt spid="1048842"/>
                                        </p:tgtEl>
                                        <p:attrNameLst>
                                          <p:attrName>style.visibility</p:attrName>
                                        </p:attrNameLst>
                                      </p:cBhvr>
                                      <p:to>
                                        <p:strVal val="visible"/>
                                      </p:to>
                                    </p:set>
                                    <p:anim calcmode="lin" valueType="num">
                                      <p:cBhvr>
                                        <p:cTn dur="500" fill="hold" id="30"/>
                                        <p:tgtEl>
                                          <p:spTgt spid="1048842"/>
                                        </p:tgtEl>
                                        <p:attrNameLst>
                                          <p:attrName>ppt_w</p:attrName>
                                        </p:attrNameLst>
                                      </p:cBhvr>
                                      <p:tavLst>
                                        <p:tav tm="0">
                                          <p:val>
                                            <p:fltVal val="0.0"/>
                                          </p:val>
                                        </p:tav>
                                        <p:tav tm="100000">
                                          <p:val>
                                            <p:strVal val="#ppt_w"/>
                                          </p:val>
                                        </p:tav>
                                      </p:tavLst>
                                    </p:anim>
                                    <p:anim calcmode="lin" valueType="num">
                                      <p:cBhvr>
                                        <p:cTn dur="500" fill="hold" id="31"/>
                                        <p:tgtEl>
                                          <p:spTgt spid="1048842"/>
                                        </p:tgtEl>
                                        <p:attrNameLst>
                                          <p:attrName>ppt_h</p:attrName>
                                        </p:attrNameLst>
                                      </p:cBhvr>
                                      <p:tavLst>
                                        <p:tav tm="0">
                                          <p:val>
                                            <p:fltVal val="0.0"/>
                                          </p:val>
                                        </p:tav>
                                        <p:tav tm="100000">
                                          <p:val>
                                            <p:strVal val="#ppt_h"/>
                                          </p:val>
                                        </p:tav>
                                      </p:tavLst>
                                    </p:anim>
                                    <p:animEffect transition="in" filter="fade">
                                      <p:cBhvr>
                                        <p:cTn dur="500" id="32"/>
                                        <p:tgtEl>
                                          <p:spTgt spid="1048842"/>
                                        </p:tgtEl>
                                      </p:cBhvr>
                                    </p:animEffect>
                                  </p:childTnLst>
                                </p:cTn>
                              </p:par>
                              <p:par>
                                <p:cTn fill="hold" id="33" nodeType="withEffect" presetClass="emph" presetID="8" presetSubtype="0" repeatCount="indefinite">
                                  <p:stCondLst>
                                    <p:cond delay="0"/>
                                  </p:stCondLst>
                                  <p:childTnLst>
                                    <p:animRot by="-21600000">
                                      <p:cBhvr>
                                        <p:cTn dur="2000" fill="hold" id="34"/>
                                        <p:tgtEl>
                                          <p:spTgt spid="1048842"/>
                                        </p:tgtEl>
                                        <p:attrNameLst>
                                          <p:attrName>r</p:attrName>
                                        </p:attrNameLst>
                                      </p:cBhvr>
                                    </p:animRot>
                                  </p:childTnLst>
                                </p:cTn>
                              </p:par>
                            </p:childTnLst>
                          </p:cTn>
                        </p:par>
                        <p:par>
                          <p:cTn fill="hold" id="35">
                            <p:stCondLst>
                              <p:cond delay="1500"/>
                            </p:stCondLst>
                            <p:childTnLst>
                              <p:par>
                                <p:cTn fill="hold" id="36" nodeType="afterEffect" presetClass="entr" presetID="53" presetSubtype="16">
                                  <p:stCondLst>
                                    <p:cond delay="0"/>
                                  </p:stCondLst>
                                  <p:childTnLst>
                                    <p:set>
                                      <p:cBhvr>
                                        <p:cTn dur="1" fill="hold" id="37">
                                          <p:stCondLst>
                                            <p:cond delay="0"/>
                                          </p:stCondLst>
                                        </p:cTn>
                                        <p:tgtEl>
                                          <p:spTgt spid="77"/>
                                        </p:tgtEl>
                                        <p:attrNameLst>
                                          <p:attrName>style.visibility</p:attrName>
                                        </p:attrNameLst>
                                      </p:cBhvr>
                                      <p:to>
                                        <p:strVal val="visible"/>
                                      </p:to>
                                    </p:set>
                                    <p:anim calcmode="lin" valueType="num">
                                      <p:cBhvr>
                                        <p:cTn dur="500" fill="hold" id="38"/>
                                        <p:tgtEl>
                                          <p:spTgt spid="77"/>
                                        </p:tgtEl>
                                        <p:attrNameLst>
                                          <p:attrName>ppt_w</p:attrName>
                                        </p:attrNameLst>
                                      </p:cBhvr>
                                      <p:tavLst>
                                        <p:tav tm="0">
                                          <p:val>
                                            <p:fltVal val="0.0"/>
                                          </p:val>
                                        </p:tav>
                                        <p:tav tm="100000">
                                          <p:val>
                                            <p:strVal val="#ppt_w"/>
                                          </p:val>
                                        </p:tav>
                                      </p:tavLst>
                                    </p:anim>
                                    <p:anim calcmode="lin" valueType="num">
                                      <p:cBhvr>
                                        <p:cTn dur="500" fill="hold" id="39"/>
                                        <p:tgtEl>
                                          <p:spTgt spid="77"/>
                                        </p:tgtEl>
                                        <p:attrNameLst>
                                          <p:attrName>ppt_h</p:attrName>
                                        </p:attrNameLst>
                                      </p:cBhvr>
                                      <p:tavLst>
                                        <p:tav tm="0">
                                          <p:val>
                                            <p:fltVal val="0.0"/>
                                          </p:val>
                                        </p:tav>
                                        <p:tav tm="100000">
                                          <p:val>
                                            <p:strVal val="#ppt_h"/>
                                          </p:val>
                                        </p:tav>
                                      </p:tavLst>
                                    </p:anim>
                                    <p:animEffect transition="in" filter="fade">
                                      <p:cBhvr>
                                        <p:cTn dur="500" id="40"/>
                                        <p:tgtEl>
                                          <p:spTgt spid="77"/>
                                        </p:tgtEl>
                                      </p:cBhvr>
                                    </p:animEffect>
                                  </p:childTnLst>
                                </p:cTn>
                              </p:par>
                            </p:childTnLst>
                          </p:cTn>
                        </p:par>
                        <p:par>
                          <p:cTn fill="hold" id="41">
                            <p:stCondLst>
                              <p:cond delay="2000"/>
                            </p:stCondLst>
                            <p:childTnLst>
                              <p:par>
                                <p:cTn fill="hold" id="42" nodeType="afterEffect" presetClass="entr" presetID="22" presetSubtype="8">
                                  <p:stCondLst>
                                    <p:cond delay="0"/>
                                  </p:stCondLst>
                                  <p:childTnLst>
                                    <p:set>
                                      <p:cBhvr>
                                        <p:cTn dur="1" fill="hold" id="43">
                                          <p:stCondLst>
                                            <p:cond delay="0"/>
                                          </p:stCondLst>
                                        </p:cTn>
                                        <p:tgtEl>
                                          <p:spTgt spid="1048845"/>
                                        </p:tgtEl>
                                        <p:attrNameLst>
                                          <p:attrName>style.visibility</p:attrName>
                                        </p:attrNameLst>
                                      </p:cBhvr>
                                      <p:to>
                                        <p:strVal val="visible"/>
                                      </p:to>
                                    </p:set>
                                    <p:animEffect transition="in" filter="wipe(left)">
                                      <p:cBhvr>
                                        <p:cTn dur="1000" id="44"/>
                                        <p:tgtEl>
                                          <p:spTgt spid="1048845"/>
                                        </p:tgtEl>
                                      </p:cBhvr>
                                    </p:animEffect>
                                  </p:childTnLst>
                                </p:cTn>
                              </p:par>
                            </p:childTnLst>
                          </p:cTn>
                        </p:par>
                        <p:par>
                          <p:cTn fill="hold" id="45">
                            <p:stCondLst>
                              <p:cond delay="3000"/>
                            </p:stCondLst>
                            <p:childTnLst>
                              <p:par>
                                <p:cTn fill="hold" grpId="0" id="46" nodeType="afterEffect" presetClass="entr" presetID="22" presetSubtype="2">
                                  <p:stCondLst>
                                    <p:cond delay="0"/>
                                  </p:stCondLst>
                                  <p:childTnLst>
                                    <p:set>
                                      <p:cBhvr>
                                        <p:cTn dur="1" fill="hold" id="47">
                                          <p:stCondLst>
                                            <p:cond delay="0"/>
                                          </p:stCondLst>
                                        </p:cTn>
                                        <p:tgtEl>
                                          <p:spTgt spid="1048847"/>
                                        </p:tgtEl>
                                        <p:attrNameLst>
                                          <p:attrName>style.visibility</p:attrName>
                                        </p:attrNameLst>
                                      </p:cBhvr>
                                      <p:to>
                                        <p:strVal val="visible"/>
                                      </p:to>
                                    </p:set>
                                    <p:animEffect transition="in" filter="wipe(right)">
                                      <p:cBhvr>
                                        <p:cTn dur="500" id="48"/>
                                        <p:tgtEl>
                                          <p:spTgt spid="1048847"/>
                                        </p:tgtEl>
                                      </p:cBhvr>
                                    </p:animEffect>
                                  </p:childTnLst>
                                </p:cTn>
                              </p:par>
                            </p:childTnLst>
                          </p:cTn>
                        </p:par>
                        <p:par>
                          <p:cTn fill="hold" id="49">
                            <p:stCondLst>
                              <p:cond delay="3500"/>
                            </p:stCondLst>
                            <p:childTnLst>
                              <p:par>
                                <p:cTn fill="hold" grpId="0" id="50" nodeType="afterEffect" presetClass="entr" presetID="22" presetSubtype="2">
                                  <p:stCondLst>
                                    <p:cond delay="0"/>
                                  </p:stCondLst>
                                  <p:childTnLst>
                                    <p:set>
                                      <p:cBhvr>
                                        <p:cTn dur="1" fill="hold" id="51">
                                          <p:stCondLst>
                                            <p:cond delay="0"/>
                                          </p:stCondLst>
                                        </p:cTn>
                                        <p:tgtEl>
                                          <p:spTgt spid="1048846"/>
                                        </p:tgtEl>
                                        <p:attrNameLst>
                                          <p:attrName>style.visibility</p:attrName>
                                        </p:attrNameLst>
                                      </p:cBhvr>
                                      <p:to>
                                        <p:strVal val="visible"/>
                                      </p:to>
                                    </p:set>
                                    <p:animEffect transition="in" filter="wipe(right)">
                                      <p:cBhvr>
                                        <p:cTn dur="500" id="52"/>
                                        <p:tgtEl>
                                          <p:spTgt spid="1048846"/>
                                        </p:tgtEl>
                                      </p:cBhvr>
                                    </p:animEffect>
                                  </p:childTnLst>
                                </p:cTn>
                              </p:par>
                            </p:childTnLst>
                          </p:cTn>
                        </p:par>
                        <p:par>
                          <p:cTn fill="hold" id="53">
                            <p:stCondLst>
                              <p:cond delay="4000"/>
                            </p:stCondLst>
                            <p:childTnLst>
                              <p:par>
                                <p:cTn fill="hold" id="54" nodeType="afterEffect" presetClass="entr" presetID="53" presetSubtype="16">
                                  <p:stCondLst>
                                    <p:cond delay="0"/>
                                  </p:stCondLst>
                                  <p:childTnLst>
                                    <p:set>
                                      <p:cBhvr>
                                        <p:cTn dur="1" fill="hold" id="55">
                                          <p:stCondLst>
                                            <p:cond delay="0"/>
                                          </p:stCondLst>
                                        </p:cTn>
                                        <p:tgtEl>
                                          <p:spTgt spid="76"/>
                                        </p:tgtEl>
                                        <p:attrNameLst>
                                          <p:attrName>style.visibility</p:attrName>
                                        </p:attrNameLst>
                                      </p:cBhvr>
                                      <p:to>
                                        <p:strVal val="visible"/>
                                      </p:to>
                                    </p:set>
                                    <p:anim calcmode="lin" valueType="num">
                                      <p:cBhvr>
                                        <p:cTn dur="500" fill="hold" id="56"/>
                                        <p:tgtEl>
                                          <p:spTgt spid="76"/>
                                        </p:tgtEl>
                                        <p:attrNameLst>
                                          <p:attrName>ppt_w</p:attrName>
                                        </p:attrNameLst>
                                      </p:cBhvr>
                                      <p:tavLst>
                                        <p:tav tm="0">
                                          <p:val>
                                            <p:fltVal val="0.0"/>
                                          </p:val>
                                        </p:tav>
                                        <p:tav tm="100000">
                                          <p:val>
                                            <p:strVal val="#ppt_w"/>
                                          </p:val>
                                        </p:tav>
                                      </p:tavLst>
                                    </p:anim>
                                    <p:anim calcmode="lin" valueType="num">
                                      <p:cBhvr>
                                        <p:cTn dur="500" fill="hold" id="57"/>
                                        <p:tgtEl>
                                          <p:spTgt spid="76"/>
                                        </p:tgtEl>
                                        <p:attrNameLst>
                                          <p:attrName>ppt_h</p:attrName>
                                        </p:attrNameLst>
                                      </p:cBhvr>
                                      <p:tavLst>
                                        <p:tav tm="0">
                                          <p:val>
                                            <p:fltVal val="0.0"/>
                                          </p:val>
                                        </p:tav>
                                        <p:tav tm="100000">
                                          <p:val>
                                            <p:strVal val="#ppt_h"/>
                                          </p:val>
                                        </p:tav>
                                      </p:tavLst>
                                    </p:anim>
                                    <p:animEffect transition="in" filter="fade">
                                      <p:cBhvr>
                                        <p:cTn dur="500" id="58"/>
                                        <p:tgtEl>
                                          <p:spTgt spid="76"/>
                                        </p:tgtEl>
                                      </p:cBhvr>
                                    </p:animEffect>
                                  </p:childTnLst>
                                </p:cTn>
                              </p:par>
                            </p:childTnLst>
                          </p:cTn>
                        </p:par>
                        <p:par>
                          <p:cTn fill="hold" id="59">
                            <p:stCondLst>
                              <p:cond delay="4500"/>
                            </p:stCondLst>
                            <p:childTnLst>
                              <p:par>
                                <p:cTn fill="hold" id="60" nodeType="afterEffect" presetClass="entr" presetID="22" presetSubtype="8">
                                  <p:stCondLst>
                                    <p:cond delay="0"/>
                                  </p:stCondLst>
                                  <p:childTnLst>
                                    <p:set>
                                      <p:cBhvr>
                                        <p:cTn dur="1" fill="hold" id="61">
                                          <p:stCondLst>
                                            <p:cond delay="0"/>
                                          </p:stCondLst>
                                        </p:cTn>
                                        <p:tgtEl>
                                          <p:spTgt spid="1048844"/>
                                        </p:tgtEl>
                                        <p:attrNameLst>
                                          <p:attrName>style.visibility</p:attrName>
                                        </p:attrNameLst>
                                      </p:cBhvr>
                                      <p:to>
                                        <p:strVal val="visible"/>
                                      </p:to>
                                    </p:set>
                                    <p:animEffect transition="in" filter="wipe(left)">
                                      <p:cBhvr>
                                        <p:cTn dur="750" id="62"/>
                                        <p:tgtEl>
                                          <p:spTgt spid="1048844"/>
                                        </p:tgtEl>
                                      </p:cBhvr>
                                    </p:animEffect>
                                  </p:childTnLst>
                                </p:cTn>
                              </p:par>
                            </p:childTnLst>
                          </p:cTn>
                        </p:par>
                        <p:par>
                          <p:cTn fill="hold" id="63">
                            <p:stCondLst>
                              <p:cond delay="5500"/>
                            </p:stCondLst>
                            <p:childTnLst>
                              <p:par>
                                <p:cTn fill="hold" grpId="0" id="64" nodeType="afterEffect" presetClass="entr" presetID="22" presetSubtype="2">
                                  <p:stCondLst>
                                    <p:cond delay="0"/>
                                  </p:stCondLst>
                                  <p:childTnLst>
                                    <p:set>
                                      <p:cBhvr>
                                        <p:cTn dur="1" fill="hold" id="65">
                                          <p:stCondLst>
                                            <p:cond delay="0"/>
                                          </p:stCondLst>
                                        </p:cTn>
                                        <p:tgtEl>
                                          <p:spTgt spid="1048852"/>
                                        </p:tgtEl>
                                        <p:attrNameLst>
                                          <p:attrName>style.visibility</p:attrName>
                                        </p:attrNameLst>
                                      </p:cBhvr>
                                      <p:to>
                                        <p:strVal val="visible"/>
                                      </p:to>
                                    </p:set>
                                    <p:animEffect transition="in" filter="wipe(right)">
                                      <p:cBhvr>
                                        <p:cTn dur="500" id="66"/>
                                        <p:tgtEl>
                                          <p:spTgt spid="1048852"/>
                                        </p:tgtEl>
                                      </p:cBhvr>
                                    </p:animEffect>
                                  </p:childTnLst>
                                </p:cTn>
                              </p:par>
                            </p:childTnLst>
                          </p:cTn>
                        </p:par>
                        <p:par>
                          <p:cTn fill="hold" id="67">
                            <p:stCondLst>
                              <p:cond delay="6000"/>
                            </p:stCondLst>
                            <p:childTnLst>
                              <p:par>
                                <p:cTn fill="hold" grpId="0" id="68" nodeType="afterEffect" presetClass="entr" presetID="22" presetSubtype="2">
                                  <p:stCondLst>
                                    <p:cond delay="0"/>
                                  </p:stCondLst>
                                  <p:childTnLst>
                                    <p:set>
                                      <p:cBhvr>
                                        <p:cTn dur="1" fill="hold" id="69">
                                          <p:stCondLst>
                                            <p:cond delay="0"/>
                                          </p:stCondLst>
                                        </p:cTn>
                                        <p:tgtEl>
                                          <p:spTgt spid="1048851"/>
                                        </p:tgtEl>
                                        <p:attrNameLst>
                                          <p:attrName>style.visibility</p:attrName>
                                        </p:attrNameLst>
                                      </p:cBhvr>
                                      <p:to>
                                        <p:strVal val="visible"/>
                                      </p:to>
                                    </p:set>
                                    <p:animEffect transition="in" filter="wipe(right)">
                                      <p:cBhvr>
                                        <p:cTn dur="500" id="70"/>
                                        <p:tgtEl>
                                          <p:spTgt spid="1048851"/>
                                        </p:tgtEl>
                                      </p:cBhvr>
                                    </p:animEffect>
                                  </p:childTnLst>
                                </p:cTn>
                              </p:par>
                            </p:childTnLst>
                          </p:cTn>
                        </p:par>
                        <p:par>
                          <p:cTn fill="hold" id="71">
                            <p:stCondLst>
                              <p:cond delay="6500"/>
                            </p:stCondLst>
                            <p:childTnLst>
                              <p:par>
                                <p:cTn fill="hold" id="72" nodeType="afterEffect" presetClass="entr" presetID="53" presetSubtype="16">
                                  <p:stCondLst>
                                    <p:cond delay="0"/>
                                  </p:stCondLst>
                                  <p:childTnLst>
                                    <p:set>
                                      <p:cBhvr>
                                        <p:cTn dur="1" fill="hold" id="73">
                                          <p:stCondLst>
                                            <p:cond delay="0"/>
                                          </p:stCondLst>
                                        </p:cTn>
                                        <p:tgtEl>
                                          <p:spTgt spid="78"/>
                                        </p:tgtEl>
                                        <p:attrNameLst>
                                          <p:attrName>style.visibility</p:attrName>
                                        </p:attrNameLst>
                                      </p:cBhvr>
                                      <p:to>
                                        <p:strVal val="visible"/>
                                      </p:to>
                                    </p:set>
                                    <p:anim calcmode="lin" valueType="num">
                                      <p:cBhvr>
                                        <p:cTn dur="500" fill="hold" id="74"/>
                                        <p:tgtEl>
                                          <p:spTgt spid="78"/>
                                        </p:tgtEl>
                                        <p:attrNameLst>
                                          <p:attrName>ppt_w</p:attrName>
                                        </p:attrNameLst>
                                      </p:cBhvr>
                                      <p:tavLst>
                                        <p:tav tm="0">
                                          <p:val>
                                            <p:fltVal val="0.0"/>
                                          </p:val>
                                        </p:tav>
                                        <p:tav tm="100000">
                                          <p:val>
                                            <p:strVal val="#ppt_w"/>
                                          </p:val>
                                        </p:tav>
                                      </p:tavLst>
                                    </p:anim>
                                    <p:anim calcmode="lin" valueType="num">
                                      <p:cBhvr>
                                        <p:cTn dur="500" fill="hold" id="75"/>
                                        <p:tgtEl>
                                          <p:spTgt spid="78"/>
                                        </p:tgtEl>
                                        <p:attrNameLst>
                                          <p:attrName>ppt_h</p:attrName>
                                        </p:attrNameLst>
                                      </p:cBhvr>
                                      <p:tavLst>
                                        <p:tav tm="0">
                                          <p:val>
                                            <p:fltVal val="0.0"/>
                                          </p:val>
                                        </p:tav>
                                        <p:tav tm="100000">
                                          <p:val>
                                            <p:strVal val="#ppt_h"/>
                                          </p:val>
                                        </p:tav>
                                      </p:tavLst>
                                    </p:anim>
                                    <p:animEffect transition="in" filter="fade">
                                      <p:cBhvr>
                                        <p:cTn dur="500" id="76"/>
                                        <p:tgtEl>
                                          <p:spTgt spid="78"/>
                                        </p:tgtEl>
                                      </p:cBhvr>
                                    </p:animEffect>
                                  </p:childTnLst>
                                </p:cTn>
                              </p:par>
                            </p:childTnLst>
                          </p:cTn>
                        </p:par>
                        <p:par>
                          <p:cTn fill="hold" id="77">
                            <p:stCondLst>
                              <p:cond delay="7000"/>
                            </p:stCondLst>
                            <p:childTnLst>
                              <p:par>
                                <p:cTn fill="hold" id="78" nodeType="afterEffect" presetClass="entr" presetID="22" presetSubtype="8">
                                  <p:stCondLst>
                                    <p:cond delay="0"/>
                                  </p:stCondLst>
                                  <p:childTnLst>
                                    <p:set>
                                      <p:cBhvr>
                                        <p:cTn dur="1" fill="hold" id="79">
                                          <p:stCondLst>
                                            <p:cond delay="0"/>
                                          </p:stCondLst>
                                        </p:cTn>
                                        <p:tgtEl>
                                          <p:spTgt spid="1048848"/>
                                        </p:tgtEl>
                                        <p:attrNameLst>
                                          <p:attrName>style.visibility</p:attrName>
                                        </p:attrNameLst>
                                      </p:cBhvr>
                                      <p:to>
                                        <p:strVal val="visible"/>
                                      </p:to>
                                    </p:set>
                                    <p:animEffect transition="in" filter="wipe(left)">
                                      <p:cBhvr>
                                        <p:cTn dur="750" id="80"/>
                                        <p:tgtEl>
                                          <p:spTgt spid="1048848"/>
                                        </p:tgtEl>
                                      </p:cBhvr>
                                    </p:animEffect>
                                  </p:childTnLst>
                                </p:cTn>
                              </p:par>
                            </p:childTnLst>
                          </p:cTn>
                        </p:par>
                        <p:par>
                          <p:cTn fill="hold" id="81">
                            <p:stCondLst>
                              <p:cond delay="8000"/>
                            </p:stCondLst>
                            <p:childTnLst>
                              <p:par>
                                <p:cTn fill="hold" grpId="0" id="82" nodeType="afterEffect" presetClass="entr" presetID="22" presetSubtype="2">
                                  <p:stCondLst>
                                    <p:cond delay="0"/>
                                  </p:stCondLst>
                                  <p:childTnLst>
                                    <p:set>
                                      <p:cBhvr>
                                        <p:cTn dur="1" fill="hold" id="83">
                                          <p:stCondLst>
                                            <p:cond delay="0"/>
                                          </p:stCondLst>
                                        </p:cTn>
                                        <p:tgtEl>
                                          <p:spTgt spid="1048850"/>
                                        </p:tgtEl>
                                        <p:attrNameLst>
                                          <p:attrName>style.visibility</p:attrName>
                                        </p:attrNameLst>
                                      </p:cBhvr>
                                      <p:to>
                                        <p:strVal val="visible"/>
                                      </p:to>
                                    </p:set>
                                    <p:animEffect transition="in" filter="wipe(right)">
                                      <p:cBhvr>
                                        <p:cTn dur="500" id="84"/>
                                        <p:tgtEl>
                                          <p:spTgt spid="1048850"/>
                                        </p:tgtEl>
                                      </p:cBhvr>
                                    </p:animEffect>
                                  </p:childTnLst>
                                </p:cTn>
                              </p:par>
                            </p:childTnLst>
                          </p:cTn>
                        </p:par>
                        <p:par>
                          <p:cTn fill="hold" id="85">
                            <p:stCondLst>
                              <p:cond delay="8500"/>
                            </p:stCondLst>
                            <p:childTnLst>
                              <p:par>
                                <p:cTn fill="hold" grpId="0" id="86" nodeType="afterEffect" presetClass="entr" presetID="22" presetSubtype="2">
                                  <p:stCondLst>
                                    <p:cond delay="0"/>
                                  </p:stCondLst>
                                  <p:childTnLst>
                                    <p:set>
                                      <p:cBhvr>
                                        <p:cTn dur="1" fill="hold" id="87">
                                          <p:stCondLst>
                                            <p:cond delay="0"/>
                                          </p:stCondLst>
                                        </p:cTn>
                                        <p:tgtEl>
                                          <p:spTgt spid="1048849"/>
                                        </p:tgtEl>
                                        <p:attrNameLst>
                                          <p:attrName>style.visibility</p:attrName>
                                        </p:attrNameLst>
                                      </p:cBhvr>
                                      <p:to>
                                        <p:strVal val="visible"/>
                                      </p:to>
                                    </p:set>
                                    <p:animEffect transition="in" filter="wipe(right)">
                                      <p:cBhvr>
                                        <p:cTn dur="500" id="88"/>
                                        <p:tgtEl>
                                          <p:spTgt spid="1048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6" grpId="0"/>
      <p:bldP spid="1048847" grpId="0"/>
      <p:bldP spid="1048849" grpId="0"/>
      <p:bldP spid="1048850" grpId="0"/>
      <p:bldP spid="1048851" grpId="0"/>
      <p:bldP spid="10488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67" name="矩形 70"/>
          <p:cNvSpPr>
            <a:spLocks noChangeArrowheads="1"/>
          </p:cNvSpPr>
          <p:nvPr/>
        </p:nvSpPr>
        <p:spPr bwMode="auto">
          <a:xfrm>
            <a:off x="149995" y="3711796"/>
            <a:ext cx="5264984" cy="645160"/>
          </a:xfrm>
          <a:prstGeom prst="rect"/>
          <a:noFill/>
          <a:ln>
            <a:noFill/>
          </a:ln>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indent="-285750" marL="7429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indent="-228600" marL="11430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indent="-228600" marL="16002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indent="-228600" marL="20574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altLang="en-US" dirty="0" sz="3600" lang="zh-CN">
                <a:solidFill>
                  <a:schemeClr val="bg1"/>
                </a:solidFill>
                <a:ea typeface="Calibri" panose="020F0502020204030204" charset="0"/>
                <a:cs typeface="Calibri" panose="020F0502020204030204" charset="0"/>
              </a:rPr>
              <a:t>Enter title</a:t>
            </a:r>
            <a:endParaRPr altLang="en-US" dirty="0" sz="3600" lang="zh-CN">
              <a:solidFill>
                <a:schemeClr val="bg1"/>
              </a:solidFill>
              <a:ea typeface="Calibri" panose="020F0502020204030204" charset="0"/>
              <a:cs typeface="Calibri" panose="020F0502020204030204" charset="0"/>
            </a:endParaRPr>
          </a:p>
        </p:txBody>
      </p:sp>
      <p:sp>
        <p:nvSpPr>
          <p:cNvPr id="1048868" name="文本框 18"/>
          <p:cNvSpPr txBox="1">
            <a:spLocks noChangeArrowheads="1"/>
          </p:cNvSpPr>
          <p:nvPr/>
        </p:nvSpPr>
        <p:spPr bwMode="auto">
          <a:xfrm>
            <a:off x="1218316" y="2388357"/>
            <a:ext cx="7315200" cy="1285240"/>
          </a:xfrm>
          <a:prstGeom prst="rect"/>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indent="-285750" marL="742950">
              <a:spcBef>
                <a:spcPct val="20000"/>
              </a:spcBef>
              <a:buChar char="–"/>
              <a:defRPr sz="2800">
                <a:solidFill>
                  <a:schemeClr val="tx1"/>
                </a:solidFill>
                <a:latin typeface="Arial" panose="020B0604020202020204" pitchFamily="34" charset="0"/>
                <a:ea typeface="宋体" panose="02010600030101010101" pitchFamily="2" charset="-122"/>
              </a:defRPr>
            </a:lvl2pPr>
            <a:lvl3pPr indent="-228600" marL="114300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marL="160020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marL="2057400">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altLang="en-US" b="1" dirty="0" sz="8000" kumimoji="1" lang="zh-CN">
                <a:solidFill>
                  <a:schemeClr val="bg1"/>
                </a:solidFill>
                <a:latin typeface="Calibri" panose="020F0502020204030204" charset="0"/>
                <a:ea typeface="Calibri" panose="020F0502020204030204" charset="0"/>
                <a:cs typeface="Calibri" panose="020F0502020204030204" charset="0"/>
              </a:rPr>
              <a:t>Part</a:t>
            </a:r>
            <a:r>
              <a:rPr altLang="zh-CN" b="1" dirty="0" sz="8000" kumimoji="1" lang="en-US">
                <a:solidFill>
                  <a:schemeClr val="bg1"/>
                </a:solidFill>
                <a:latin typeface="Calibri" panose="020F0502020204030204" charset="0"/>
                <a:ea typeface="Calibri" panose="020F0502020204030204" charset="0"/>
                <a:cs typeface="Calibri" panose="020F0502020204030204" charset="0"/>
              </a:rPr>
              <a:t>4</a:t>
            </a:r>
            <a:endParaRPr altLang="zh-CN" b="1" dirty="0" sz="8000" kumimoji="1" lang="en-US">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grpSp>
        <p:nvGrpSpPr>
          <p:cNvPr id="82" name="Group 13"/>
          <p:cNvGrpSpPr/>
          <p:nvPr/>
        </p:nvGrpSpPr>
        <p:grpSpPr>
          <a:xfrm>
            <a:off x="-538445" y="2779373"/>
            <a:ext cx="13358983" cy="1704364"/>
            <a:chOff x="1285884" y="2777850"/>
            <a:chExt cx="6935799" cy="1225821"/>
          </a:xfrm>
          <a:solidFill>
            <a:schemeClr val="accent4">
              <a:lumMod val="50000"/>
            </a:schemeClr>
          </a:solidFill>
        </p:grpSpPr>
        <p:sp>
          <p:nvSpPr>
            <p:cNvPr id="1048869" name="Rounded Rectangle 7"/>
            <p:cNvSpPr/>
            <p:nvPr/>
          </p:nvSpPr>
          <p:spPr>
            <a:xfrm rot="19912286">
              <a:off x="1285884" y="3775071"/>
              <a:ext cx="1655140" cy="228600"/>
            </a:xfrm>
            <a:prstGeom prst="round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0" name="Rounded Rectangle 8"/>
            <p:cNvSpPr/>
            <p:nvPr/>
          </p:nvSpPr>
          <p:spPr>
            <a:xfrm rot="19231242">
              <a:off x="4105763" y="3371785"/>
              <a:ext cx="1409829" cy="228600"/>
            </a:xfrm>
            <a:prstGeom prst="round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1" name="Rounded Rectangle 9"/>
            <p:cNvSpPr/>
            <p:nvPr/>
          </p:nvSpPr>
          <p:spPr>
            <a:xfrm rot="19124554">
              <a:off x="6555183" y="2777850"/>
              <a:ext cx="1666500" cy="228600"/>
            </a:xfrm>
            <a:prstGeom prst="round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2" name="Rounded Rectangle 10"/>
            <p:cNvSpPr/>
            <p:nvPr/>
          </p:nvSpPr>
          <p:spPr>
            <a:xfrm rot="1096996">
              <a:off x="2726613" y="3608048"/>
              <a:ext cx="1668075" cy="228600"/>
            </a:xfrm>
            <a:prstGeom prst="round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3" name="Rounded Rectangle 11"/>
            <p:cNvSpPr/>
            <p:nvPr/>
          </p:nvSpPr>
          <p:spPr>
            <a:xfrm rot="1096996">
              <a:off x="5212735" y="3143366"/>
              <a:ext cx="1692334" cy="228600"/>
            </a:xfrm>
            <a:prstGeom prst="round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grpSp>
      <p:sp>
        <p:nvSpPr>
          <p:cNvPr id="1048874" name="Oval 15"/>
          <p:cNvSpPr/>
          <p:nvPr/>
        </p:nvSpPr>
        <p:spPr>
          <a:xfrm>
            <a:off x="4775202" y="4235669"/>
            <a:ext cx="711199" cy="717331"/>
          </a:xfrm>
          <a:prstGeom prst="ellipse"/>
          <a:solidFill>
            <a:schemeClr val="bg1"/>
          </a:solidFill>
          <a:ln w="1270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5" name="Oval 19"/>
          <p:cNvSpPr/>
          <p:nvPr/>
        </p:nvSpPr>
        <p:spPr>
          <a:xfrm>
            <a:off x="2032002" y="3219669"/>
            <a:ext cx="711199" cy="717331"/>
          </a:xfrm>
          <a:prstGeom prst="ellipse"/>
          <a:solidFill>
            <a:schemeClr val="bg1"/>
          </a:solidFill>
          <a:ln w="1270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6" name="Oval 20"/>
          <p:cNvSpPr/>
          <p:nvPr/>
        </p:nvSpPr>
        <p:spPr>
          <a:xfrm>
            <a:off x="6807202" y="2610069"/>
            <a:ext cx="711199" cy="717331"/>
          </a:xfrm>
          <a:prstGeom prst="ellipse"/>
          <a:solidFill>
            <a:schemeClr val="bg1"/>
          </a:solidFill>
          <a:ln w="1270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7" name="Oval 21"/>
          <p:cNvSpPr/>
          <p:nvPr/>
        </p:nvSpPr>
        <p:spPr>
          <a:xfrm>
            <a:off x="9652001" y="3632200"/>
            <a:ext cx="711199" cy="717331"/>
          </a:xfrm>
          <a:prstGeom prst="ellipse"/>
          <a:solidFill>
            <a:schemeClr val="bg1"/>
          </a:solidFill>
          <a:ln w="1270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78" name="TextBox 22"/>
          <p:cNvSpPr txBox="1"/>
          <p:nvPr/>
        </p:nvSpPr>
        <p:spPr>
          <a:xfrm>
            <a:off x="1160780" y="4937125"/>
            <a:ext cx="2528570" cy="1477010"/>
          </a:xfrm>
          <a:prstGeom prst="rect"/>
          <a:noFill/>
        </p:spPr>
        <p:txBody>
          <a:bodyPr bIns="0" lIns="0" rIns="0" rtlCol="1" tIns="0" wrap="square">
            <a:spAutoFit/>
          </a:bodyPr>
          <a:p>
            <a:pPr rtl="0">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Phase 1</a:t>
            </a:r>
            <a:endParaRPr dirty="0" sz="1600" lang="en-US">
              <a:solidFill>
                <a:schemeClr val="bg1"/>
              </a:solidFill>
              <a:latin typeface="Calibri" panose="020F0502020204030204" charset="0"/>
              <a:ea typeface="Calibri" panose="020F0502020204030204" charset="0"/>
              <a:cs typeface="Calibri" panose="020F0502020204030204" charset="0"/>
            </a:endParaRPr>
          </a:p>
          <a:p>
            <a:pPr rtl="0">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879" name="TextBox 23"/>
          <p:cNvSpPr txBox="1"/>
          <p:nvPr/>
        </p:nvSpPr>
        <p:spPr>
          <a:xfrm>
            <a:off x="3642360" y="2091055"/>
            <a:ext cx="2515235" cy="1477010"/>
          </a:xfrm>
          <a:prstGeom prst="rect"/>
          <a:noFill/>
        </p:spPr>
        <p:txBody>
          <a:bodyPr bIns="0" lIns="0" rIns="0" rtlCol="1" tIns="0" wrap="square">
            <a:spAutoFit/>
          </a:bodyPr>
          <a:p>
            <a:pPr>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Phase 2</a:t>
            </a:r>
            <a:endParaRPr dirty="0" sz="1600" lang="en-US">
              <a:solidFill>
                <a:schemeClr val="bg1"/>
              </a:solidFill>
              <a:latin typeface="Calibri" panose="020F0502020204030204" charset="0"/>
              <a:ea typeface="Calibri" panose="020F0502020204030204" charset="0"/>
              <a:cs typeface="Calibri" panose="020F0502020204030204" charset="0"/>
            </a:endParaRPr>
          </a:p>
          <a:p>
            <a:pPr>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880" name="TextBox 24"/>
          <p:cNvSpPr txBox="1"/>
          <p:nvPr/>
        </p:nvSpPr>
        <p:spPr>
          <a:xfrm>
            <a:off x="6157595" y="4454525"/>
            <a:ext cx="2510155" cy="1477010"/>
          </a:xfrm>
          <a:prstGeom prst="rect"/>
          <a:noFill/>
        </p:spPr>
        <p:txBody>
          <a:bodyPr bIns="0" lIns="0" rIns="0" rtlCol="1" tIns="0" wrap="square">
            <a:spAutoFit/>
          </a:bodyPr>
          <a:p>
            <a:pPr>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Phase 3</a:t>
            </a:r>
            <a:endParaRPr dirty="0" sz="1600" lang="en-US">
              <a:solidFill>
                <a:schemeClr val="bg1"/>
              </a:solidFill>
              <a:latin typeface="Calibri" panose="020F0502020204030204" charset="0"/>
              <a:ea typeface="Calibri" panose="020F0502020204030204" charset="0"/>
              <a:cs typeface="Calibri" panose="020F0502020204030204" charset="0"/>
            </a:endParaRPr>
          </a:p>
          <a:p>
            <a:pPr>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881" name="TextBox 25"/>
          <p:cNvSpPr txBox="1"/>
          <p:nvPr/>
        </p:nvSpPr>
        <p:spPr>
          <a:xfrm>
            <a:off x="8338820" y="1457960"/>
            <a:ext cx="2604770" cy="1477010"/>
          </a:xfrm>
          <a:prstGeom prst="rect"/>
          <a:noFill/>
        </p:spPr>
        <p:txBody>
          <a:bodyPr bIns="0" lIns="0" rIns="0" rtlCol="1" tIns="0" wrap="square">
            <a:spAutoFit/>
          </a:bodyPr>
          <a:p>
            <a:pPr>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Phase 4</a:t>
            </a:r>
            <a:endParaRPr dirty="0" sz="1600" lang="en-US">
              <a:solidFill>
                <a:schemeClr val="bg1"/>
              </a:solidFill>
              <a:latin typeface="Calibri" panose="020F0502020204030204" charset="0"/>
              <a:ea typeface="Calibri" panose="020F0502020204030204" charset="0"/>
              <a:cs typeface="Calibri" panose="020F0502020204030204" charset="0"/>
            </a:endParaRPr>
          </a:p>
          <a:p>
            <a:pPr>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grpSp>
        <p:nvGrpSpPr>
          <p:cNvPr id="83" name="Group 34"/>
          <p:cNvGrpSpPr/>
          <p:nvPr/>
        </p:nvGrpSpPr>
        <p:grpSpPr>
          <a:xfrm>
            <a:off x="2286001" y="4140200"/>
            <a:ext cx="185612" cy="685800"/>
            <a:chOff x="1718440" y="4191000"/>
            <a:chExt cx="228600" cy="837407"/>
          </a:xfrm>
        </p:grpSpPr>
        <p:cxnSp>
          <p:nvCxnSpPr>
            <p:cNvPr id="3145729" name="Straight Connector 27"/>
            <p:cNvCxnSpPr>
              <a:cxnSpLocks/>
            </p:cNvCxnSpPr>
            <p:nvPr/>
          </p:nvCxnSpPr>
          <p:spPr>
            <a:xfrm rot="5400000">
              <a:off x="1534510" y="4495006"/>
              <a:ext cx="609600" cy="1588"/>
            </a:xfrm>
            <a:prstGeom prst="line"/>
            <a:ln w="12700"/>
          </p:spPr>
          <p:style>
            <a:lnRef idx="1">
              <a:schemeClr val="accent1"/>
            </a:lnRef>
            <a:fillRef idx="0">
              <a:schemeClr val="accent1"/>
            </a:fillRef>
            <a:effectRef idx="0">
              <a:schemeClr val="accent1"/>
            </a:effectRef>
            <a:fontRef idx="minor">
              <a:schemeClr val="tx1"/>
            </a:fontRef>
          </p:style>
        </p:cxnSp>
        <p:sp>
          <p:nvSpPr>
            <p:cNvPr id="1048882" name="Oval 31"/>
            <p:cNvSpPr/>
            <p:nvPr/>
          </p:nvSpPr>
          <p:spPr>
            <a:xfrm>
              <a:off x="1718440" y="4799807"/>
              <a:ext cx="228600" cy="228600"/>
            </a:xfrm>
            <a:prstGeom prst="ellipse"/>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84" name="Group 33"/>
          <p:cNvGrpSpPr/>
          <p:nvPr/>
        </p:nvGrpSpPr>
        <p:grpSpPr>
          <a:xfrm>
            <a:off x="5022427" y="3407144"/>
            <a:ext cx="169333" cy="631457"/>
            <a:chOff x="3715406" y="2944731"/>
            <a:chExt cx="228600" cy="845176"/>
          </a:xfrm>
        </p:grpSpPr>
        <p:cxnSp>
          <p:nvCxnSpPr>
            <p:cNvPr id="3145730" name="Straight Connector 28"/>
            <p:cNvCxnSpPr>
              <a:cxnSpLocks/>
            </p:cNvCxnSpPr>
            <p:nvPr/>
          </p:nvCxnSpPr>
          <p:spPr>
            <a:xfrm rot="5400000">
              <a:off x="3524033" y="3484314"/>
              <a:ext cx="609599" cy="1588"/>
            </a:xfrm>
            <a:prstGeom prst="line"/>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883" name="Oval 32"/>
            <p:cNvSpPr/>
            <p:nvPr/>
          </p:nvSpPr>
          <p:spPr>
            <a:xfrm>
              <a:off x="3715406" y="2944731"/>
              <a:ext cx="228600" cy="228600"/>
            </a:xfrm>
            <a:prstGeom prst="ellipse"/>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85" name="Group 35"/>
          <p:cNvGrpSpPr/>
          <p:nvPr/>
        </p:nvGrpSpPr>
        <p:grpSpPr>
          <a:xfrm>
            <a:off x="7091681" y="3556227"/>
            <a:ext cx="185612" cy="685800"/>
            <a:chOff x="1718440" y="4191000"/>
            <a:chExt cx="228600" cy="837407"/>
          </a:xfrm>
        </p:grpSpPr>
        <p:cxnSp>
          <p:nvCxnSpPr>
            <p:cNvPr id="3145731" name="Straight Connector 36"/>
            <p:cNvCxnSpPr>
              <a:cxnSpLocks/>
            </p:cNvCxnSpPr>
            <p:nvPr/>
          </p:nvCxnSpPr>
          <p:spPr>
            <a:xfrm rot="5400000">
              <a:off x="1534510" y="4495006"/>
              <a:ext cx="609600" cy="1588"/>
            </a:xfrm>
            <a:prstGeom prst="line"/>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48884" name="Oval 37"/>
            <p:cNvSpPr/>
            <p:nvPr/>
          </p:nvSpPr>
          <p:spPr>
            <a:xfrm>
              <a:off x="1718440" y="4799807"/>
              <a:ext cx="228600" cy="228600"/>
            </a:xfrm>
            <a:prstGeom prst="ellipse"/>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86" name="Group 38"/>
          <p:cNvGrpSpPr/>
          <p:nvPr/>
        </p:nvGrpSpPr>
        <p:grpSpPr>
          <a:xfrm>
            <a:off x="9885680" y="2797544"/>
            <a:ext cx="169333" cy="631457"/>
            <a:chOff x="3715406" y="2944731"/>
            <a:chExt cx="228600" cy="845176"/>
          </a:xfrm>
        </p:grpSpPr>
        <p:cxnSp>
          <p:nvCxnSpPr>
            <p:cNvPr id="3145732" name="Straight Connector 39"/>
            <p:cNvCxnSpPr>
              <a:cxnSpLocks/>
            </p:cNvCxnSpPr>
            <p:nvPr/>
          </p:nvCxnSpPr>
          <p:spPr>
            <a:xfrm rot="5400000">
              <a:off x="3524385" y="3484313"/>
              <a:ext cx="609600" cy="1587"/>
            </a:xfrm>
            <a:prstGeom prst="line"/>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85" name="Oval 40"/>
            <p:cNvSpPr/>
            <p:nvPr/>
          </p:nvSpPr>
          <p:spPr>
            <a:xfrm>
              <a:off x="3715406" y="2944731"/>
              <a:ext cx="228600" cy="228600"/>
            </a:xfrm>
            <a:prstGeom prst="ellipse"/>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2400" lang="en-US">
                <a:solidFill>
                  <a:schemeClr val="bg1"/>
                </a:solidFill>
                <a:latin typeface="Calibri" panose="020F0502020204030204" charset="0"/>
                <a:ea typeface="Calibri" panose="020F0502020204030204" charset="0"/>
                <a:cs typeface="Calibri" panose="020F0502020204030204" charset="0"/>
              </a:endParaRPr>
            </a:p>
          </p:txBody>
        </p:sp>
      </p:grpSp>
      <p:sp>
        <p:nvSpPr>
          <p:cNvPr id="1048886" name="文本框 27"/>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82"/>
                                        </p:tgtEl>
                                        <p:attrNameLst>
                                          <p:attrName>style.visibility</p:attrName>
                                        </p:attrNameLst>
                                      </p:cBhvr>
                                      <p:to>
                                        <p:strVal val="visible"/>
                                      </p:to>
                                    </p:set>
                                    <p:animEffect transition="in" filter="wipe(left)">
                                      <p:cBhvr>
                                        <p:cTn dur="500" id="7"/>
                                        <p:tgtEl>
                                          <p:spTgt spid="82"/>
                                        </p:tgtEl>
                                      </p:cBhvr>
                                    </p:animEffect>
                                  </p:childTnLst>
                                </p:cTn>
                              </p:par>
                            </p:childTnLst>
                          </p:cTn>
                        </p:par>
                        <p:par>
                          <p:cTn fill="hold" id="8">
                            <p:stCondLst>
                              <p:cond delay="500"/>
                            </p:stCondLst>
                            <p:childTnLst>
                              <p:par>
                                <p:cTn fill="hold" grpId="0" id="9" nodeType="afterEffect" presetClass="entr" presetID="53" presetSubtype="16">
                                  <p:stCondLst>
                                    <p:cond delay="0"/>
                                  </p:stCondLst>
                                  <p:childTnLst>
                                    <p:set>
                                      <p:cBhvr>
                                        <p:cTn dur="1" fill="hold" id="10">
                                          <p:stCondLst>
                                            <p:cond delay="0"/>
                                          </p:stCondLst>
                                        </p:cTn>
                                        <p:tgtEl>
                                          <p:spTgt spid="1048875"/>
                                        </p:tgtEl>
                                        <p:attrNameLst>
                                          <p:attrName>style.visibility</p:attrName>
                                        </p:attrNameLst>
                                      </p:cBhvr>
                                      <p:to>
                                        <p:strVal val="visible"/>
                                      </p:to>
                                    </p:set>
                                    <p:anim calcmode="lin" valueType="num">
                                      <p:cBhvr>
                                        <p:cTn dur="500" fill="hold" id="11"/>
                                        <p:tgtEl>
                                          <p:spTgt spid="1048875"/>
                                        </p:tgtEl>
                                        <p:attrNameLst>
                                          <p:attrName>ppt_w</p:attrName>
                                        </p:attrNameLst>
                                      </p:cBhvr>
                                      <p:tavLst>
                                        <p:tav tm="0">
                                          <p:val>
                                            <p:fltVal val="0.0"/>
                                          </p:val>
                                        </p:tav>
                                        <p:tav tm="100000">
                                          <p:val>
                                            <p:strVal val="#ppt_w"/>
                                          </p:val>
                                        </p:tav>
                                      </p:tavLst>
                                    </p:anim>
                                    <p:anim calcmode="lin" valueType="num">
                                      <p:cBhvr>
                                        <p:cTn dur="500" fill="hold" id="12"/>
                                        <p:tgtEl>
                                          <p:spTgt spid="1048875"/>
                                        </p:tgtEl>
                                        <p:attrNameLst>
                                          <p:attrName>ppt_h</p:attrName>
                                        </p:attrNameLst>
                                      </p:cBhvr>
                                      <p:tavLst>
                                        <p:tav tm="0">
                                          <p:val>
                                            <p:fltVal val="0.0"/>
                                          </p:val>
                                        </p:tav>
                                        <p:tav tm="100000">
                                          <p:val>
                                            <p:strVal val="#ppt_h"/>
                                          </p:val>
                                        </p:tav>
                                      </p:tavLst>
                                    </p:anim>
                                    <p:animEffect transition="in" filter="fade">
                                      <p:cBhvr>
                                        <p:cTn dur="500" id="13"/>
                                        <p:tgtEl>
                                          <p:spTgt spid="1048875"/>
                                        </p:tgtEl>
                                      </p:cBhvr>
                                    </p:animEffect>
                                  </p:childTnLst>
                                </p:cTn>
                              </p:par>
                            </p:childTnLst>
                          </p:cTn>
                        </p:par>
                        <p:par>
                          <p:cTn fill="hold" id="14">
                            <p:stCondLst>
                              <p:cond delay="1000"/>
                            </p:stCondLst>
                            <p:childTnLst>
                              <p:par>
                                <p:cTn fill="hold" id="15" nodeType="afterEffect" presetClass="entr" presetID="22" presetSubtype="1">
                                  <p:stCondLst>
                                    <p:cond delay="0"/>
                                  </p:stCondLst>
                                  <p:childTnLst>
                                    <p:set>
                                      <p:cBhvr>
                                        <p:cTn dur="1" fill="hold" id="16">
                                          <p:stCondLst>
                                            <p:cond delay="0"/>
                                          </p:stCondLst>
                                        </p:cTn>
                                        <p:tgtEl>
                                          <p:spTgt spid="83"/>
                                        </p:tgtEl>
                                        <p:attrNameLst>
                                          <p:attrName>style.visibility</p:attrName>
                                        </p:attrNameLst>
                                      </p:cBhvr>
                                      <p:to>
                                        <p:strVal val="visible"/>
                                      </p:to>
                                    </p:set>
                                    <p:animEffect transition="in" filter="wipe(up)">
                                      <p:cBhvr>
                                        <p:cTn dur="500" id="17"/>
                                        <p:tgtEl>
                                          <p:spTgt spid="83"/>
                                        </p:tgtEl>
                                      </p:cBhvr>
                                    </p:animEffect>
                                  </p:childTnLst>
                                </p:cTn>
                              </p:par>
                            </p:childTnLst>
                          </p:cTn>
                        </p:par>
                        <p:par>
                          <p:cTn fill="hold" id="18">
                            <p:stCondLst>
                              <p:cond delay="1500"/>
                            </p:stCondLst>
                            <p:childTnLst>
                              <p:par>
                                <p:cTn fill="hold" grpId="0" id="19" nodeType="afterEffect" presetClass="entr" presetID="53" presetSubtype="16">
                                  <p:stCondLst>
                                    <p:cond delay="0"/>
                                  </p:stCondLst>
                                  <p:childTnLst>
                                    <p:set>
                                      <p:cBhvr>
                                        <p:cTn dur="1" fill="hold" id="20">
                                          <p:stCondLst>
                                            <p:cond delay="0"/>
                                          </p:stCondLst>
                                        </p:cTn>
                                        <p:tgtEl>
                                          <p:spTgt spid="1048878"/>
                                        </p:tgtEl>
                                        <p:attrNameLst>
                                          <p:attrName>style.visibility</p:attrName>
                                        </p:attrNameLst>
                                      </p:cBhvr>
                                      <p:to>
                                        <p:strVal val="visible"/>
                                      </p:to>
                                    </p:set>
                                    <p:anim calcmode="lin" valueType="num">
                                      <p:cBhvr>
                                        <p:cTn dur="500" fill="hold" id="21"/>
                                        <p:tgtEl>
                                          <p:spTgt spid="1048878"/>
                                        </p:tgtEl>
                                        <p:attrNameLst>
                                          <p:attrName>ppt_w</p:attrName>
                                        </p:attrNameLst>
                                      </p:cBhvr>
                                      <p:tavLst>
                                        <p:tav tm="0">
                                          <p:val>
                                            <p:fltVal val="0.0"/>
                                          </p:val>
                                        </p:tav>
                                        <p:tav tm="100000">
                                          <p:val>
                                            <p:strVal val="#ppt_w"/>
                                          </p:val>
                                        </p:tav>
                                      </p:tavLst>
                                    </p:anim>
                                    <p:anim calcmode="lin" valueType="num">
                                      <p:cBhvr>
                                        <p:cTn dur="500" fill="hold" id="22"/>
                                        <p:tgtEl>
                                          <p:spTgt spid="1048878"/>
                                        </p:tgtEl>
                                        <p:attrNameLst>
                                          <p:attrName>ppt_h</p:attrName>
                                        </p:attrNameLst>
                                      </p:cBhvr>
                                      <p:tavLst>
                                        <p:tav tm="0">
                                          <p:val>
                                            <p:fltVal val="0.0"/>
                                          </p:val>
                                        </p:tav>
                                        <p:tav tm="100000">
                                          <p:val>
                                            <p:strVal val="#ppt_h"/>
                                          </p:val>
                                        </p:tav>
                                      </p:tavLst>
                                    </p:anim>
                                    <p:animEffect transition="in" filter="fade">
                                      <p:cBhvr>
                                        <p:cTn dur="500" id="23"/>
                                        <p:tgtEl>
                                          <p:spTgt spid="1048878"/>
                                        </p:tgtEl>
                                      </p:cBhvr>
                                    </p:animEffect>
                                  </p:childTnLst>
                                </p:cTn>
                              </p:par>
                            </p:childTnLst>
                          </p:cTn>
                        </p:par>
                        <p:par>
                          <p:cTn fill="hold" id="24">
                            <p:stCondLst>
                              <p:cond delay="2000"/>
                            </p:stCondLst>
                            <p:childTnLst>
                              <p:par>
                                <p:cTn fill="hold" grpId="0" id="25" nodeType="afterEffect" presetClass="entr" presetID="53" presetSubtype="16">
                                  <p:stCondLst>
                                    <p:cond delay="0"/>
                                  </p:stCondLst>
                                  <p:childTnLst>
                                    <p:set>
                                      <p:cBhvr>
                                        <p:cTn dur="1" fill="hold" id="26">
                                          <p:stCondLst>
                                            <p:cond delay="0"/>
                                          </p:stCondLst>
                                        </p:cTn>
                                        <p:tgtEl>
                                          <p:spTgt spid="1048874"/>
                                        </p:tgtEl>
                                        <p:attrNameLst>
                                          <p:attrName>style.visibility</p:attrName>
                                        </p:attrNameLst>
                                      </p:cBhvr>
                                      <p:to>
                                        <p:strVal val="visible"/>
                                      </p:to>
                                    </p:set>
                                    <p:anim calcmode="lin" valueType="num">
                                      <p:cBhvr>
                                        <p:cTn dur="500" fill="hold" id="27"/>
                                        <p:tgtEl>
                                          <p:spTgt spid="1048874"/>
                                        </p:tgtEl>
                                        <p:attrNameLst>
                                          <p:attrName>ppt_w</p:attrName>
                                        </p:attrNameLst>
                                      </p:cBhvr>
                                      <p:tavLst>
                                        <p:tav tm="0">
                                          <p:val>
                                            <p:fltVal val="0.0"/>
                                          </p:val>
                                        </p:tav>
                                        <p:tav tm="100000">
                                          <p:val>
                                            <p:strVal val="#ppt_w"/>
                                          </p:val>
                                        </p:tav>
                                      </p:tavLst>
                                    </p:anim>
                                    <p:anim calcmode="lin" valueType="num">
                                      <p:cBhvr>
                                        <p:cTn dur="500" fill="hold" id="28"/>
                                        <p:tgtEl>
                                          <p:spTgt spid="1048874"/>
                                        </p:tgtEl>
                                        <p:attrNameLst>
                                          <p:attrName>ppt_h</p:attrName>
                                        </p:attrNameLst>
                                      </p:cBhvr>
                                      <p:tavLst>
                                        <p:tav tm="0">
                                          <p:val>
                                            <p:fltVal val="0.0"/>
                                          </p:val>
                                        </p:tav>
                                        <p:tav tm="100000">
                                          <p:val>
                                            <p:strVal val="#ppt_h"/>
                                          </p:val>
                                        </p:tav>
                                      </p:tavLst>
                                    </p:anim>
                                    <p:animEffect transition="in" filter="fade">
                                      <p:cBhvr>
                                        <p:cTn dur="500" id="29"/>
                                        <p:tgtEl>
                                          <p:spTgt spid="1048874"/>
                                        </p:tgtEl>
                                      </p:cBhvr>
                                    </p:animEffect>
                                  </p:childTnLst>
                                </p:cTn>
                              </p:par>
                            </p:childTnLst>
                          </p:cTn>
                        </p:par>
                        <p:par>
                          <p:cTn fill="hold" id="30">
                            <p:stCondLst>
                              <p:cond delay="2500"/>
                            </p:stCondLst>
                            <p:childTnLst>
                              <p:par>
                                <p:cTn fill="hold" id="31" nodeType="afterEffect" presetClass="entr" presetID="22" presetSubtype="4">
                                  <p:stCondLst>
                                    <p:cond delay="0"/>
                                  </p:stCondLst>
                                  <p:childTnLst>
                                    <p:set>
                                      <p:cBhvr>
                                        <p:cTn dur="1" fill="hold" id="32">
                                          <p:stCondLst>
                                            <p:cond delay="0"/>
                                          </p:stCondLst>
                                        </p:cTn>
                                        <p:tgtEl>
                                          <p:spTgt spid="84"/>
                                        </p:tgtEl>
                                        <p:attrNameLst>
                                          <p:attrName>style.visibility</p:attrName>
                                        </p:attrNameLst>
                                      </p:cBhvr>
                                      <p:to>
                                        <p:strVal val="visible"/>
                                      </p:to>
                                    </p:set>
                                    <p:animEffect transition="in" filter="wipe(down)">
                                      <p:cBhvr>
                                        <p:cTn dur="500" id="33"/>
                                        <p:tgtEl>
                                          <p:spTgt spid="84"/>
                                        </p:tgtEl>
                                      </p:cBhvr>
                                    </p:animEffect>
                                  </p:childTnLst>
                                </p:cTn>
                              </p:par>
                            </p:childTnLst>
                          </p:cTn>
                        </p:par>
                        <p:par>
                          <p:cTn fill="hold" id="34">
                            <p:stCondLst>
                              <p:cond delay="3000"/>
                            </p:stCondLst>
                            <p:childTnLst>
                              <p:par>
                                <p:cTn fill="hold" grpId="0" id="35" nodeType="afterEffect" presetClass="entr" presetID="53" presetSubtype="16">
                                  <p:stCondLst>
                                    <p:cond delay="0"/>
                                  </p:stCondLst>
                                  <p:childTnLst>
                                    <p:set>
                                      <p:cBhvr>
                                        <p:cTn dur="1" fill="hold" id="36">
                                          <p:stCondLst>
                                            <p:cond delay="0"/>
                                          </p:stCondLst>
                                        </p:cTn>
                                        <p:tgtEl>
                                          <p:spTgt spid="1048879"/>
                                        </p:tgtEl>
                                        <p:attrNameLst>
                                          <p:attrName>style.visibility</p:attrName>
                                        </p:attrNameLst>
                                      </p:cBhvr>
                                      <p:to>
                                        <p:strVal val="visible"/>
                                      </p:to>
                                    </p:set>
                                    <p:anim calcmode="lin" valueType="num">
                                      <p:cBhvr>
                                        <p:cTn dur="500" fill="hold" id="37"/>
                                        <p:tgtEl>
                                          <p:spTgt spid="1048879"/>
                                        </p:tgtEl>
                                        <p:attrNameLst>
                                          <p:attrName>ppt_w</p:attrName>
                                        </p:attrNameLst>
                                      </p:cBhvr>
                                      <p:tavLst>
                                        <p:tav tm="0">
                                          <p:val>
                                            <p:fltVal val="0.0"/>
                                          </p:val>
                                        </p:tav>
                                        <p:tav tm="100000">
                                          <p:val>
                                            <p:strVal val="#ppt_w"/>
                                          </p:val>
                                        </p:tav>
                                      </p:tavLst>
                                    </p:anim>
                                    <p:anim calcmode="lin" valueType="num">
                                      <p:cBhvr>
                                        <p:cTn dur="500" fill="hold" id="38"/>
                                        <p:tgtEl>
                                          <p:spTgt spid="1048879"/>
                                        </p:tgtEl>
                                        <p:attrNameLst>
                                          <p:attrName>ppt_h</p:attrName>
                                        </p:attrNameLst>
                                      </p:cBhvr>
                                      <p:tavLst>
                                        <p:tav tm="0">
                                          <p:val>
                                            <p:fltVal val="0.0"/>
                                          </p:val>
                                        </p:tav>
                                        <p:tav tm="100000">
                                          <p:val>
                                            <p:strVal val="#ppt_h"/>
                                          </p:val>
                                        </p:tav>
                                      </p:tavLst>
                                    </p:anim>
                                    <p:animEffect transition="in" filter="fade">
                                      <p:cBhvr>
                                        <p:cTn dur="500" id="39"/>
                                        <p:tgtEl>
                                          <p:spTgt spid="1048879"/>
                                        </p:tgtEl>
                                      </p:cBhvr>
                                    </p:animEffect>
                                  </p:childTnLst>
                                </p:cTn>
                              </p:par>
                            </p:childTnLst>
                          </p:cTn>
                        </p:par>
                        <p:par>
                          <p:cTn fill="hold" id="40">
                            <p:stCondLst>
                              <p:cond delay="3500"/>
                            </p:stCondLst>
                            <p:childTnLst>
                              <p:par>
                                <p:cTn fill="hold" grpId="0" id="41" nodeType="afterEffect" presetClass="entr" presetID="53" presetSubtype="16">
                                  <p:stCondLst>
                                    <p:cond delay="0"/>
                                  </p:stCondLst>
                                  <p:childTnLst>
                                    <p:set>
                                      <p:cBhvr>
                                        <p:cTn dur="1" fill="hold" id="42">
                                          <p:stCondLst>
                                            <p:cond delay="0"/>
                                          </p:stCondLst>
                                        </p:cTn>
                                        <p:tgtEl>
                                          <p:spTgt spid="1048876"/>
                                        </p:tgtEl>
                                        <p:attrNameLst>
                                          <p:attrName>style.visibility</p:attrName>
                                        </p:attrNameLst>
                                      </p:cBhvr>
                                      <p:to>
                                        <p:strVal val="visible"/>
                                      </p:to>
                                    </p:set>
                                    <p:anim calcmode="lin" valueType="num">
                                      <p:cBhvr>
                                        <p:cTn dur="500" fill="hold" id="43"/>
                                        <p:tgtEl>
                                          <p:spTgt spid="1048876"/>
                                        </p:tgtEl>
                                        <p:attrNameLst>
                                          <p:attrName>ppt_w</p:attrName>
                                        </p:attrNameLst>
                                      </p:cBhvr>
                                      <p:tavLst>
                                        <p:tav tm="0">
                                          <p:val>
                                            <p:fltVal val="0.0"/>
                                          </p:val>
                                        </p:tav>
                                        <p:tav tm="100000">
                                          <p:val>
                                            <p:strVal val="#ppt_w"/>
                                          </p:val>
                                        </p:tav>
                                      </p:tavLst>
                                    </p:anim>
                                    <p:anim calcmode="lin" valueType="num">
                                      <p:cBhvr>
                                        <p:cTn dur="500" fill="hold" id="44"/>
                                        <p:tgtEl>
                                          <p:spTgt spid="1048876"/>
                                        </p:tgtEl>
                                        <p:attrNameLst>
                                          <p:attrName>ppt_h</p:attrName>
                                        </p:attrNameLst>
                                      </p:cBhvr>
                                      <p:tavLst>
                                        <p:tav tm="0">
                                          <p:val>
                                            <p:fltVal val="0.0"/>
                                          </p:val>
                                        </p:tav>
                                        <p:tav tm="100000">
                                          <p:val>
                                            <p:strVal val="#ppt_h"/>
                                          </p:val>
                                        </p:tav>
                                      </p:tavLst>
                                    </p:anim>
                                    <p:animEffect transition="in" filter="fade">
                                      <p:cBhvr>
                                        <p:cTn dur="500" id="45"/>
                                        <p:tgtEl>
                                          <p:spTgt spid="1048876"/>
                                        </p:tgtEl>
                                      </p:cBhvr>
                                    </p:animEffect>
                                  </p:childTnLst>
                                </p:cTn>
                              </p:par>
                            </p:childTnLst>
                          </p:cTn>
                        </p:par>
                        <p:par>
                          <p:cTn fill="hold" id="46">
                            <p:stCondLst>
                              <p:cond delay="4000"/>
                            </p:stCondLst>
                            <p:childTnLst>
                              <p:par>
                                <p:cTn fill="hold" id="47" nodeType="afterEffect" presetClass="entr" presetID="22" presetSubtype="1">
                                  <p:stCondLst>
                                    <p:cond delay="0"/>
                                  </p:stCondLst>
                                  <p:childTnLst>
                                    <p:set>
                                      <p:cBhvr>
                                        <p:cTn dur="1" fill="hold" id="48">
                                          <p:stCondLst>
                                            <p:cond delay="0"/>
                                          </p:stCondLst>
                                        </p:cTn>
                                        <p:tgtEl>
                                          <p:spTgt spid="85"/>
                                        </p:tgtEl>
                                        <p:attrNameLst>
                                          <p:attrName>style.visibility</p:attrName>
                                        </p:attrNameLst>
                                      </p:cBhvr>
                                      <p:to>
                                        <p:strVal val="visible"/>
                                      </p:to>
                                    </p:set>
                                    <p:animEffect transition="in" filter="wipe(up)">
                                      <p:cBhvr>
                                        <p:cTn dur="500" id="49"/>
                                        <p:tgtEl>
                                          <p:spTgt spid="85"/>
                                        </p:tgtEl>
                                      </p:cBhvr>
                                    </p:animEffect>
                                  </p:childTnLst>
                                </p:cTn>
                              </p:par>
                            </p:childTnLst>
                          </p:cTn>
                        </p:par>
                        <p:par>
                          <p:cTn fill="hold" id="50">
                            <p:stCondLst>
                              <p:cond delay="4500"/>
                            </p:stCondLst>
                            <p:childTnLst>
                              <p:par>
                                <p:cTn fill="hold" grpId="0" id="51" nodeType="afterEffect" presetClass="entr" presetID="53" presetSubtype="16">
                                  <p:stCondLst>
                                    <p:cond delay="0"/>
                                  </p:stCondLst>
                                  <p:childTnLst>
                                    <p:set>
                                      <p:cBhvr>
                                        <p:cTn dur="1" fill="hold" id="52">
                                          <p:stCondLst>
                                            <p:cond delay="0"/>
                                          </p:stCondLst>
                                        </p:cTn>
                                        <p:tgtEl>
                                          <p:spTgt spid="1048880"/>
                                        </p:tgtEl>
                                        <p:attrNameLst>
                                          <p:attrName>style.visibility</p:attrName>
                                        </p:attrNameLst>
                                      </p:cBhvr>
                                      <p:to>
                                        <p:strVal val="visible"/>
                                      </p:to>
                                    </p:set>
                                    <p:anim calcmode="lin" valueType="num">
                                      <p:cBhvr>
                                        <p:cTn dur="500" fill="hold" id="53"/>
                                        <p:tgtEl>
                                          <p:spTgt spid="1048880"/>
                                        </p:tgtEl>
                                        <p:attrNameLst>
                                          <p:attrName>ppt_w</p:attrName>
                                        </p:attrNameLst>
                                      </p:cBhvr>
                                      <p:tavLst>
                                        <p:tav tm="0">
                                          <p:val>
                                            <p:fltVal val="0.0"/>
                                          </p:val>
                                        </p:tav>
                                        <p:tav tm="100000">
                                          <p:val>
                                            <p:strVal val="#ppt_w"/>
                                          </p:val>
                                        </p:tav>
                                      </p:tavLst>
                                    </p:anim>
                                    <p:anim calcmode="lin" valueType="num">
                                      <p:cBhvr>
                                        <p:cTn dur="500" fill="hold" id="54"/>
                                        <p:tgtEl>
                                          <p:spTgt spid="1048880"/>
                                        </p:tgtEl>
                                        <p:attrNameLst>
                                          <p:attrName>ppt_h</p:attrName>
                                        </p:attrNameLst>
                                      </p:cBhvr>
                                      <p:tavLst>
                                        <p:tav tm="0">
                                          <p:val>
                                            <p:fltVal val="0.0"/>
                                          </p:val>
                                        </p:tav>
                                        <p:tav tm="100000">
                                          <p:val>
                                            <p:strVal val="#ppt_h"/>
                                          </p:val>
                                        </p:tav>
                                      </p:tavLst>
                                    </p:anim>
                                    <p:animEffect transition="in" filter="fade">
                                      <p:cBhvr>
                                        <p:cTn dur="500" id="55"/>
                                        <p:tgtEl>
                                          <p:spTgt spid="1048880"/>
                                        </p:tgtEl>
                                      </p:cBhvr>
                                    </p:animEffect>
                                  </p:childTnLst>
                                </p:cTn>
                              </p:par>
                            </p:childTnLst>
                          </p:cTn>
                        </p:par>
                        <p:par>
                          <p:cTn fill="hold" id="56">
                            <p:stCondLst>
                              <p:cond delay="5000"/>
                            </p:stCondLst>
                            <p:childTnLst>
                              <p:par>
                                <p:cTn fill="hold" grpId="0" id="57" nodeType="afterEffect" presetClass="entr" presetID="53" presetSubtype="16">
                                  <p:stCondLst>
                                    <p:cond delay="0"/>
                                  </p:stCondLst>
                                  <p:childTnLst>
                                    <p:set>
                                      <p:cBhvr>
                                        <p:cTn dur="1" fill="hold" id="58">
                                          <p:stCondLst>
                                            <p:cond delay="0"/>
                                          </p:stCondLst>
                                        </p:cTn>
                                        <p:tgtEl>
                                          <p:spTgt spid="1048877"/>
                                        </p:tgtEl>
                                        <p:attrNameLst>
                                          <p:attrName>style.visibility</p:attrName>
                                        </p:attrNameLst>
                                      </p:cBhvr>
                                      <p:to>
                                        <p:strVal val="visible"/>
                                      </p:to>
                                    </p:set>
                                    <p:anim calcmode="lin" valueType="num">
                                      <p:cBhvr>
                                        <p:cTn dur="500" fill="hold" id="59"/>
                                        <p:tgtEl>
                                          <p:spTgt spid="1048877"/>
                                        </p:tgtEl>
                                        <p:attrNameLst>
                                          <p:attrName>ppt_w</p:attrName>
                                        </p:attrNameLst>
                                      </p:cBhvr>
                                      <p:tavLst>
                                        <p:tav tm="0">
                                          <p:val>
                                            <p:fltVal val="0.0"/>
                                          </p:val>
                                        </p:tav>
                                        <p:tav tm="100000">
                                          <p:val>
                                            <p:strVal val="#ppt_w"/>
                                          </p:val>
                                        </p:tav>
                                      </p:tavLst>
                                    </p:anim>
                                    <p:anim calcmode="lin" valueType="num">
                                      <p:cBhvr>
                                        <p:cTn dur="500" fill="hold" id="60"/>
                                        <p:tgtEl>
                                          <p:spTgt spid="1048877"/>
                                        </p:tgtEl>
                                        <p:attrNameLst>
                                          <p:attrName>ppt_h</p:attrName>
                                        </p:attrNameLst>
                                      </p:cBhvr>
                                      <p:tavLst>
                                        <p:tav tm="0">
                                          <p:val>
                                            <p:fltVal val="0.0"/>
                                          </p:val>
                                        </p:tav>
                                        <p:tav tm="100000">
                                          <p:val>
                                            <p:strVal val="#ppt_h"/>
                                          </p:val>
                                        </p:tav>
                                      </p:tavLst>
                                    </p:anim>
                                    <p:animEffect transition="in" filter="fade">
                                      <p:cBhvr>
                                        <p:cTn dur="500" id="61"/>
                                        <p:tgtEl>
                                          <p:spTgt spid="1048877"/>
                                        </p:tgtEl>
                                      </p:cBhvr>
                                    </p:animEffect>
                                  </p:childTnLst>
                                </p:cTn>
                              </p:par>
                            </p:childTnLst>
                          </p:cTn>
                        </p:par>
                        <p:par>
                          <p:cTn fill="hold" id="62">
                            <p:stCondLst>
                              <p:cond delay="5500"/>
                            </p:stCondLst>
                            <p:childTnLst>
                              <p:par>
                                <p:cTn fill="hold" id="63" nodeType="afterEffect" presetClass="entr" presetID="22" presetSubtype="4">
                                  <p:stCondLst>
                                    <p:cond delay="0"/>
                                  </p:stCondLst>
                                  <p:childTnLst>
                                    <p:set>
                                      <p:cBhvr>
                                        <p:cTn dur="1" fill="hold" id="64">
                                          <p:stCondLst>
                                            <p:cond delay="0"/>
                                          </p:stCondLst>
                                        </p:cTn>
                                        <p:tgtEl>
                                          <p:spTgt spid="86"/>
                                        </p:tgtEl>
                                        <p:attrNameLst>
                                          <p:attrName>style.visibility</p:attrName>
                                        </p:attrNameLst>
                                      </p:cBhvr>
                                      <p:to>
                                        <p:strVal val="visible"/>
                                      </p:to>
                                    </p:set>
                                    <p:animEffect transition="in" filter="wipe(down)">
                                      <p:cBhvr>
                                        <p:cTn dur="500" id="65"/>
                                        <p:tgtEl>
                                          <p:spTgt spid="86"/>
                                        </p:tgtEl>
                                      </p:cBhvr>
                                    </p:animEffect>
                                  </p:childTnLst>
                                </p:cTn>
                              </p:par>
                            </p:childTnLst>
                          </p:cTn>
                        </p:par>
                        <p:par>
                          <p:cTn fill="hold" id="66">
                            <p:stCondLst>
                              <p:cond delay="6000"/>
                            </p:stCondLst>
                            <p:childTnLst>
                              <p:par>
                                <p:cTn fill="hold" grpId="0" id="67" nodeType="afterEffect" presetClass="entr" presetID="53" presetSubtype="16">
                                  <p:stCondLst>
                                    <p:cond delay="0"/>
                                  </p:stCondLst>
                                  <p:childTnLst>
                                    <p:set>
                                      <p:cBhvr>
                                        <p:cTn dur="1" fill="hold" id="68">
                                          <p:stCondLst>
                                            <p:cond delay="0"/>
                                          </p:stCondLst>
                                        </p:cTn>
                                        <p:tgtEl>
                                          <p:spTgt spid="1048881"/>
                                        </p:tgtEl>
                                        <p:attrNameLst>
                                          <p:attrName>style.visibility</p:attrName>
                                        </p:attrNameLst>
                                      </p:cBhvr>
                                      <p:to>
                                        <p:strVal val="visible"/>
                                      </p:to>
                                    </p:set>
                                    <p:anim calcmode="lin" valueType="num">
                                      <p:cBhvr>
                                        <p:cTn dur="500" fill="hold" id="69"/>
                                        <p:tgtEl>
                                          <p:spTgt spid="1048881"/>
                                        </p:tgtEl>
                                        <p:attrNameLst>
                                          <p:attrName>ppt_w</p:attrName>
                                        </p:attrNameLst>
                                      </p:cBhvr>
                                      <p:tavLst>
                                        <p:tav tm="0">
                                          <p:val>
                                            <p:fltVal val="0.0"/>
                                          </p:val>
                                        </p:tav>
                                        <p:tav tm="100000">
                                          <p:val>
                                            <p:strVal val="#ppt_w"/>
                                          </p:val>
                                        </p:tav>
                                      </p:tavLst>
                                    </p:anim>
                                    <p:anim calcmode="lin" valueType="num">
                                      <p:cBhvr>
                                        <p:cTn dur="500" fill="hold" id="70"/>
                                        <p:tgtEl>
                                          <p:spTgt spid="1048881"/>
                                        </p:tgtEl>
                                        <p:attrNameLst>
                                          <p:attrName>ppt_h</p:attrName>
                                        </p:attrNameLst>
                                      </p:cBhvr>
                                      <p:tavLst>
                                        <p:tav tm="0">
                                          <p:val>
                                            <p:fltVal val="0.0"/>
                                          </p:val>
                                        </p:tav>
                                        <p:tav tm="100000">
                                          <p:val>
                                            <p:strVal val="#ppt_h"/>
                                          </p:val>
                                        </p:tav>
                                      </p:tavLst>
                                    </p:anim>
                                    <p:animEffect transition="in" filter="fade">
                                      <p:cBhvr>
                                        <p:cTn dur="500" id="71"/>
                                        <p:tgtEl>
                                          <p:spTgt spid="1048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4" grpId="0" animBg="1"/>
      <p:bldP spid="1048875" grpId="0" animBg="1"/>
      <p:bldP spid="1048876" grpId="0" animBg="1"/>
      <p:bldP spid="1048877" grpId="0" animBg="1"/>
      <p:bldP spid="1048878" grpId="0"/>
      <p:bldP spid="1048879" grpId="0"/>
      <p:bldP spid="1048880" grpId="0"/>
      <p:bldP spid="10488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887" name="Rectangle 3"/>
          <p:cNvSpPr/>
          <p:nvPr/>
        </p:nvSpPr>
        <p:spPr>
          <a:xfrm>
            <a:off x="690336" y="2006601"/>
            <a:ext cx="2256064" cy="624840"/>
          </a:xfrm>
          <a:prstGeom prst="rect"/>
        </p:spPr>
        <p:txBody>
          <a:bodyPr wrap="square">
            <a:spAutoFit/>
          </a:bodyPr>
          <a:p>
            <a:pPr>
              <a:buNone/>
            </a:pPr>
            <a:r>
              <a:rPr dirty="0" sz="1865" lang="en-US">
                <a:solidFill>
                  <a:schemeClr val="bg1"/>
                </a:solidFill>
                <a:latin typeface="Calibri" panose="020F0502020204030204" charset="0"/>
                <a:ea typeface="Calibri" panose="020F0502020204030204" charset="0"/>
                <a:cs typeface="Calibri" panose="020F0502020204030204" charset="0"/>
              </a:rPr>
              <a:t>Google Analytics Setup</a:t>
            </a:r>
            <a:endParaRPr dirty="0" sz="1865" lang="en-US">
              <a:solidFill>
                <a:schemeClr val="bg1"/>
              </a:solidFill>
              <a:latin typeface="Calibri" panose="020F0502020204030204" charset="0"/>
              <a:ea typeface="Calibri" panose="020F0502020204030204" charset="0"/>
              <a:cs typeface="Calibri" panose="020F0502020204030204" charset="0"/>
            </a:endParaRPr>
          </a:p>
        </p:txBody>
      </p:sp>
      <p:sp>
        <p:nvSpPr>
          <p:cNvPr id="1048888" name="Rectangle 4"/>
          <p:cNvSpPr/>
          <p:nvPr/>
        </p:nvSpPr>
        <p:spPr>
          <a:xfrm>
            <a:off x="697494" y="4445000"/>
            <a:ext cx="1802096" cy="379656"/>
          </a:xfrm>
          <a:prstGeom prst="rect"/>
        </p:spPr>
        <p:txBody>
          <a:bodyPr wrap="none">
            <a:spAutoFit/>
          </a:bodyPr>
          <a:p>
            <a:pPr>
              <a:buNone/>
            </a:pPr>
            <a:r>
              <a:rPr dirty="0" sz="1865" lang="en-US">
                <a:solidFill>
                  <a:schemeClr val="bg1"/>
                </a:solidFill>
                <a:latin typeface="Calibri" panose="020F0502020204030204" charset="0"/>
                <a:ea typeface="Calibri" panose="020F0502020204030204" charset="0"/>
                <a:cs typeface="Calibri" panose="020F0502020204030204" charset="0"/>
              </a:rPr>
              <a:t>Analytics Audits</a:t>
            </a:r>
            <a:endParaRPr dirty="0" sz="1865" lang="en-US">
              <a:solidFill>
                <a:schemeClr val="bg1"/>
              </a:solidFill>
              <a:latin typeface="Calibri" panose="020F0502020204030204" charset="0"/>
              <a:ea typeface="Calibri" panose="020F0502020204030204" charset="0"/>
              <a:cs typeface="Calibri" panose="020F0502020204030204" charset="0"/>
            </a:endParaRPr>
          </a:p>
        </p:txBody>
      </p:sp>
      <p:sp>
        <p:nvSpPr>
          <p:cNvPr id="1048889" name="Rectangle 5"/>
          <p:cNvSpPr/>
          <p:nvPr/>
        </p:nvSpPr>
        <p:spPr>
          <a:xfrm>
            <a:off x="8839200" y="2006601"/>
            <a:ext cx="2133600" cy="624840"/>
          </a:xfrm>
          <a:prstGeom prst="rect"/>
        </p:spPr>
        <p:txBody>
          <a:bodyPr wrap="square">
            <a:spAutoFit/>
          </a:bodyPr>
          <a:p>
            <a:pPr>
              <a:buNone/>
            </a:pPr>
            <a:r>
              <a:rPr dirty="0" sz="1865" lang="en-US">
                <a:solidFill>
                  <a:schemeClr val="bg1"/>
                </a:solidFill>
                <a:latin typeface="Calibri" panose="020F0502020204030204" charset="0"/>
                <a:ea typeface="Calibri" panose="020F0502020204030204" charset="0"/>
                <a:cs typeface="Calibri" panose="020F0502020204030204" charset="0"/>
              </a:rPr>
              <a:t>Metrics &amp; KPI Development</a:t>
            </a:r>
            <a:endParaRPr dirty="0" sz="1865" lang="en-US">
              <a:solidFill>
                <a:schemeClr val="bg1"/>
              </a:solidFill>
              <a:latin typeface="Calibri" panose="020F0502020204030204" charset="0"/>
              <a:ea typeface="Calibri" panose="020F0502020204030204" charset="0"/>
              <a:cs typeface="Calibri" panose="020F0502020204030204" charset="0"/>
            </a:endParaRPr>
          </a:p>
        </p:txBody>
      </p:sp>
      <p:sp>
        <p:nvSpPr>
          <p:cNvPr id="1048890" name="Rectangle 6"/>
          <p:cNvSpPr/>
          <p:nvPr/>
        </p:nvSpPr>
        <p:spPr>
          <a:xfrm>
            <a:off x="8839201" y="4445000"/>
            <a:ext cx="1603324" cy="379656"/>
          </a:xfrm>
          <a:prstGeom prst="rect"/>
        </p:spPr>
        <p:txBody>
          <a:bodyPr wrap="none">
            <a:spAutoFit/>
          </a:bodyPr>
          <a:p>
            <a:pPr>
              <a:buNone/>
            </a:pPr>
            <a:r>
              <a:rPr dirty="0" sz="1865" lang="en-US">
                <a:solidFill>
                  <a:schemeClr val="bg1"/>
                </a:solidFill>
                <a:latin typeface="Calibri" panose="020F0502020204030204" charset="0"/>
                <a:ea typeface="Calibri" panose="020F0502020204030204" charset="0"/>
                <a:cs typeface="Calibri" panose="020F0502020204030204" charset="0"/>
              </a:rPr>
              <a:t>Web analytics</a:t>
            </a:r>
            <a:endParaRPr dirty="0" sz="1865" lang="en-US">
              <a:solidFill>
                <a:schemeClr val="bg1"/>
              </a:solidFill>
              <a:latin typeface="Calibri" panose="020F0502020204030204" charset="0"/>
              <a:ea typeface="Calibri" panose="020F0502020204030204" charset="0"/>
              <a:cs typeface="Calibri" panose="020F0502020204030204" charset="0"/>
            </a:endParaRPr>
          </a:p>
        </p:txBody>
      </p:sp>
      <p:grpSp>
        <p:nvGrpSpPr>
          <p:cNvPr id="88" name="Group 5"/>
          <p:cNvGrpSpPr>
            <a:grpSpLocks noChangeAspect="1"/>
          </p:cNvGrpSpPr>
          <p:nvPr/>
        </p:nvGrpSpPr>
        <p:grpSpPr bwMode="auto">
          <a:xfrm>
            <a:off x="7823201" y="4610893"/>
            <a:ext cx="690163" cy="609600"/>
            <a:chOff x="2560" y="1900"/>
            <a:chExt cx="640" cy="512"/>
          </a:xfrm>
          <a:solidFill>
            <a:schemeClr val="bg1"/>
          </a:solidFill>
        </p:grpSpPr>
        <p:sp>
          <p:nvSpPr>
            <p:cNvPr id="1048891" name="Freeform 7"/>
            <p:cNvSpPr/>
            <p:nvPr/>
          </p:nvSpPr>
          <p:spPr bwMode="auto">
            <a:xfrm>
              <a:off x="2783" y="2348"/>
              <a:ext cx="194" cy="64"/>
            </a:xfrm>
            <a:custGeom>
              <a:avLst/>
              <a:ahLst/>
              <a:cxnLst>
                <a:cxn ang="0">
                  <a:pos x="186" y="0"/>
                </a:cxn>
                <a:cxn ang="0">
                  <a:pos x="982" y="0"/>
                </a:cxn>
                <a:cxn ang="0">
                  <a:pos x="1006" y="160"/>
                </a:cxn>
                <a:cxn ang="0">
                  <a:pos x="1006" y="163"/>
                </a:cxn>
                <a:cxn ang="0">
                  <a:pos x="1009" y="172"/>
                </a:cxn>
                <a:cxn ang="0">
                  <a:pos x="1012" y="185"/>
                </a:cxn>
                <a:cxn ang="0">
                  <a:pos x="1018" y="203"/>
                </a:cxn>
                <a:cxn ang="0">
                  <a:pos x="1027" y="221"/>
                </a:cxn>
                <a:cxn ang="0">
                  <a:pos x="1041" y="242"/>
                </a:cxn>
                <a:cxn ang="0">
                  <a:pos x="1059" y="262"/>
                </a:cxn>
                <a:cxn ang="0">
                  <a:pos x="1081" y="282"/>
                </a:cxn>
                <a:cxn ang="0">
                  <a:pos x="1101" y="297"/>
                </a:cxn>
                <a:cxn ang="0">
                  <a:pos x="1118" y="311"/>
                </a:cxn>
                <a:cxn ang="0">
                  <a:pos x="1134" y="324"/>
                </a:cxn>
                <a:cxn ang="0">
                  <a:pos x="1148" y="337"/>
                </a:cxn>
                <a:cxn ang="0">
                  <a:pos x="1159" y="347"/>
                </a:cxn>
                <a:cxn ang="0">
                  <a:pos x="1166" y="358"/>
                </a:cxn>
                <a:cxn ang="0">
                  <a:pos x="1168" y="366"/>
                </a:cxn>
                <a:cxn ang="0">
                  <a:pos x="1167" y="373"/>
                </a:cxn>
                <a:cxn ang="0">
                  <a:pos x="1160" y="377"/>
                </a:cxn>
                <a:cxn ang="0">
                  <a:pos x="1147" y="381"/>
                </a:cxn>
                <a:cxn ang="0">
                  <a:pos x="1134" y="382"/>
                </a:cxn>
                <a:cxn ang="0">
                  <a:pos x="1116" y="383"/>
                </a:cxn>
                <a:cxn ang="0">
                  <a:pos x="1060" y="383"/>
                </a:cxn>
                <a:cxn ang="0">
                  <a:pos x="1025" y="384"/>
                </a:cxn>
                <a:cxn ang="0">
                  <a:pos x="945" y="384"/>
                </a:cxn>
                <a:cxn ang="0">
                  <a:pos x="903" y="383"/>
                </a:cxn>
                <a:cxn ang="0">
                  <a:pos x="775" y="383"/>
                </a:cxn>
                <a:cxn ang="0">
                  <a:pos x="734" y="382"/>
                </a:cxn>
                <a:cxn ang="0">
                  <a:pos x="663" y="382"/>
                </a:cxn>
                <a:cxn ang="0">
                  <a:pos x="634" y="381"/>
                </a:cxn>
                <a:cxn ang="0">
                  <a:pos x="534" y="381"/>
                </a:cxn>
                <a:cxn ang="0">
                  <a:pos x="505" y="382"/>
                </a:cxn>
                <a:cxn ang="0">
                  <a:pos x="434" y="382"/>
                </a:cxn>
                <a:cxn ang="0">
                  <a:pos x="393" y="383"/>
                </a:cxn>
                <a:cxn ang="0">
                  <a:pos x="265" y="383"/>
                </a:cxn>
                <a:cxn ang="0">
                  <a:pos x="223" y="384"/>
                </a:cxn>
                <a:cxn ang="0">
                  <a:pos x="143" y="384"/>
                </a:cxn>
                <a:cxn ang="0">
                  <a:pos x="108" y="383"/>
                </a:cxn>
                <a:cxn ang="0">
                  <a:pos x="52" y="383"/>
                </a:cxn>
                <a:cxn ang="0">
                  <a:pos x="34" y="382"/>
                </a:cxn>
                <a:cxn ang="0">
                  <a:pos x="21" y="381"/>
                </a:cxn>
                <a:cxn ang="0">
                  <a:pos x="8" y="377"/>
                </a:cxn>
                <a:cxn ang="0">
                  <a:pos x="1" y="373"/>
                </a:cxn>
                <a:cxn ang="0">
                  <a:pos x="0" y="366"/>
                </a:cxn>
                <a:cxn ang="0">
                  <a:pos x="2" y="358"/>
                </a:cxn>
                <a:cxn ang="0">
                  <a:pos x="9" y="347"/>
                </a:cxn>
                <a:cxn ang="0">
                  <a:pos x="20" y="335"/>
                </a:cxn>
                <a:cxn ang="0">
                  <a:pos x="34" y="324"/>
                </a:cxn>
                <a:cxn ang="0">
                  <a:pos x="50" y="310"/>
                </a:cxn>
                <a:cxn ang="0">
                  <a:pos x="67" y="296"/>
                </a:cxn>
                <a:cxn ang="0">
                  <a:pos x="87" y="282"/>
                </a:cxn>
                <a:cxn ang="0">
                  <a:pos x="109" y="262"/>
                </a:cxn>
                <a:cxn ang="0">
                  <a:pos x="127" y="242"/>
                </a:cxn>
                <a:cxn ang="0">
                  <a:pos x="141" y="221"/>
                </a:cxn>
                <a:cxn ang="0">
                  <a:pos x="150" y="203"/>
                </a:cxn>
                <a:cxn ang="0">
                  <a:pos x="156" y="185"/>
                </a:cxn>
                <a:cxn ang="0">
                  <a:pos x="159" y="172"/>
                </a:cxn>
                <a:cxn ang="0">
                  <a:pos x="162" y="163"/>
                </a:cxn>
                <a:cxn ang="0">
                  <a:pos x="162" y="160"/>
                </a:cxn>
                <a:cxn ang="0">
                  <a:pos x="186" y="0"/>
                </a:cxn>
              </a:cxnLst>
              <a:rect l="0" t="0" r="r" b="b"/>
              <a:pathLst>
                <a:path w="1168" h="384">
                  <a:moveTo>
                    <a:pt x="186" y="0"/>
                  </a:moveTo>
                  <a:lnTo>
                    <a:pt x="982" y="0"/>
                  </a:lnTo>
                  <a:lnTo>
                    <a:pt x="1006" y="160"/>
                  </a:lnTo>
                  <a:lnTo>
                    <a:pt x="1006" y="163"/>
                  </a:lnTo>
                  <a:lnTo>
                    <a:pt x="1009" y="172"/>
                  </a:lnTo>
                  <a:lnTo>
                    <a:pt x="1012" y="185"/>
                  </a:lnTo>
                  <a:lnTo>
                    <a:pt x="1018" y="203"/>
                  </a:lnTo>
                  <a:lnTo>
                    <a:pt x="1027" y="221"/>
                  </a:lnTo>
                  <a:lnTo>
                    <a:pt x="1041" y="242"/>
                  </a:lnTo>
                  <a:lnTo>
                    <a:pt x="1059" y="262"/>
                  </a:lnTo>
                  <a:lnTo>
                    <a:pt x="1081" y="282"/>
                  </a:lnTo>
                  <a:lnTo>
                    <a:pt x="1101" y="297"/>
                  </a:lnTo>
                  <a:lnTo>
                    <a:pt x="1118" y="311"/>
                  </a:lnTo>
                  <a:lnTo>
                    <a:pt x="1134" y="324"/>
                  </a:lnTo>
                  <a:lnTo>
                    <a:pt x="1148" y="337"/>
                  </a:lnTo>
                  <a:lnTo>
                    <a:pt x="1159" y="347"/>
                  </a:lnTo>
                  <a:lnTo>
                    <a:pt x="1166" y="358"/>
                  </a:lnTo>
                  <a:lnTo>
                    <a:pt x="1168" y="366"/>
                  </a:lnTo>
                  <a:lnTo>
                    <a:pt x="1167" y="373"/>
                  </a:lnTo>
                  <a:lnTo>
                    <a:pt x="1160" y="377"/>
                  </a:lnTo>
                  <a:lnTo>
                    <a:pt x="1147" y="381"/>
                  </a:lnTo>
                  <a:lnTo>
                    <a:pt x="1134" y="382"/>
                  </a:lnTo>
                  <a:lnTo>
                    <a:pt x="1116" y="383"/>
                  </a:lnTo>
                  <a:lnTo>
                    <a:pt x="1060" y="383"/>
                  </a:lnTo>
                  <a:lnTo>
                    <a:pt x="1025" y="384"/>
                  </a:lnTo>
                  <a:lnTo>
                    <a:pt x="945" y="384"/>
                  </a:lnTo>
                  <a:lnTo>
                    <a:pt x="903" y="383"/>
                  </a:lnTo>
                  <a:lnTo>
                    <a:pt x="775" y="383"/>
                  </a:lnTo>
                  <a:lnTo>
                    <a:pt x="734" y="382"/>
                  </a:lnTo>
                  <a:lnTo>
                    <a:pt x="663" y="382"/>
                  </a:lnTo>
                  <a:lnTo>
                    <a:pt x="634" y="381"/>
                  </a:lnTo>
                  <a:lnTo>
                    <a:pt x="534" y="381"/>
                  </a:lnTo>
                  <a:lnTo>
                    <a:pt x="505" y="382"/>
                  </a:lnTo>
                  <a:lnTo>
                    <a:pt x="434" y="382"/>
                  </a:lnTo>
                  <a:lnTo>
                    <a:pt x="393" y="383"/>
                  </a:lnTo>
                  <a:lnTo>
                    <a:pt x="265" y="383"/>
                  </a:lnTo>
                  <a:lnTo>
                    <a:pt x="223" y="384"/>
                  </a:lnTo>
                  <a:lnTo>
                    <a:pt x="143" y="384"/>
                  </a:lnTo>
                  <a:lnTo>
                    <a:pt x="108" y="383"/>
                  </a:lnTo>
                  <a:lnTo>
                    <a:pt x="52" y="383"/>
                  </a:lnTo>
                  <a:lnTo>
                    <a:pt x="34" y="382"/>
                  </a:lnTo>
                  <a:lnTo>
                    <a:pt x="21" y="381"/>
                  </a:lnTo>
                  <a:lnTo>
                    <a:pt x="8" y="377"/>
                  </a:lnTo>
                  <a:lnTo>
                    <a:pt x="1" y="373"/>
                  </a:lnTo>
                  <a:lnTo>
                    <a:pt x="0" y="366"/>
                  </a:lnTo>
                  <a:lnTo>
                    <a:pt x="2" y="358"/>
                  </a:lnTo>
                  <a:lnTo>
                    <a:pt x="9" y="347"/>
                  </a:lnTo>
                  <a:lnTo>
                    <a:pt x="20" y="335"/>
                  </a:lnTo>
                  <a:lnTo>
                    <a:pt x="34" y="324"/>
                  </a:lnTo>
                  <a:lnTo>
                    <a:pt x="50" y="310"/>
                  </a:lnTo>
                  <a:lnTo>
                    <a:pt x="67" y="296"/>
                  </a:lnTo>
                  <a:lnTo>
                    <a:pt x="87" y="282"/>
                  </a:lnTo>
                  <a:lnTo>
                    <a:pt x="109" y="262"/>
                  </a:lnTo>
                  <a:lnTo>
                    <a:pt x="127" y="242"/>
                  </a:lnTo>
                  <a:lnTo>
                    <a:pt x="141" y="221"/>
                  </a:lnTo>
                  <a:lnTo>
                    <a:pt x="150" y="203"/>
                  </a:lnTo>
                  <a:lnTo>
                    <a:pt x="156" y="185"/>
                  </a:lnTo>
                  <a:lnTo>
                    <a:pt x="159" y="172"/>
                  </a:lnTo>
                  <a:lnTo>
                    <a:pt x="162" y="163"/>
                  </a:lnTo>
                  <a:lnTo>
                    <a:pt x="162" y="160"/>
                  </a:lnTo>
                  <a:lnTo>
                    <a:pt x="186"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2" name="Rectangle 8"/>
            <p:cNvSpPr>
              <a:spLocks noChangeArrowheads="1"/>
            </p:cNvSpPr>
            <p:nvPr/>
          </p:nvSpPr>
          <p:spPr bwMode="auto">
            <a:xfrm>
              <a:off x="2706" y="2114"/>
              <a:ext cx="51" cy="96"/>
            </a:xfrm>
            <a:prstGeom prst="rect"/>
            <a:grpFill/>
            <a:ln w="0">
              <a:noFill/>
              <a:prstDash val="solid"/>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3" name="Rectangle 9"/>
            <p:cNvSpPr>
              <a:spLocks noChangeArrowheads="1"/>
            </p:cNvSpPr>
            <p:nvPr/>
          </p:nvSpPr>
          <p:spPr bwMode="auto">
            <a:xfrm>
              <a:off x="2814" y="2070"/>
              <a:ext cx="52" cy="140"/>
            </a:xfrm>
            <a:prstGeom prst="rect"/>
            <a:grpFill/>
            <a:ln w="0">
              <a:noFill/>
              <a:prstDash val="solid"/>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4" name="Rectangle 10"/>
            <p:cNvSpPr>
              <a:spLocks noChangeArrowheads="1"/>
            </p:cNvSpPr>
            <p:nvPr/>
          </p:nvSpPr>
          <p:spPr bwMode="auto">
            <a:xfrm>
              <a:off x="2917" y="2114"/>
              <a:ext cx="51" cy="96"/>
            </a:xfrm>
            <a:prstGeom prst="rect"/>
            <a:grpFill/>
            <a:ln w="0">
              <a:noFill/>
              <a:prstDash val="solid"/>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5" name="Rectangle 11"/>
            <p:cNvSpPr>
              <a:spLocks noChangeArrowheads="1"/>
            </p:cNvSpPr>
            <p:nvPr/>
          </p:nvSpPr>
          <p:spPr bwMode="auto">
            <a:xfrm>
              <a:off x="3013" y="2070"/>
              <a:ext cx="51" cy="140"/>
            </a:xfrm>
            <a:prstGeom prst="rect"/>
            <a:grpFill/>
            <a:ln w="0">
              <a:noFill/>
              <a:prstDash val="solid"/>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6" name="Freeform 12"/>
            <p:cNvSpPr/>
            <p:nvPr/>
          </p:nvSpPr>
          <p:spPr bwMode="auto">
            <a:xfrm>
              <a:off x="2668" y="1958"/>
              <a:ext cx="424" cy="143"/>
            </a:xfrm>
            <a:custGeom>
              <a:avLst/>
              <a:ahLst/>
              <a:cxnLst>
                <a:cxn ang="0">
                  <a:pos x="2457" y="0"/>
                </a:cxn>
                <a:cxn ang="0">
                  <a:pos x="2548" y="124"/>
                </a:cxn>
                <a:cxn ang="0">
                  <a:pos x="1689" y="746"/>
                </a:cxn>
                <a:cxn ang="0">
                  <a:pos x="1068" y="348"/>
                </a:cxn>
                <a:cxn ang="0">
                  <a:pos x="71" y="860"/>
                </a:cxn>
                <a:cxn ang="0">
                  <a:pos x="0" y="723"/>
                </a:cxn>
                <a:cxn ang="0">
                  <a:pos x="1076" y="170"/>
                </a:cxn>
                <a:cxn ang="0">
                  <a:pos x="1685" y="559"/>
                </a:cxn>
                <a:cxn ang="0">
                  <a:pos x="2457" y="0"/>
                </a:cxn>
              </a:cxnLst>
              <a:rect l="0" t="0" r="r" b="b"/>
              <a:pathLst>
                <a:path w="2548" h="860">
                  <a:moveTo>
                    <a:pt x="2457" y="0"/>
                  </a:moveTo>
                  <a:lnTo>
                    <a:pt x="2548" y="124"/>
                  </a:lnTo>
                  <a:lnTo>
                    <a:pt x="1689" y="746"/>
                  </a:lnTo>
                  <a:lnTo>
                    <a:pt x="1068" y="348"/>
                  </a:lnTo>
                  <a:lnTo>
                    <a:pt x="71" y="860"/>
                  </a:lnTo>
                  <a:lnTo>
                    <a:pt x="0" y="723"/>
                  </a:lnTo>
                  <a:lnTo>
                    <a:pt x="1076" y="170"/>
                  </a:lnTo>
                  <a:lnTo>
                    <a:pt x="1685" y="559"/>
                  </a:lnTo>
                  <a:lnTo>
                    <a:pt x="2457"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897" name="Freeform 13"/>
            <p:cNvSpPr>
              <a:spLocks noEditPoints="1"/>
            </p:cNvSpPr>
            <p:nvPr/>
          </p:nvSpPr>
          <p:spPr bwMode="auto">
            <a:xfrm>
              <a:off x="2560" y="1900"/>
              <a:ext cx="640" cy="422"/>
            </a:xfrm>
            <a:custGeom>
              <a:avLst/>
              <a:ahLst/>
              <a:cxnLst>
                <a:cxn ang="0">
                  <a:pos x="230" y="230"/>
                </a:cxn>
                <a:cxn ang="0">
                  <a:pos x="230" y="2074"/>
                </a:cxn>
                <a:cxn ang="0">
                  <a:pos x="3610" y="2074"/>
                </a:cxn>
                <a:cxn ang="0">
                  <a:pos x="3610" y="230"/>
                </a:cxn>
                <a:cxn ang="0">
                  <a:pos x="230" y="230"/>
                </a:cxn>
                <a:cxn ang="0">
                  <a:pos x="154" y="0"/>
                </a:cxn>
                <a:cxn ang="0">
                  <a:pos x="3686" y="0"/>
                </a:cxn>
                <a:cxn ang="0">
                  <a:pos x="3718" y="3"/>
                </a:cxn>
                <a:cxn ang="0">
                  <a:pos x="3746" y="12"/>
                </a:cxn>
                <a:cxn ang="0">
                  <a:pos x="3773" y="27"/>
                </a:cxn>
                <a:cxn ang="0">
                  <a:pos x="3795" y="45"/>
                </a:cxn>
                <a:cxn ang="0">
                  <a:pos x="3813" y="67"/>
                </a:cxn>
                <a:cxn ang="0">
                  <a:pos x="3828" y="94"/>
                </a:cxn>
                <a:cxn ang="0">
                  <a:pos x="3837" y="122"/>
                </a:cxn>
                <a:cxn ang="0">
                  <a:pos x="3840" y="154"/>
                </a:cxn>
                <a:cxn ang="0">
                  <a:pos x="3840" y="2381"/>
                </a:cxn>
                <a:cxn ang="0">
                  <a:pos x="3837" y="2412"/>
                </a:cxn>
                <a:cxn ang="0">
                  <a:pos x="3828" y="2440"/>
                </a:cxn>
                <a:cxn ang="0">
                  <a:pos x="3813" y="2467"/>
                </a:cxn>
                <a:cxn ang="0">
                  <a:pos x="3795" y="2489"/>
                </a:cxn>
                <a:cxn ang="0">
                  <a:pos x="3773" y="2508"/>
                </a:cxn>
                <a:cxn ang="0">
                  <a:pos x="3746" y="2523"/>
                </a:cxn>
                <a:cxn ang="0">
                  <a:pos x="3718" y="2531"/>
                </a:cxn>
                <a:cxn ang="0">
                  <a:pos x="3686" y="2535"/>
                </a:cxn>
                <a:cxn ang="0">
                  <a:pos x="154" y="2535"/>
                </a:cxn>
                <a:cxn ang="0">
                  <a:pos x="122" y="2531"/>
                </a:cxn>
                <a:cxn ang="0">
                  <a:pos x="94" y="2523"/>
                </a:cxn>
                <a:cxn ang="0">
                  <a:pos x="67" y="2508"/>
                </a:cxn>
                <a:cxn ang="0">
                  <a:pos x="45" y="2489"/>
                </a:cxn>
                <a:cxn ang="0">
                  <a:pos x="27" y="2467"/>
                </a:cxn>
                <a:cxn ang="0">
                  <a:pos x="12" y="2440"/>
                </a:cxn>
                <a:cxn ang="0">
                  <a:pos x="3" y="2412"/>
                </a:cxn>
                <a:cxn ang="0">
                  <a:pos x="0" y="2381"/>
                </a:cxn>
                <a:cxn ang="0">
                  <a:pos x="0" y="154"/>
                </a:cxn>
                <a:cxn ang="0">
                  <a:pos x="3" y="122"/>
                </a:cxn>
                <a:cxn ang="0">
                  <a:pos x="12" y="94"/>
                </a:cxn>
                <a:cxn ang="0">
                  <a:pos x="27" y="67"/>
                </a:cxn>
                <a:cxn ang="0">
                  <a:pos x="45" y="45"/>
                </a:cxn>
                <a:cxn ang="0">
                  <a:pos x="67" y="27"/>
                </a:cxn>
                <a:cxn ang="0">
                  <a:pos x="94" y="12"/>
                </a:cxn>
                <a:cxn ang="0">
                  <a:pos x="122" y="3"/>
                </a:cxn>
                <a:cxn ang="0">
                  <a:pos x="154" y="0"/>
                </a:cxn>
              </a:cxnLst>
              <a:rect l="0" t="0" r="r" b="b"/>
              <a:pathLst>
                <a:path w="3840" h="2535">
                  <a:moveTo>
                    <a:pt x="230" y="230"/>
                  </a:moveTo>
                  <a:lnTo>
                    <a:pt x="230" y="2074"/>
                  </a:lnTo>
                  <a:lnTo>
                    <a:pt x="3610" y="2074"/>
                  </a:lnTo>
                  <a:lnTo>
                    <a:pt x="3610" y="230"/>
                  </a:lnTo>
                  <a:lnTo>
                    <a:pt x="230" y="230"/>
                  </a:lnTo>
                  <a:close/>
                  <a:moveTo>
                    <a:pt x="154" y="0"/>
                  </a:moveTo>
                  <a:lnTo>
                    <a:pt x="3686" y="0"/>
                  </a:lnTo>
                  <a:lnTo>
                    <a:pt x="3718" y="3"/>
                  </a:lnTo>
                  <a:lnTo>
                    <a:pt x="3746" y="12"/>
                  </a:lnTo>
                  <a:lnTo>
                    <a:pt x="3773" y="27"/>
                  </a:lnTo>
                  <a:lnTo>
                    <a:pt x="3795" y="45"/>
                  </a:lnTo>
                  <a:lnTo>
                    <a:pt x="3813" y="67"/>
                  </a:lnTo>
                  <a:lnTo>
                    <a:pt x="3828" y="94"/>
                  </a:lnTo>
                  <a:lnTo>
                    <a:pt x="3837" y="122"/>
                  </a:lnTo>
                  <a:lnTo>
                    <a:pt x="3840" y="154"/>
                  </a:lnTo>
                  <a:lnTo>
                    <a:pt x="3840" y="2381"/>
                  </a:lnTo>
                  <a:lnTo>
                    <a:pt x="3837" y="2412"/>
                  </a:lnTo>
                  <a:lnTo>
                    <a:pt x="3828" y="2440"/>
                  </a:lnTo>
                  <a:lnTo>
                    <a:pt x="3813" y="2467"/>
                  </a:lnTo>
                  <a:lnTo>
                    <a:pt x="3795" y="2489"/>
                  </a:lnTo>
                  <a:lnTo>
                    <a:pt x="3773" y="2508"/>
                  </a:lnTo>
                  <a:lnTo>
                    <a:pt x="3746" y="2523"/>
                  </a:lnTo>
                  <a:lnTo>
                    <a:pt x="3718" y="2531"/>
                  </a:lnTo>
                  <a:lnTo>
                    <a:pt x="3686" y="2535"/>
                  </a:lnTo>
                  <a:lnTo>
                    <a:pt x="154" y="2535"/>
                  </a:lnTo>
                  <a:lnTo>
                    <a:pt x="122" y="2531"/>
                  </a:lnTo>
                  <a:lnTo>
                    <a:pt x="94" y="2523"/>
                  </a:lnTo>
                  <a:lnTo>
                    <a:pt x="67" y="2508"/>
                  </a:lnTo>
                  <a:lnTo>
                    <a:pt x="45" y="2489"/>
                  </a:lnTo>
                  <a:lnTo>
                    <a:pt x="27" y="2467"/>
                  </a:lnTo>
                  <a:lnTo>
                    <a:pt x="12" y="2440"/>
                  </a:lnTo>
                  <a:lnTo>
                    <a:pt x="3" y="2412"/>
                  </a:lnTo>
                  <a:lnTo>
                    <a:pt x="0" y="2381"/>
                  </a:lnTo>
                  <a:lnTo>
                    <a:pt x="0" y="154"/>
                  </a:lnTo>
                  <a:lnTo>
                    <a:pt x="3" y="122"/>
                  </a:lnTo>
                  <a:lnTo>
                    <a:pt x="12" y="94"/>
                  </a:lnTo>
                  <a:lnTo>
                    <a:pt x="27" y="67"/>
                  </a:lnTo>
                  <a:lnTo>
                    <a:pt x="45" y="45"/>
                  </a:lnTo>
                  <a:lnTo>
                    <a:pt x="67" y="27"/>
                  </a:lnTo>
                  <a:lnTo>
                    <a:pt x="94" y="12"/>
                  </a:lnTo>
                  <a:lnTo>
                    <a:pt x="122" y="3"/>
                  </a:lnTo>
                  <a:lnTo>
                    <a:pt x="154"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sp>
        <p:nvSpPr>
          <p:cNvPr id="1048898" name="Oval 17"/>
          <p:cNvSpPr/>
          <p:nvPr/>
        </p:nvSpPr>
        <p:spPr>
          <a:xfrm>
            <a:off x="5181600" y="2820989"/>
            <a:ext cx="1828800" cy="1815953"/>
          </a:xfrm>
          <a:prstGeom prst="ellipse"/>
          <a:noFill/>
          <a:ln w="19050">
            <a:solidFill>
              <a:schemeClr val="bg1">
                <a:lumMod val="75000"/>
              </a:schemeClr>
            </a:solidFill>
            <a:prstDash val="lgDashDot"/>
          </a:ln>
          <a:effectLst/>
        </p:spPr>
        <p:style>
          <a:lnRef idx="2">
            <a:schemeClr val="accent1">
              <a:shade val="50000"/>
            </a:schemeClr>
          </a:lnRef>
          <a:fillRef idx="1">
            <a:schemeClr val="accent1"/>
          </a:fillRef>
          <a:effectRef idx="0">
            <a:schemeClr val="accent1"/>
          </a:effectRef>
          <a:fontRef idx="minor">
            <a:schemeClr val="lt1"/>
          </a:fontRef>
        </p:style>
        <p:txBody>
          <a:bodyPr anchor="ctr" rtlCol="1"/>
          <a:p>
            <a:pPr algn="ctr" rtl="1"/>
            <a:endParaRPr sz="2400" lang="x-none">
              <a:solidFill>
                <a:schemeClr val="bg1"/>
              </a:solidFill>
              <a:latin typeface="Calibri" panose="020F0502020204030204" charset="0"/>
              <a:ea typeface="Calibri" panose="020F0502020204030204" charset="0"/>
              <a:cs typeface="Calibri" panose="020F0502020204030204" charset="0"/>
            </a:endParaRPr>
          </a:p>
        </p:txBody>
      </p:sp>
      <p:grpSp>
        <p:nvGrpSpPr>
          <p:cNvPr id="89" name="Group 63"/>
          <p:cNvGrpSpPr/>
          <p:nvPr/>
        </p:nvGrpSpPr>
        <p:grpSpPr>
          <a:xfrm>
            <a:off x="5730241" y="3182531"/>
            <a:ext cx="732380" cy="1092867"/>
            <a:chOff x="4209982" y="3124200"/>
            <a:chExt cx="727750" cy="1092867"/>
          </a:xfrm>
          <a:solidFill>
            <a:schemeClr val="bg1"/>
          </a:solidFill>
        </p:grpSpPr>
        <p:sp>
          <p:nvSpPr>
            <p:cNvPr id="1048899" name="Freeform 54"/>
            <p:cNvSpPr/>
            <p:nvPr/>
          </p:nvSpPr>
          <p:spPr bwMode="auto">
            <a:xfrm>
              <a:off x="4686869" y="3650763"/>
              <a:ext cx="250863" cy="556369"/>
            </a:xfrm>
            <a:custGeom>
              <a:avLst/>
              <a:ahLst/>
              <a:cxnLst>
                <a:cxn ang="0">
                  <a:pos x="0" y="12"/>
                </a:cxn>
                <a:cxn ang="0">
                  <a:pos x="39" y="12"/>
                </a:cxn>
                <a:cxn ang="0">
                  <a:pos x="50" y="94"/>
                </a:cxn>
                <a:cxn ang="0">
                  <a:pos x="39" y="106"/>
                </a:cxn>
                <a:cxn ang="0">
                  <a:pos x="9" y="112"/>
                </a:cxn>
                <a:cxn ang="0">
                  <a:pos x="0" y="12"/>
                </a:cxn>
                <a:cxn ang="0">
                  <a:pos x="0" y="12"/>
                </a:cxn>
              </a:cxnLst>
              <a:rect l="0" t="0" r="r" b="b"/>
              <a:pathLst>
                <a:path w="51" h="112">
                  <a:moveTo>
                    <a:pt x="0" y="12"/>
                  </a:moveTo>
                  <a:cubicBezTo>
                    <a:pt x="15" y="8"/>
                    <a:pt x="36" y="0"/>
                    <a:pt x="39" y="12"/>
                  </a:cubicBezTo>
                  <a:cubicBezTo>
                    <a:pt x="42" y="27"/>
                    <a:pt x="46" y="61"/>
                    <a:pt x="50" y="94"/>
                  </a:cubicBezTo>
                  <a:cubicBezTo>
                    <a:pt x="51" y="102"/>
                    <a:pt x="42" y="105"/>
                    <a:pt x="39" y="106"/>
                  </a:cubicBezTo>
                  <a:cubicBezTo>
                    <a:pt x="29" y="109"/>
                    <a:pt x="20" y="110"/>
                    <a:pt x="9" y="112"/>
                  </a:cubicBezTo>
                  <a:cubicBezTo>
                    <a:pt x="0" y="12"/>
                    <a:pt x="0" y="12"/>
                    <a:pt x="0" y="12"/>
                  </a:cubicBezTo>
                  <a:cubicBezTo>
                    <a:pt x="0" y="12"/>
                    <a:pt x="0" y="12"/>
                    <a:pt x="0" y="12"/>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0" name="Freeform 55"/>
            <p:cNvSpPr/>
            <p:nvPr/>
          </p:nvSpPr>
          <p:spPr bwMode="auto">
            <a:xfrm>
              <a:off x="4209982" y="3635861"/>
              <a:ext cx="248379" cy="571271"/>
            </a:xfrm>
            <a:custGeom>
              <a:avLst/>
              <a:ahLst/>
              <a:cxnLst>
                <a:cxn ang="0">
                  <a:pos x="50" y="15"/>
                </a:cxn>
                <a:cxn ang="0">
                  <a:pos x="12" y="15"/>
                </a:cxn>
                <a:cxn ang="0">
                  <a:pos x="1" y="97"/>
                </a:cxn>
                <a:cxn ang="0">
                  <a:pos x="11" y="109"/>
                </a:cxn>
                <a:cxn ang="0">
                  <a:pos x="41" y="115"/>
                </a:cxn>
                <a:cxn ang="0">
                  <a:pos x="50" y="15"/>
                </a:cxn>
                <a:cxn ang="0">
                  <a:pos x="50" y="15"/>
                </a:cxn>
              </a:cxnLst>
              <a:rect l="0" t="0" r="r" b="b"/>
              <a:pathLst>
                <a:path w="50" h="115">
                  <a:moveTo>
                    <a:pt x="50" y="15"/>
                  </a:moveTo>
                  <a:cubicBezTo>
                    <a:pt x="31" y="10"/>
                    <a:pt x="16" y="0"/>
                    <a:pt x="12" y="15"/>
                  </a:cubicBezTo>
                  <a:cubicBezTo>
                    <a:pt x="9" y="30"/>
                    <a:pt x="5" y="65"/>
                    <a:pt x="1" y="97"/>
                  </a:cubicBezTo>
                  <a:cubicBezTo>
                    <a:pt x="0" y="105"/>
                    <a:pt x="9" y="109"/>
                    <a:pt x="11" y="109"/>
                  </a:cubicBezTo>
                  <a:cubicBezTo>
                    <a:pt x="21" y="112"/>
                    <a:pt x="30" y="113"/>
                    <a:pt x="41" y="115"/>
                  </a:cubicBezTo>
                  <a:cubicBezTo>
                    <a:pt x="50" y="15"/>
                    <a:pt x="50" y="15"/>
                    <a:pt x="50" y="15"/>
                  </a:cubicBezTo>
                  <a:cubicBezTo>
                    <a:pt x="50" y="15"/>
                    <a:pt x="50" y="15"/>
                    <a:pt x="50" y="15"/>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1" name="Freeform 56"/>
            <p:cNvSpPr/>
            <p:nvPr/>
          </p:nvSpPr>
          <p:spPr bwMode="auto">
            <a:xfrm>
              <a:off x="4383847" y="4197197"/>
              <a:ext cx="372568" cy="19870"/>
            </a:xfrm>
            <a:custGeom>
              <a:avLst/>
              <a:ahLst/>
              <a:cxnLst>
                <a:cxn ang="0">
                  <a:pos x="0" y="0"/>
                </a:cxn>
                <a:cxn ang="0">
                  <a:pos x="0" y="1"/>
                </a:cxn>
                <a:cxn ang="0">
                  <a:pos x="75" y="1"/>
                </a:cxn>
                <a:cxn ang="0">
                  <a:pos x="75" y="0"/>
                </a:cxn>
                <a:cxn ang="0">
                  <a:pos x="0" y="0"/>
                </a:cxn>
              </a:cxnLst>
              <a:rect l="0" t="0" r="r" b="b"/>
              <a:pathLst>
                <a:path w="75" h="4">
                  <a:moveTo>
                    <a:pt x="0" y="0"/>
                  </a:moveTo>
                  <a:cubicBezTo>
                    <a:pt x="0" y="1"/>
                    <a:pt x="0" y="1"/>
                    <a:pt x="0" y="1"/>
                  </a:cubicBezTo>
                  <a:cubicBezTo>
                    <a:pt x="23" y="4"/>
                    <a:pt x="52" y="4"/>
                    <a:pt x="75" y="1"/>
                  </a:cubicBezTo>
                  <a:cubicBezTo>
                    <a:pt x="75" y="0"/>
                    <a:pt x="75" y="0"/>
                    <a:pt x="75" y="0"/>
                  </a:cubicBezTo>
                  <a:lnTo>
                    <a:pt x="0"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2" name="Freeform 57"/>
            <p:cNvSpPr/>
            <p:nvPr/>
          </p:nvSpPr>
          <p:spPr bwMode="auto">
            <a:xfrm>
              <a:off x="4269593" y="3586185"/>
              <a:ext cx="603561" cy="630882"/>
            </a:xfrm>
            <a:custGeom>
              <a:avLst/>
              <a:ahLst/>
              <a:cxnLst>
                <a:cxn ang="0">
                  <a:pos x="14" y="122"/>
                </a:cxn>
                <a:cxn ang="0">
                  <a:pos x="0" y="24"/>
                </a:cxn>
                <a:cxn ang="0">
                  <a:pos x="48" y="0"/>
                </a:cxn>
                <a:cxn ang="0">
                  <a:pos x="61" y="5"/>
                </a:cxn>
                <a:cxn ang="0">
                  <a:pos x="73" y="0"/>
                </a:cxn>
                <a:cxn ang="0">
                  <a:pos x="122" y="24"/>
                </a:cxn>
                <a:cxn ang="0">
                  <a:pos x="108" y="122"/>
                </a:cxn>
                <a:cxn ang="0">
                  <a:pos x="14" y="122"/>
                </a:cxn>
              </a:cxnLst>
              <a:rect l="0" t="0" r="r" b="b"/>
              <a:pathLst>
                <a:path w="122" h="127">
                  <a:moveTo>
                    <a:pt x="14" y="122"/>
                  </a:moveTo>
                  <a:cubicBezTo>
                    <a:pt x="19" y="107"/>
                    <a:pt x="7" y="37"/>
                    <a:pt x="0" y="24"/>
                  </a:cubicBezTo>
                  <a:cubicBezTo>
                    <a:pt x="4" y="11"/>
                    <a:pt x="39" y="8"/>
                    <a:pt x="48" y="0"/>
                  </a:cubicBezTo>
                  <a:cubicBezTo>
                    <a:pt x="53" y="4"/>
                    <a:pt x="56" y="5"/>
                    <a:pt x="61" y="5"/>
                  </a:cubicBezTo>
                  <a:cubicBezTo>
                    <a:pt x="66" y="5"/>
                    <a:pt x="69" y="4"/>
                    <a:pt x="73" y="0"/>
                  </a:cubicBezTo>
                  <a:cubicBezTo>
                    <a:pt x="80" y="6"/>
                    <a:pt x="116" y="10"/>
                    <a:pt x="122" y="24"/>
                  </a:cubicBezTo>
                  <a:cubicBezTo>
                    <a:pt x="115" y="38"/>
                    <a:pt x="102" y="109"/>
                    <a:pt x="108" y="122"/>
                  </a:cubicBezTo>
                  <a:cubicBezTo>
                    <a:pt x="85" y="127"/>
                    <a:pt x="38" y="127"/>
                    <a:pt x="14" y="122"/>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3" name="Freeform 58"/>
            <p:cNvSpPr/>
            <p:nvPr/>
          </p:nvSpPr>
          <p:spPr bwMode="auto">
            <a:xfrm>
              <a:off x="4448426" y="3586185"/>
              <a:ext cx="243411" cy="491790"/>
            </a:xfrm>
            <a:custGeom>
              <a:avLst/>
              <a:ahLst/>
              <a:cxnLst>
                <a:cxn ang="0">
                  <a:pos x="2" y="14"/>
                </a:cxn>
                <a:cxn ang="0">
                  <a:pos x="0" y="72"/>
                </a:cxn>
                <a:cxn ang="0">
                  <a:pos x="50" y="198"/>
                </a:cxn>
                <a:cxn ang="0">
                  <a:pos x="98" y="72"/>
                </a:cxn>
                <a:cxn ang="0">
                  <a:pos x="96" y="12"/>
                </a:cxn>
                <a:cxn ang="0">
                  <a:pos x="74" y="0"/>
                </a:cxn>
                <a:cxn ang="0">
                  <a:pos x="24" y="0"/>
                </a:cxn>
                <a:cxn ang="0">
                  <a:pos x="2" y="14"/>
                </a:cxn>
              </a:cxnLst>
              <a:rect l="0" t="0" r="r" b="b"/>
              <a:pathLst>
                <a:path w="98" h="198">
                  <a:moveTo>
                    <a:pt x="2" y="14"/>
                  </a:moveTo>
                  <a:lnTo>
                    <a:pt x="0" y="72"/>
                  </a:lnTo>
                  <a:lnTo>
                    <a:pt x="50" y="198"/>
                  </a:lnTo>
                  <a:lnTo>
                    <a:pt x="98" y="72"/>
                  </a:lnTo>
                  <a:lnTo>
                    <a:pt x="96" y="12"/>
                  </a:lnTo>
                  <a:lnTo>
                    <a:pt x="74" y="0"/>
                  </a:lnTo>
                  <a:lnTo>
                    <a:pt x="24" y="0"/>
                  </a:lnTo>
                  <a:lnTo>
                    <a:pt x="2" y="14"/>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4" name="Rectangle 59"/>
            <p:cNvSpPr>
              <a:spLocks noChangeArrowheads="1"/>
            </p:cNvSpPr>
            <p:nvPr/>
          </p:nvSpPr>
          <p:spPr bwMode="auto">
            <a:xfrm>
              <a:off x="4508037" y="3536509"/>
              <a:ext cx="124189" cy="129157"/>
            </a:xfrm>
            <a:prstGeom prst="rect"/>
            <a:grpFill/>
            <a:ln w="9525">
              <a:noFill/>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5" name="Freeform 60"/>
            <p:cNvSpPr/>
            <p:nvPr/>
          </p:nvSpPr>
          <p:spPr bwMode="auto">
            <a:xfrm>
              <a:off x="4542810" y="3655731"/>
              <a:ext cx="54643" cy="89416"/>
            </a:xfrm>
            <a:custGeom>
              <a:avLst/>
              <a:ahLst/>
              <a:cxnLst>
                <a:cxn ang="0">
                  <a:pos x="20" y="36"/>
                </a:cxn>
                <a:cxn ang="0">
                  <a:pos x="22" y="28"/>
                </a:cxn>
                <a:cxn ang="0">
                  <a:pos x="12" y="0"/>
                </a:cxn>
                <a:cxn ang="0">
                  <a:pos x="0" y="28"/>
                </a:cxn>
                <a:cxn ang="0">
                  <a:pos x="4" y="36"/>
                </a:cxn>
                <a:cxn ang="0">
                  <a:pos x="20" y="36"/>
                </a:cxn>
              </a:cxnLst>
              <a:rect l="0" t="0" r="r" b="b"/>
              <a:pathLst>
                <a:path w="22" h="36">
                  <a:moveTo>
                    <a:pt x="20" y="36"/>
                  </a:moveTo>
                  <a:lnTo>
                    <a:pt x="22" y="28"/>
                  </a:lnTo>
                  <a:lnTo>
                    <a:pt x="12" y="0"/>
                  </a:lnTo>
                  <a:lnTo>
                    <a:pt x="0" y="28"/>
                  </a:lnTo>
                  <a:lnTo>
                    <a:pt x="4" y="36"/>
                  </a:lnTo>
                  <a:lnTo>
                    <a:pt x="20" y="36"/>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6" name="Freeform 61"/>
            <p:cNvSpPr/>
            <p:nvPr/>
          </p:nvSpPr>
          <p:spPr bwMode="auto">
            <a:xfrm>
              <a:off x="4473264" y="3586185"/>
              <a:ext cx="99352" cy="188768"/>
            </a:xfrm>
            <a:custGeom>
              <a:avLst/>
              <a:ahLst/>
              <a:cxnLst>
                <a:cxn ang="0">
                  <a:pos x="14" y="0"/>
                </a:cxn>
                <a:cxn ang="0">
                  <a:pos x="40" y="28"/>
                </a:cxn>
                <a:cxn ang="0">
                  <a:pos x="22" y="76"/>
                </a:cxn>
                <a:cxn ang="0">
                  <a:pos x="0" y="10"/>
                </a:cxn>
                <a:cxn ang="0">
                  <a:pos x="14" y="0"/>
                </a:cxn>
              </a:cxnLst>
              <a:rect l="0" t="0" r="r" b="b"/>
              <a:pathLst>
                <a:path w="40" h="76">
                  <a:moveTo>
                    <a:pt x="14" y="0"/>
                  </a:moveTo>
                  <a:lnTo>
                    <a:pt x="40" y="28"/>
                  </a:lnTo>
                  <a:lnTo>
                    <a:pt x="22" y="76"/>
                  </a:lnTo>
                  <a:lnTo>
                    <a:pt x="0" y="10"/>
                  </a:lnTo>
                  <a:lnTo>
                    <a:pt x="1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7" name="Freeform 62"/>
            <p:cNvSpPr/>
            <p:nvPr/>
          </p:nvSpPr>
          <p:spPr bwMode="auto">
            <a:xfrm>
              <a:off x="4572615" y="3586185"/>
              <a:ext cx="99352" cy="188768"/>
            </a:xfrm>
            <a:custGeom>
              <a:avLst/>
              <a:ahLst/>
              <a:cxnLst>
                <a:cxn ang="0">
                  <a:pos x="24" y="0"/>
                </a:cxn>
                <a:cxn ang="0">
                  <a:pos x="0" y="28"/>
                </a:cxn>
                <a:cxn ang="0">
                  <a:pos x="18" y="76"/>
                </a:cxn>
                <a:cxn ang="0">
                  <a:pos x="40" y="10"/>
                </a:cxn>
                <a:cxn ang="0">
                  <a:pos x="24" y="0"/>
                </a:cxn>
              </a:cxnLst>
              <a:rect l="0" t="0" r="r" b="b"/>
              <a:pathLst>
                <a:path w="40" h="76">
                  <a:moveTo>
                    <a:pt x="24" y="0"/>
                  </a:moveTo>
                  <a:lnTo>
                    <a:pt x="0" y="28"/>
                  </a:lnTo>
                  <a:lnTo>
                    <a:pt x="18" y="76"/>
                  </a:lnTo>
                  <a:lnTo>
                    <a:pt x="40" y="10"/>
                  </a:lnTo>
                  <a:lnTo>
                    <a:pt x="2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8" name="Freeform 63"/>
            <p:cNvSpPr/>
            <p:nvPr/>
          </p:nvSpPr>
          <p:spPr bwMode="auto">
            <a:xfrm>
              <a:off x="4532875" y="3784888"/>
              <a:ext cx="79481" cy="293087"/>
            </a:xfrm>
            <a:custGeom>
              <a:avLst/>
              <a:ahLst/>
              <a:cxnLst>
                <a:cxn ang="0">
                  <a:pos x="8" y="0"/>
                </a:cxn>
                <a:cxn ang="0">
                  <a:pos x="24" y="0"/>
                </a:cxn>
                <a:cxn ang="0">
                  <a:pos x="32" y="80"/>
                </a:cxn>
                <a:cxn ang="0">
                  <a:pos x="16" y="118"/>
                </a:cxn>
                <a:cxn ang="0">
                  <a:pos x="0" y="80"/>
                </a:cxn>
                <a:cxn ang="0">
                  <a:pos x="8" y="0"/>
                </a:cxn>
              </a:cxnLst>
              <a:rect l="0" t="0" r="r" b="b"/>
              <a:pathLst>
                <a:path w="32" h="118">
                  <a:moveTo>
                    <a:pt x="8" y="0"/>
                  </a:moveTo>
                  <a:lnTo>
                    <a:pt x="24" y="0"/>
                  </a:lnTo>
                  <a:lnTo>
                    <a:pt x="32" y="80"/>
                  </a:lnTo>
                  <a:lnTo>
                    <a:pt x="16" y="118"/>
                  </a:lnTo>
                  <a:lnTo>
                    <a:pt x="0" y="80"/>
                  </a:lnTo>
                  <a:lnTo>
                    <a:pt x="8"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09" name="Freeform 64"/>
            <p:cNvSpPr/>
            <p:nvPr/>
          </p:nvSpPr>
          <p:spPr bwMode="auto">
            <a:xfrm>
              <a:off x="4473264" y="3586185"/>
              <a:ext cx="99352" cy="158962"/>
            </a:xfrm>
            <a:custGeom>
              <a:avLst/>
              <a:ahLst/>
              <a:cxnLst>
                <a:cxn ang="0">
                  <a:pos x="14" y="0"/>
                </a:cxn>
                <a:cxn ang="0">
                  <a:pos x="40" y="28"/>
                </a:cxn>
                <a:cxn ang="0">
                  <a:pos x="22" y="64"/>
                </a:cxn>
                <a:cxn ang="0">
                  <a:pos x="0" y="10"/>
                </a:cxn>
                <a:cxn ang="0">
                  <a:pos x="14" y="0"/>
                </a:cxn>
              </a:cxnLst>
              <a:rect l="0" t="0" r="r" b="b"/>
              <a:pathLst>
                <a:path w="40" h="64">
                  <a:moveTo>
                    <a:pt x="14" y="0"/>
                  </a:moveTo>
                  <a:lnTo>
                    <a:pt x="40" y="28"/>
                  </a:lnTo>
                  <a:lnTo>
                    <a:pt x="22" y="64"/>
                  </a:lnTo>
                  <a:lnTo>
                    <a:pt x="0" y="10"/>
                  </a:lnTo>
                  <a:lnTo>
                    <a:pt x="1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0" name="Freeform 65"/>
            <p:cNvSpPr/>
            <p:nvPr/>
          </p:nvSpPr>
          <p:spPr bwMode="auto">
            <a:xfrm>
              <a:off x="4403718" y="3611023"/>
              <a:ext cx="168898" cy="466952"/>
            </a:xfrm>
            <a:custGeom>
              <a:avLst/>
              <a:ahLst/>
              <a:cxnLst>
                <a:cxn ang="0">
                  <a:pos x="28" y="0"/>
                </a:cxn>
                <a:cxn ang="0">
                  <a:pos x="68" y="188"/>
                </a:cxn>
                <a:cxn ang="0">
                  <a:pos x="8" y="76"/>
                </a:cxn>
                <a:cxn ang="0">
                  <a:pos x="18" y="62"/>
                </a:cxn>
                <a:cxn ang="0">
                  <a:pos x="0" y="48"/>
                </a:cxn>
                <a:cxn ang="0">
                  <a:pos x="18" y="6"/>
                </a:cxn>
                <a:cxn ang="0">
                  <a:pos x="28" y="0"/>
                </a:cxn>
              </a:cxnLst>
              <a:rect l="0" t="0" r="r" b="b"/>
              <a:pathLst>
                <a:path w="68" h="188">
                  <a:moveTo>
                    <a:pt x="28" y="0"/>
                  </a:moveTo>
                  <a:lnTo>
                    <a:pt x="68" y="188"/>
                  </a:lnTo>
                  <a:lnTo>
                    <a:pt x="8" y="76"/>
                  </a:lnTo>
                  <a:lnTo>
                    <a:pt x="18" y="62"/>
                  </a:lnTo>
                  <a:lnTo>
                    <a:pt x="0" y="48"/>
                  </a:lnTo>
                  <a:lnTo>
                    <a:pt x="18" y="6"/>
                  </a:lnTo>
                  <a:lnTo>
                    <a:pt x="28"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1" name="Freeform 66"/>
            <p:cNvSpPr/>
            <p:nvPr/>
          </p:nvSpPr>
          <p:spPr bwMode="auto">
            <a:xfrm>
              <a:off x="4572615" y="3611023"/>
              <a:ext cx="183800" cy="466952"/>
            </a:xfrm>
            <a:custGeom>
              <a:avLst/>
              <a:ahLst/>
              <a:cxnLst>
                <a:cxn ang="0">
                  <a:pos x="40" y="0"/>
                </a:cxn>
                <a:cxn ang="0">
                  <a:pos x="0" y="188"/>
                </a:cxn>
                <a:cxn ang="0">
                  <a:pos x="64" y="84"/>
                </a:cxn>
                <a:cxn ang="0">
                  <a:pos x="56" y="66"/>
                </a:cxn>
                <a:cxn ang="0">
                  <a:pos x="74" y="52"/>
                </a:cxn>
                <a:cxn ang="0">
                  <a:pos x="54" y="6"/>
                </a:cxn>
                <a:cxn ang="0">
                  <a:pos x="40" y="0"/>
                </a:cxn>
              </a:cxnLst>
              <a:rect l="0" t="0" r="r" b="b"/>
              <a:pathLst>
                <a:path w="74" h="188">
                  <a:moveTo>
                    <a:pt x="40" y="0"/>
                  </a:moveTo>
                  <a:lnTo>
                    <a:pt x="0" y="188"/>
                  </a:lnTo>
                  <a:lnTo>
                    <a:pt x="64" y="84"/>
                  </a:lnTo>
                  <a:lnTo>
                    <a:pt x="56" y="66"/>
                  </a:lnTo>
                  <a:lnTo>
                    <a:pt x="74" y="52"/>
                  </a:lnTo>
                  <a:lnTo>
                    <a:pt x="54" y="6"/>
                  </a:lnTo>
                  <a:lnTo>
                    <a:pt x="40"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2" name="Freeform 67"/>
            <p:cNvSpPr/>
            <p:nvPr/>
          </p:nvSpPr>
          <p:spPr bwMode="auto">
            <a:xfrm>
              <a:off x="4572615" y="3611023"/>
              <a:ext cx="168898" cy="466952"/>
            </a:xfrm>
            <a:custGeom>
              <a:avLst/>
              <a:ahLst/>
              <a:cxnLst>
                <a:cxn ang="0">
                  <a:pos x="40" y="0"/>
                </a:cxn>
                <a:cxn ang="0">
                  <a:pos x="0" y="188"/>
                </a:cxn>
                <a:cxn ang="0">
                  <a:pos x="58" y="76"/>
                </a:cxn>
                <a:cxn ang="0">
                  <a:pos x="48" y="62"/>
                </a:cxn>
                <a:cxn ang="0">
                  <a:pos x="68" y="48"/>
                </a:cxn>
                <a:cxn ang="0">
                  <a:pos x="54" y="6"/>
                </a:cxn>
                <a:cxn ang="0">
                  <a:pos x="40" y="0"/>
                </a:cxn>
              </a:cxnLst>
              <a:rect l="0" t="0" r="r" b="b"/>
              <a:pathLst>
                <a:path w="68" h="188">
                  <a:moveTo>
                    <a:pt x="40" y="0"/>
                  </a:moveTo>
                  <a:lnTo>
                    <a:pt x="0" y="188"/>
                  </a:lnTo>
                  <a:lnTo>
                    <a:pt x="58" y="76"/>
                  </a:lnTo>
                  <a:lnTo>
                    <a:pt x="48" y="62"/>
                  </a:lnTo>
                  <a:lnTo>
                    <a:pt x="68" y="48"/>
                  </a:lnTo>
                  <a:lnTo>
                    <a:pt x="54" y="6"/>
                  </a:lnTo>
                  <a:lnTo>
                    <a:pt x="40"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3" name="Freeform 68"/>
            <p:cNvSpPr/>
            <p:nvPr/>
          </p:nvSpPr>
          <p:spPr bwMode="auto">
            <a:xfrm>
              <a:off x="4572615" y="3586185"/>
              <a:ext cx="99352" cy="158962"/>
            </a:xfrm>
            <a:custGeom>
              <a:avLst/>
              <a:ahLst/>
              <a:cxnLst>
                <a:cxn ang="0">
                  <a:pos x="24" y="0"/>
                </a:cxn>
                <a:cxn ang="0">
                  <a:pos x="0" y="28"/>
                </a:cxn>
                <a:cxn ang="0">
                  <a:pos x="18" y="64"/>
                </a:cxn>
                <a:cxn ang="0">
                  <a:pos x="40" y="10"/>
                </a:cxn>
                <a:cxn ang="0">
                  <a:pos x="24" y="0"/>
                </a:cxn>
              </a:cxnLst>
              <a:rect l="0" t="0" r="r" b="b"/>
              <a:pathLst>
                <a:path w="40" h="64">
                  <a:moveTo>
                    <a:pt x="24" y="0"/>
                  </a:moveTo>
                  <a:lnTo>
                    <a:pt x="0" y="28"/>
                  </a:lnTo>
                  <a:lnTo>
                    <a:pt x="18" y="64"/>
                  </a:lnTo>
                  <a:lnTo>
                    <a:pt x="40" y="10"/>
                  </a:lnTo>
                  <a:lnTo>
                    <a:pt x="2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4" name="Freeform 69"/>
            <p:cNvSpPr/>
            <p:nvPr/>
          </p:nvSpPr>
          <p:spPr bwMode="auto">
            <a:xfrm>
              <a:off x="4542810" y="3740180"/>
              <a:ext cx="59611" cy="49676"/>
            </a:xfrm>
            <a:custGeom>
              <a:avLst/>
              <a:ahLst/>
              <a:cxnLst>
                <a:cxn ang="0">
                  <a:pos x="2" y="0"/>
                </a:cxn>
                <a:cxn ang="0">
                  <a:pos x="10" y="0"/>
                </a:cxn>
                <a:cxn ang="0">
                  <a:pos x="10" y="10"/>
                </a:cxn>
                <a:cxn ang="0">
                  <a:pos x="2" y="10"/>
                </a:cxn>
                <a:cxn ang="0">
                  <a:pos x="2" y="0"/>
                </a:cxn>
              </a:cxnLst>
              <a:rect l="0" t="0" r="r" b="b"/>
              <a:pathLst>
                <a:path w="12" h="10">
                  <a:moveTo>
                    <a:pt x="2" y="0"/>
                  </a:moveTo>
                  <a:cubicBezTo>
                    <a:pt x="10" y="0"/>
                    <a:pt x="10" y="0"/>
                    <a:pt x="10" y="0"/>
                  </a:cubicBezTo>
                  <a:cubicBezTo>
                    <a:pt x="12" y="4"/>
                    <a:pt x="11" y="7"/>
                    <a:pt x="10" y="10"/>
                  </a:cubicBezTo>
                  <a:cubicBezTo>
                    <a:pt x="2" y="10"/>
                    <a:pt x="2" y="10"/>
                    <a:pt x="2" y="10"/>
                  </a:cubicBezTo>
                  <a:cubicBezTo>
                    <a:pt x="0" y="7"/>
                    <a:pt x="0" y="4"/>
                    <a:pt x="2" y="0"/>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5" name="Freeform 70"/>
            <p:cNvSpPr/>
            <p:nvPr/>
          </p:nvSpPr>
          <p:spPr bwMode="auto">
            <a:xfrm>
              <a:off x="4567648" y="4073007"/>
              <a:ext cx="14903" cy="139092"/>
            </a:xfrm>
            <a:custGeom>
              <a:avLst/>
              <a:ahLst/>
              <a:cxnLst>
                <a:cxn ang="0">
                  <a:pos x="0" y="28"/>
                </a:cxn>
                <a:cxn ang="0">
                  <a:pos x="1" y="0"/>
                </a:cxn>
                <a:cxn ang="0">
                  <a:pos x="3" y="28"/>
                </a:cxn>
                <a:cxn ang="0">
                  <a:pos x="0" y="28"/>
                </a:cxn>
              </a:cxnLst>
              <a:rect l="0" t="0" r="r" b="b"/>
              <a:pathLst>
                <a:path w="3" h="28">
                  <a:moveTo>
                    <a:pt x="0" y="28"/>
                  </a:moveTo>
                  <a:cubicBezTo>
                    <a:pt x="0" y="21"/>
                    <a:pt x="0" y="13"/>
                    <a:pt x="1" y="0"/>
                  </a:cubicBezTo>
                  <a:cubicBezTo>
                    <a:pt x="2" y="13"/>
                    <a:pt x="3" y="21"/>
                    <a:pt x="3" y="28"/>
                  </a:cubicBezTo>
                  <a:cubicBezTo>
                    <a:pt x="2" y="28"/>
                    <a:pt x="1" y="28"/>
                    <a:pt x="0" y="28"/>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6" name="Freeform 71"/>
            <p:cNvSpPr/>
            <p:nvPr/>
          </p:nvSpPr>
          <p:spPr bwMode="auto">
            <a:xfrm>
              <a:off x="4433523" y="3586185"/>
              <a:ext cx="273217" cy="486823"/>
            </a:xfrm>
            <a:custGeom>
              <a:avLst/>
              <a:ahLst/>
              <a:cxnLst>
                <a:cxn ang="0">
                  <a:pos x="0" y="16"/>
                </a:cxn>
                <a:cxn ang="0">
                  <a:pos x="8" y="72"/>
                </a:cxn>
                <a:cxn ang="0">
                  <a:pos x="56" y="196"/>
                </a:cxn>
                <a:cxn ang="0">
                  <a:pos x="104" y="72"/>
                </a:cxn>
                <a:cxn ang="0">
                  <a:pos x="110" y="16"/>
                </a:cxn>
                <a:cxn ang="0">
                  <a:pos x="88" y="0"/>
                </a:cxn>
                <a:cxn ang="0">
                  <a:pos x="24" y="0"/>
                </a:cxn>
                <a:cxn ang="0">
                  <a:pos x="0" y="16"/>
                </a:cxn>
              </a:cxnLst>
              <a:rect l="0" t="0" r="r" b="b"/>
              <a:pathLst>
                <a:path w="110" h="196">
                  <a:moveTo>
                    <a:pt x="0" y="16"/>
                  </a:moveTo>
                  <a:lnTo>
                    <a:pt x="8" y="72"/>
                  </a:lnTo>
                  <a:lnTo>
                    <a:pt x="56" y="196"/>
                  </a:lnTo>
                  <a:lnTo>
                    <a:pt x="104" y="72"/>
                  </a:lnTo>
                  <a:lnTo>
                    <a:pt x="110" y="16"/>
                  </a:lnTo>
                  <a:lnTo>
                    <a:pt x="88" y="0"/>
                  </a:lnTo>
                  <a:lnTo>
                    <a:pt x="24" y="0"/>
                  </a:lnTo>
                  <a:lnTo>
                    <a:pt x="0" y="16"/>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7" name="Rectangle 72"/>
            <p:cNvSpPr>
              <a:spLocks noChangeArrowheads="1"/>
            </p:cNvSpPr>
            <p:nvPr/>
          </p:nvSpPr>
          <p:spPr bwMode="auto">
            <a:xfrm>
              <a:off x="4493134" y="3536509"/>
              <a:ext cx="153995" cy="124189"/>
            </a:xfrm>
            <a:prstGeom prst="rect"/>
            <a:grpFill/>
            <a:ln w="9525">
              <a:noFill/>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8" name="Freeform 73"/>
            <p:cNvSpPr/>
            <p:nvPr/>
          </p:nvSpPr>
          <p:spPr bwMode="auto">
            <a:xfrm>
              <a:off x="4383847" y="3144070"/>
              <a:ext cx="377536" cy="466952"/>
            </a:xfrm>
            <a:custGeom>
              <a:avLst/>
              <a:ahLst/>
              <a:cxnLst>
                <a:cxn ang="0">
                  <a:pos x="38" y="94"/>
                </a:cxn>
                <a:cxn ang="0">
                  <a:pos x="68" y="63"/>
                </a:cxn>
                <a:cxn ang="0">
                  <a:pos x="69" y="63"/>
                </a:cxn>
                <a:cxn ang="0">
                  <a:pos x="75" y="53"/>
                </a:cxn>
                <a:cxn ang="0">
                  <a:pos x="73" y="41"/>
                </a:cxn>
                <a:cxn ang="0">
                  <a:pos x="72" y="41"/>
                </a:cxn>
                <a:cxn ang="0">
                  <a:pos x="38" y="0"/>
                </a:cxn>
                <a:cxn ang="0">
                  <a:pos x="4" y="41"/>
                </a:cxn>
                <a:cxn ang="0">
                  <a:pos x="3" y="41"/>
                </a:cxn>
                <a:cxn ang="0">
                  <a:pos x="1" y="53"/>
                </a:cxn>
                <a:cxn ang="0">
                  <a:pos x="7" y="63"/>
                </a:cxn>
                <a:cxn ang="0">
                  <a:pos x="8" y="62"/>
                </a:cxn>
                <a:cxn ang="0">
                  <a:pos x="38" y="94"/>
                </a:cxn>
              </a:cxnLst>
              <a:rect l="0" t="0" r="r" b="b"/>
              <a:pathLst>
                <a:path w="76" h="94">
                  <a:moveTo>
                    <a:pt x="38" y="94"/>
                  </a:moveTo>
                  <a:cubicBezTo>
                    <a:pt x="50" y="94"/>
                    <a:pt x="62" y="80"/>
                    <a:pt x="68" y="63"/>
                  </a:cubicBezTo>
                  <a:cubicBezTo>
                    <a:pt x="68" y="63"/>
                    <a:pt x="68" y="63"/>
                    <a:pt x="69" y="63"/>
                  </a:cubicBezTo>
                  <a:cubicBezTo>
                    <a:pt x="71" y="64"/>
                    <a:pt x="74" y="59"/>
                    <a:pt x="75" y="53"/>
                  </a:cubicBezTo>
                  <a:cubicBezTo>
                    <a:pt x="76" y="47"/>
                    <a:pt x="75" y="42"/>
                    <a:pt x="73" y="41"/>
                  </a:cubicBezTo>
                  <a:cubicBezTo>
                    <a:pt x="72" y="41"/>
                    <a:pt x="72" y="41"/>
                    <a:pt x="72" y="41"/>
                  </a:cubicBezTo>
                  <a:cubicBezTo>
                    <a:pt x="73" y="20"/>
                    <a:pt x="64" y="0"/>
                    <a:pt x="38" y="0"/>
                  </a:cubicBezTo>
                  <a:cubicBezTo>
                    <a:pt x="12" y="0"/>
                    <a:pt x="3" y="20"/>
                    <a:pt x="4" y="41"/>
                  </a:cubicBezTo>
                  <a:cubicBezTo>
                    <a:pt x="4" y="41"/>
                    <a:pt x="3" y="41"/>
                    <a:pt x="3" y="41"/>
                  </a:cubicBezTo>
                  <a:cubicBezTo>
                    <a:pt x="1" y="42"/>
                    <a:pt x="0" y="47"/>
                    <a:pt x="1" y="53"/>
                  </a:cubicBezTo>
                  <a:cubicBezTo>
                    <a:pt x="2" y="59"/>
                    <a:pt x="4" y="64"/>
                    <a:pt x="7" y="63"/>
                  </a:cubicBezTo>
                  <a:cubicBezTo>
                    <a:pt x="7" y="63"/>
                    <a:pt x="8" y="63"/>
                    <a:pt x="8" y="62"/>
                  </a:cubicBezTo>
                  <a:cubicBezTo>
                    <a:pt x="14" y="80"/>
                    <a:pt x="26" y="94"/>
                    <a:pt x="38" y="94"/>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19" name="Freeform 74"/>
            <p:cNvSpPr/>
            <p:nvPr/>
          </p:nvSpPr>
          <p:spPr bwMode="auto">
            <a:xfrm>
              <a:off x="4398750" y="3144070"/>
              <a:ext cx="347730" cy="258314"/>
            </a:xfrm>
            <a:custGeom>
              <a:avLst/>
              <a:ahLst/>
              <a:cxnLst>
                <a:cxn ang="0">
                  <a:pos x="69" y="41"/>
                </a:cxn>
                <a:cxn ang="0">
                  <a:pos x="35" y="0"/>
                </a:cxn>
                <a:cxn ang="0">
                  <a:pos x="1" y="41"/>
                </a:cxn>
                <a:cxn ang="0">
                  <a:pos x="6" y="51"/>
                </a:cxn>
                <a:cxn ang="0">
                  <a:pos x="9" y="47"/>
                </a:cxn>
                <a:cxn ang="0">
                  <a:pos x="19" y="20"/>
                </a:cxn>
                <a:cxn ang="0">
                  <a:pos x="35" y="23"/>
                </a:cxn>
                <a:cxn ang="0">
                  <a:pos x="51" y="20"/>
                </a:cxn>
                <a:cxn ang="0">
                  <a:pos x="61" y="47"/>
                </a:cxn>
                <a:cxn ang="0">
                  <a:pos x="63" y="51"/>
                </a:cxn>
                <a:cxn ang="0">
                  <a:pos x="69" y="41"/>
                </a:cxn>
              </a:cxnLst>
              <a:rect l="0" t="0" r="r" b="b"/>
              <a:pathLst>
                <a:path w="70" h="52">
                  <a:moveTo>
                    <a:pt x="69" y="41"/>
                  </a:moveTo>
                  <a:cubicBezTo>
                    <a:pt x="70" y="20"/>
                    <a:pt x="61" y="0"/>
                    <a:pt x="35" y="0"/>
                  </a:cubicBezTo>
                  <a:cubicBezTo>
                    <a:pt x="9" y="0"/>
                    <a:pt x="0" y="20"/>
                    <a:pt x="1" y="41"/>
                  </a:cubicBezTo>
                  <a:cubicBezTo>
                    <a:pt x="3" y="42"/>
                    <a:pt x="5" y="46"/>
                    <a:pt x="6" y="51"/>
                  </a:cubicBezTo>
                  <a:cubicBezTo>
                    <a:pt x="8" y="52"/>
                    <a:pt x="9" y="51"/>
                    <a:pt x="9" y="47"/>
                  </a:cubicBezTo>
                  <a:cubicBezTo>
                    <a:pt x="9" y="34"/>
                    <a:pt x="11" y="23"/>
                    <a:pt x="19" y="20"/>
                  </a:cubicBezTo>
                  <a:cubicBezTo>
                    <a:pt x="27" y="18"/>
                    <a:pt x="29" y="23"/>
                    <a:pt x="35" y="23"/>
                  </a:cubicBezTo>
                  <a:cubicBezTo>
                    <a:pt x="41" y="23"/>
                    <a:pt x="43" y="18"/>
                    <a:pt x="51" y="20"/>
                  </a:cubicBezTo>
                  <a:cubicBezTo>
                    <a:pt x="59" y="23"/>
                    <a:pt x="61" y="34"/>
                    <a:pt x="61" y="47"/>
                  </a:cubicBezTo>
                  <a:cubicBezTo>
                    <a:pt x="61" y="51"/>
                    <a:pt x="62" y="52"/>
                    <a:pt x="63" y="51"/>
                  </a:cubicBezTo>
                  <a:cubicBezTo>
                    <a:pt x="64" y="46"/>
                    <a:pt x="67" y="41"/>
                    <a:pt x="69" y="41"/>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0" name="Freeform 75"/>
            <p:cNvSpPr/>
            <p:nvPr/>
          </p:nvSpPr>
          <p:spPr bwMode="auto">
            <a:xfrm>
              <a:off x="4542810" y="3650763"/>
              <a:ext cx="59611" cy="89416"/>
            </a:xfrm>
            <a:custGeom>
              <a:avLst/>
              <a:ahLst/>
              <a:cxnLst>
                <a:cxn ang="0">
                  <a:pos x="20" y="36"/>
                </a:cxn>
                <a:cxn ang="0">
                  <a:pos x="24" y="28"/>
                </a:cxn>
                <a:cxn ang="0">
                  <a:pos x="12" y="0"/>
                </a:cxn>
                <a:cxn ang="0">
                  <a:pos x="0" y="28"/>
                </a:cxn>
                <a:cxn ang="0">
                  <a:pos x="4" y="36"/>
                </a:cxn>
                <a:cxn ang="0">
                  <a:pos x="20" y="36"/>
                </a:cxn>
              </a:cxnLst>
              <a:rect l="0" t="0" r="r" b="b"/>
              <a:pathLst>
                <a:path w="24" h="36">
                  <a:moveTo>
                    <a:pt x="20" y="36"/>
                  </a:moveTo>
                  <a:lnTo>
                    <a:pt x="24" y="28"/>
                  </a:lnTo>
                  <a:lnTo>
                    <a:pt x="12" y="0"/>
                  </a:lnTo>
                  <a:lnTo>
                    <a:pt x="0" y="28"/>
                  </a:lnTo>
                  <a:lnTo>
                    <a:pt x="4" y="36"/>
                  </a:lnTo>
                  <a:lnTo>
                    <a:pt x="20" y="36"/>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1" name="Freeform 76"/>
            <p:cNvSpPr/>
            <p:nvPr/>
          </p:nvSpPr>
          <p:spPr bwMode="auto">
            <a:xfrm>
              <a:off x="4458361" y="3586185"/>
              <a:ext cx="114254" cy="183800"/>
            </a:xfrm>
            <a:custGeom>
              <a:avLst/>
              <a:ahLst/>
              <a:cxnLst>
                <a:cxn ang="0">
                  <a:pos x="14" y="0"/>
                </a:cxn>
                <a:cxn ang="0">
                  <a:pos x="46" y="26"/>
                </a:cxn>
                <a:cxn ang="0">
                  <a:pos x="28" y="74"/>
                </a:cxn>
                <a:cxn ang="0">
                  <a:pos x="0" y="10"/>
                </a:cxn>
                <a:cxn ang="0">
                  <a:pos x="14" y="0"/>
                </a:cxn>
              </a:cxnLst>
              <a:rect l="0" t="0" r="r" b="b"/>
              <a:pathLst>
                <a:path w="46" h="74">
                  <a:moveTo>
                    <a:pt x="14" y="0"/>
                  </a:moveTo>
                  <a:lnTo>
                    <a:pt x="46" y="26"/>
                  </a:lnTo>
                  <a:lnTo>
                    <a:pt x="28" y="74"/>
                  </a:lnTo>
                  <a:lnTo>
                    <a:pt x="0" y="10"/>
                  </a:lnTo>
                  <a:lnTo>
                    <a:pt x="1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2" name="Freeform 77"/>
            <p:cNvSpPr/>
            <p:nvPr/>
          </p:nvSpPr>
          <p:spPr bwMode="auto">
            <a:xfrm>
              <a:off x="4388815" y="3611023"/>
              <a:ext cx="183800" cy="466952"/>
            </a:xfrm>
            <a:custGeom>
              <a:avLst/>
              <a:ahLst/>
              <a:cxnLst>
                <a:cxn ang="0">
                  <a:pos x="28" y="0"/>
                </a:cxn>
                <a:cxn ang="0">
                  <a:pos x="74" y="188"/>
                </a:cxn>
                <a:cxn ang="0">
                  <a:pos x="10" y="84"/>
                </a:cxn>
                <a:cxn ang="0">
                  <a:pos x="18" y="66"/>
                </a:cxn>
                <a:cxn ang="0">
                  <a:pos x="0" y="52"/>
                </a:cxn>
                <a:cxn ang="0">
                  <a:pos x="18" y="6"/>
                </a:cxn>
                <a:cxn ang="0">
                  <a:pos x="28" y="0"/>
                </a:cxn>
              </a:cxnLst>
              <a:rect l="0" t="0" r="r" b="b"/>
              <a:pathLst>
                <a:path w="74" h="188">
                  <a:moveTo>
                    <a:pt x="28" y="0"/>
                  </a:moveTo>
                  <a:lnTo>
                    <a:pt x="74" y="188"/>
                  </a:lnTo>
                  <a:lnTo>
                    <a:pt x="10" y="84"/>
                  </a:lnTo>
                  <a:lnTo>
                    <a:pt x="18" y="66"/>
                  </a:lnTo>
                  <a:lnTo>
                    <a:pt x="0" y="52"/>
                  </a:lnTo>
                  <a:lnTo>
                    <a:pt x="18" y="6"/>
                  </a:lnTo>
                  <a:lnTo>
                    <a:pt x="28"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3" name="Freeform 78"/>
            <p:cNvSpPr/>
            <p:nvPr/>
          </p:nvSpPr>
          <p:spPr bwMode="auto">
            <a:xfrm>
              <a:off x="4572615" y="3586185"/>
              <a:ext cx="114254" cy="183800"/>
            </a:xfrm>
            <a:custGeom>
              <a:avLst/>
              <a:ahLst/>
              <a:cxnLst>
                <a:cxn ang="0">
                  <a:pos x="32" y="0"/>
                </a:cxn>
                <a:cxn ang="0">
                  <a:pos x="0" y="26"/>
                </a:cxn>
                <a:cxn ang="0">
                  <a:pos x="18" y="74"/>
                </a:cxn>
                <a:cxn ang="0">
                  <a:pos x="46" y="10"/>
                </a:cxn>
                <a:cxn ang="0">
                  <a:pos x="32" y="0"/>
                </a:cxn>
              </a:cxnLst>
              <a:rect l="0" t="0" r="r" b="b"/>
              <a:pathLst>
                <a:path w="46" h="74">
                  <a:moveTo>
                    <a:pt x="32" y="0"/>
                  </a:moveTo>
                  <a:lnTo>
                    <a:pt x="0" y="26"/>
                  </a:lnTo>
                  <a:lnTo>
                    <a:pt x="18" y="74"/>
                  </a:lnTo>
                  <a:lnTo>
                    <a:pt x="46" y="10"/>
                  </a:lnTo>
                  <a:lnTo>
                    <a:pt x="32"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4" name="Freeform 79"/>
            <p:cNvSpPr/>
            <p:nvPr/>
          </p:nvSpPr>
          <p:spPr bwMode="auto">
            <a:xfrm>
              <a:off x="4532875" y="3784888"/>
              <a:ext cx="79481" cy="293087"/>
            </a:xfrm>
            <a:custGeom>
              <a:avLst/>
              <a:ahLst/>
              <a:cxnLst>
                <a:cxn ang="0">
                  <a:pos x="8" y="0"/>
                </a:cxn>
                <a:cxn ang="0">
                  <a:pos x="24" y="0"/>
                </a:cxn>
                <a:cxn ang="0">
                  <a:pos x="32" y="80"/>
                </a:cxn>
                <a:cxn ang="0">
                  <a:pos x="16" y="118"/>
                </a:cxn>
                <a:cxn ang="0">
                  <a:pos x="0" y="80"/>
                </a:cxn>
                <a:cxn ang="0">
                  <a:pos x="8" y="0"/>
                </a:cxn>
              </a:cxnLst>
              <a:rect l="0" t="0" r="r" b="b"/>
              <a:pathLst>
                <a:path w="32" h="118">
                  <a:moveTo>
                    <a:pt x="8" y="0"/>
                  </a:moveTo>
                  <a:lnTo>
                    <a:pt x="24" y="0"/>
                  </a:lnTo>
                  <a:lnTo>
                    <a:pt x="32" y="80"/>
                  </a:lnTo>
                  <a:lnTo>
                    <a:pt x="16" y="118"/>
                  </a:lnTo>
                  <a:lnTo>
                    <a:pt x="0" y="80"/>
                  </a:lnTo>
                  <a:lnTo>
                    <a:pt x="8"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5" name="Freeform 80"/>
            <p:cNvSpPr/>
            <p:nvPr/>
          </p:nvSpPr>
          <p:spPr bwMode="auto">
            <a:xfrm>
              <a:off x="4388815" y="3124200"/>
              <a:ext cx="303022" cy="228509"/>
            </a:xfrm>
            <a:custGeom>
              <a:avLst/>
              <a:ahLst/>
              <a:cxnLst>
                <a:cxn ang="0">
                  <a:pos x="61" y="18"/>
                </a:cxn>
                <a:cxn ang="0">
                  <a:pos x="12" y="45"/>
                </a:cxn>
                <a:cxn ang="0">
                  <a:pos x="61" y="18"/>
                </a:cxn>
              </a:cxnLst>
              <a:rect l="0" t="0" r="r" b="b"/>
              <a:pathLst>
                <a:path w="61" h="46">
                  <a:moveTo>
                    <a:pt x="61" y="18"/>
                  </a:moveTo>
                  <a:cubicBezTo>
                    <a:pt x="57" y="25"/>
                    <a:pt x="23" y="44"/>
                    <a:pt x="12" y="45"/>
                  </a:cubicBezTo>
                  <a:cubicBezTo>
                    <a:pt x="0" y="46"/>
                    <a:pt x="11" y="0"/>
                    <a:pt x="61" y="18"/>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6" name="Freeform 81"/>
            <p:cNvSpPr/>
            <p:nvPr/>
          </p:nvSpPr>
          <p:spPr bwMode="auto">
            <a:xfrm>
              <a:off x="4607388" y="3124200"/>
              <a:ext cx="129157" cy="228509"/>
            </a:xfrm>
            <a:custGeom>
              <a:avLst/>
              <a:ahLst/>
              <a:cxnLst>
                <a:cxn ang="0">
                  <a:pos x="0" y="18"/>
                </a:cxn>
                <a:cxn ang="0">
                  <a:pos x="22" y="45"/>
                </a:cxn>
                <a:cxn ang="0">
                  <a:pos x="0" y="18"/>
                </a:cxn>
              </a:cxnLst>
              <a:rect l="0" t="0" r="r" b="b"/>
              <a:pathLst>
                <a:path w="26" h="46">
                  <a:moveTo>
                    <a:pt x="0" y="18"/>
                  </a:moveTo>
                  <a:cubicBezTo>
                    <a:pt x="2" y="25"/>
                    <a:pt x="17" y="44"/>
                    <a:pt x="22" y="45"/>
                  </a:cubicBezTo>
                  <a:cubicBezTo>
                    <a:pt x="26" y="46"/>
                    <a:pt x="22" y="0"/>
                    <a:pt x="0" y="18"/>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7" name="Freeform 82"/>
            <p:cNvSpPr/>
            <p:nvPr/>
          </p:nvSpPr>
          <p:spPr bwMode="auto">
            <a:xfrm>
              <a:off x="4458361" y="3586185"/>
              <a:ext cx="114254" cy="153995"/>
            </a:xfrm>
            <a:custGeom>
              <a:avLst/>
              <a:ahLst/>
              <a:cxnLst>
                <a:cxn ang="0">
                  <a:pos x="14" y="0"/>
                </a:cxn>
                <a:cxn ang="0">
                  <a:pos x="46" y="26"/>
                </a:cxn>
                <a:cxn ang="0">
                  <a:pos x="28" y="62"/>
                </a:cxn>
                <a:cxn ang="0">
                  <a:pos x="0" y="10"/>
                </a:cxn>
                <a:cxn ang="0">
                  <a:pos x="14" y="0"/>
                </a:cxn>
              </a:cxnLst>
              <a:rect l="0" t="0" r="r" b="b"/>
              <a:pathLst>
                <a:path w="46" h="62">
                  <a:moveTo>
                    <a:pt x="14" y="0"/>
                  </a:moveTo>
                  <a:lnTo>
                    <a:pt x="46" y="26"/>
                  </a:lnTo>
                  <a:lnTo>
                    <a:pt x="28" y="62"/>
                  </a:lnTo>
                  <a:lnTo>
                    <a:pt x="0" y="10"/>
                  </a:lnTo>
                  <a:lnTo>
                    <a:pt x="14"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8" name="Freeform 83"/>
            <p:cNvSpPr/>
            <p:nvPr/>
          </p:nvSpPr>
          <p:spPr bwMode="auto">
            <a:xfrm>
              <a:off x="4403718" y="3611023"/>
              <a:ext cx="168898" cy="466952"/>
            </a:xfrm>
            <a:custGeom>
              <a:avLst/>
              <a:ahLst/>
              <a:cxnLst>
                <a:cxn ang="0">
                  <a:pos x="22" y="0"/>
                </a:cxn>
                <a:cxn ang="0">
                  <a:pos x="68" y="188"/>
                </a:cxn>
                <a:cxn ang="0">
                  <a:pos x="10" y="76"/>
                </a:cxn>
                <a:cxn ang="0">
                  <a:pos x="20" y="62"/>
                </a:cxn>
                <a:cxn ang="0">
                  <a:pos x="0" y="48"/>
                </a:cxn>
                <a:cxn ang="0">
                  <a:pos x="12" y="6"/>
                </a:cxn>
                <a:cxn ang="0">
                  <a:pos x="22" y="0"/>
                </a:cxn>
              </a:cxnLst>
              <a:rect l="0" t="0" r="r" b="b"/>
              <a:pathLst>
                <a:path w="68" h="188">
                  <a:moveTo>
                    <a:pt x="22" y="0"/>
                  </a:moveTo>
                  <a:lnTo>
                    <a:pt x="68" y="188"/>
                  </a:lnTo>
                  <a:lnTo>
                    <a:pt x="10" y="76"/>
                  </a:lnTo>
                  <a:lnTo>
                    <a:pt x="20" y="62"/>
                  </a:lnTo>
                  <a:lnTo>
                    <a:pt x="0" y="48"/>
                  </a:lnTo>
                  <a:lnTo>
                    <a:pt x="12" y="6"/>
                  </a:lnTo>
                  <a:lnTo>
                    <a:pt x="22"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29" name="Freeform 84"/>
            <p:cNvSpPr/>
            <p:nvPr/>
          </p:nvSpPr>
          <p:spPr bwMode="auto">
            <a:xfrm>
              <a:off x="4572615" y="3611023"/>
              <a:ext cx="183800" cy="466952"/>
            </a:xfrm>
            <a:custGeom>
              <a:avLst/>
              <a:ahLst/>
              <a:cxnLst>
                <a:cxn ang="0">
                  <a:pos x="46" y="0"/>
                </a:cxn>
                <a:cxn ang="0">
                  <a:pos x="0" y="188"/>
                </a:cxn>
                <a:cxn ang="0">
                  <a:pos x="64" y="84"/>
                </a:cxn>
                <a:cxn ang="0">
                  <a:pos x="56" y="66"/>
                </a:cxn>
                <a:cxn ang="0">
                  <a:pos x="74" y="52"/>
                </a:cxn>
                <a:cxn ang="0">
                  <a:pos x="54" y="6"/>
                </a:cxn>
                <a:cxn ang="0">
                  <a:pos x="46" y="0"/>
                </a:cxn>
              </a:cxnLst>
              <a:rect l="0" t="0" r="r" b="b"/>
              <a:pathLst>
                <a:path w="74" h="188">
                  <a:moveTo>
                    <a:pt x="46" y="0"/>
                  </a:moveTo>
                  <a:lnTo>
                    <a:pt x="0" y="188"/>
                  </a:lnTo>
                  <a:lnTo>
                    <a:pt x="64" y="84"/>
                  </a:lnTo>
                  <a:lnTo>
                    <a:pt x="56" y="66"/>
                  </a:lnTo>
                  <a:lnTo>
                    <a:pt x="74" y="52"/>
                  </a:lnTo>
                  <a:lnTo>
                    <a:pt x="54" y="6"/>
                  </a:lnTo>
                  <a:lnTo>
                    <a:pt x="46"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0" name="Freeform 85"/>
            <p:cNvSpPr/>
            <p:nvPr/>
          </p:nvSpPr>
          <p:spPr bwMode="auto">
            <a:xfrm>
              <a:off x="4572615" y="3611023"/>
              <a:ext cx="168898" cy="466952"/>
            </a:xfrm>
            <a:custGeom>
              <a:avLst/>
              <a:ahLst/>
              <a:cxnLst>
                <a:cxn ang="0">
                  <a:pos x="46" y="0"/>
                </a:cxn>
                <a:cxn ang="0">
                  <a:pos x="0" y="188"/>
                </a:cxn>
                <a:cxn ang="0">
                  <a:pos x="58" y="76"/>
                </a:cxn>
                <a:cxn ang="0">
                  <a:pos x="48" y="62"/>
                </a:cxn>
                <a:cxn ang="0">
                  <a:pos x="68" y="48"/>
                </a:cxn>
                <a:cxn ang="0">
                  <a:pos x="54" y="6"/>
                </a:cxn>
                <a:cxn ang="0">
                  <a:pos x="46" y="0"/>
                </a:cxn>
              </a:cxnLst>
              <a:rect l="0" t="0" r="r" b="b"/>
              <a:pathLst>
                <a:path w="68" h="188">
                  <a:moveTo>
                    <a:pt x="46" y="0"/>
                  </a:moveTo>
                  <a:lnTo>
                    <a:pt x="0" y="188"/>
                  </a:lnTo>
                  <a:lnTo>
                    <a:pt x="58" y="76"/>
                  </a:lnTo>
                  <a:lnTo>
                    <a:pt x="48" y="62"/>
                  </a:lnTo>
                  <a:lnTo>
                    <a:pt x="68" y="48"/>
                  </a:lnTo>
                  <a:lnTo>
                    <a:pt x="54" y="6"/>
                  </a:lnTo>
                  <a:lnTo>
                    <a:pt x="46"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1" name="Freeform 86"/>
            <p:cNvSpPr/>
            <p:nvPr/>
          </p:nvSpPr>
          <p:spPr bwMode="auto">
            <a:xfrm>
              <a:off x="4572615" y="3586185"/>
              <a:ext cx="114254" cy="153995"/>
            </a:xfrm>
            <a:custGeom>
              <a:avLst/>
              <a:ahLst/>
              <a:cxnLst>
                <a:cxn ang="0">
                  <a:pos x="32" y="0"/>
                </a:cxn>
                <a:cxn ang="0">
                  <a:pos x="0" y="26"/>
                </a:cxn>
                <a:cxn ang="0">
                  <a:pos x="18" y="62"/>
                </a:cxn>
                <a:cxn ang="0">
                  <a:pos x="46" y="10"/>
                </a:cxn>
                <a:cxn ang="0">
                  <a:pos x="32" y="0"/>
                </a:cxn>
              </a:cxnLst>
              <a:rect l="0" t="0" r="r" b="b"/>
              <a:pathLst>
                <a:path w="46" h="62">
                  <a:moveTo>
                    <a:pt x="32" y="0"/>
                  </a:moveTo>
                  <a:lnTo>
                    <a:pt x="0" y="26"/>
                  </a:lnTo>
                  <a:lnTo>
                    <a:pt x="18" y="62"/>
                  </a:lnTo>
                  <a:lnTo>
                    <a:pt x="46" y="10"/>
                  </a:lnTo>
                  <a:lnTo>
                    <a:pt x="32" y="0"/>
                  </a:lnTo>
                  <a:close/>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2" name="Freeform 87"/>
            <p:cNvSpPr/>
            <p:nvPr/>
          </p:nvSpPr>
          <p:spPr bwMode="auto">
            <a:xfrm>
              <a:off x="4542810" y="3735212"/>
              <a:ext cx="59611" cy="54643"/>
            </a:xfrm>
            <a:custGeom>
              <a:avLst/>
              <a:ahLst/>
              <a:cxnLst>
                <a:cxn ang="0">
                  <a:pos x="2" y="0"/>
                </a:cxn>
                <a:cxn ang="0">
                  <a:pos x="10" y="0"/>
                </a:cxn>
                <a:cxn ang="0">
                  <a:pos x="10" y="11"/>
                </a:cxn>
                <a:cxn ang="0">
                  <a:pos x="2" y="11"/>
                </a:cxn>
                <a:cxn ang="0">
                  <a:pos x="2" y="0"/>
                </a:cxn>
              </a:cxnLst>
              <a:rect l="0" t="0" r="r" b="b"/>
              <a:pathLst>
                <a:path w="12" h="11">
                  <a:moveTo>
                    <a:pt x="2" y="0"/>
                  </a:moveTo>
                  <a:cubicBezTo>
                    <a:pt x="10" y="0"/>
                    <a:pt x="10" y="0"/>
                    <a:pt x="10" y="0"/>
                  </a:cubicBezTo>
                  <a:cubicBezTo>
                    <a:pt x="12" y="4"/>
                    <a:pt x="12" y="7"/>
                    <a:pt x="10" y="11"/>
                  </a:cubicBezTo>
                  <a:cubicBezTo>
                    <a:pt x="2" y="11"/>
                    <a:pt x="2" y="11"/>
                    <a:pt x="2" y="11"/>
                  </a:cubicBezTo>
                  <a:cubicBezTo>
                    <a:pt x="0" y="7"/>
                    <a:pt x="0" y="4"/>
                    <a:pt x="2" y="0"/>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3" name="Freeform 88"/>
            <p:cNvSpPr/>
            <p:nvPr/>
          </p:nvSpPr>
          <p:spPr bwMode="auto">
            <a:xfrm>
              <a:off x="4562680" y="4073007"/>
              <a:ext cx="19870" cy="139092"/>
            </a:xfrm>
            <a:custGeom>
              <a:avLst/>
              <a:ahLst/>
              <a:cxnLst>
                <a:cxn ang="0">
                  <a:pos x="0" y="28"/>
                </a:cxn>
                <a:cxn ang="0">
                  <a:pos x="4" y="28"/>
                </a:cxn>
                <a:cxn ang="0">
                  <a:pos x="2" y="0"/>
                </a:cxn>
                <a:cxn ang="0">
                  <a:pos x="0" y="28"/>
                </a:cxn>
              </a:cxnLst>
              <a:rect l="0" t="0" r="r" b="b"/>
              <a:pathLst>
                <a:path w="4" h="28">
                  <a:moveTo>
                    <a:pt x="0" y="28"/>
                  </a:moveTo>
                  <a:cubicBezTo>
                    <a:pt x="1" y="28"/>
                    <a:pt x="3" y="28"/>
                    <a:pt x="4" y="28"/>
                  </a:cubicBezTo>
                  <a:cubicBezTo>
                    <a:pt x="4" y="21"/>
                    <a:pt x="3" y="3"/>
                    <a:pt x="2" y="0"/>
                  </a:cubicBezTo>
                  <a:cubicBezTo>
                    <a:pt x="1" y="3"/>
                    <a:pt x="0" y="21"/>
                    <a:pt x="0" y="28"/>
                  </a:cubicBezTo>
                </a:path>
              </a:pathLst>
            </a:custGeom>
            <a:grpFill/>
            <a:ln w="9525">
              <a:noFill/>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0" name="Group 17"/>
          <p:cNvGrpSpPr>
            <a:grpSpLocks noChangeAspect="1"/>
          </p:cNvGrpSpPr>
          <p:nvPr/>
        </p:nvGrpSpPr>
        <p:grpSpPr bwMode="auto">
          <a:xfrm>
            <a:off x="7828679" y="1982789"/>
            <a:ext cx="681899" cy="689575"/>
            <a:chOff x="1608" y="864"/>
            <a:chExt cx="2543" cy="2588"/>
          </a:xfrm>
          <a:solidFill>
            <a:schemeClr val="bg1"/>
          </a:solidFill>
        </p:grpSpPr>
        <p:sp>
          <p:nvSpPr>
            <p:cNvPr id="1048934" name="Freeform 19"/>
            <p:cNvSpPr/>
            <p:nvPr/>
          </p:nvSpPr>
          <p:spPr bwMode="auto">
            <a:xfrm>
              <a:off x="1771" y="864"/>
              <a:ext cx="2380" cy="1419"/>
            </a:xfrm>
            <a:custGeom>
              <a:avLst/>
              <a:ahLst/>
              <a:cxnLst>
                <a:cxn ang="0">
                  <a:pos x="2338" y="5"/>
                </a:cxn>
                <a:cxn ang="0">
                  <a:pos x="2644" y="41"/>
                </a:cxn>
                <a:cxn ang="0">
                  <a:pos x="2938" y="113"/>
                </a:cxn>
                <a:cxn ang="0">
                  <a:pos x="3217" y="217"/>
                </a:cxn>
                <a:cxn ang="0">
                  <a:pos x="3482" y="353"/>
                </a:cxn>
                <a:cxn ang="0">
                  <a:pos x="3726" y="517"/>
                </a:cxn>
                <a:cxn ang="0">
                  <a:pos x="3952" y="706"/>
                </a:cxn>
                <a:cxn ang="0">
                  <a:pos x="4154" y="919"/>
                </a:cxn>
                <a:cxn ang="0">
                  <a:pos x="4330" y="1154"/>
                </a:cxn>
                <a:cxn ang="0">
                  <a:pos x="4478" y="1409"/>
                </a:cxn>
                <a:cxn ang="0">
                  <a:pos x="4598" y="1682"/>
                </a:cxn>
                <a:cxn ang="0">
                  <a:pos x="4688" y="1969"/>
                </a:cxn>
                <a:cxn ang="0">
                  <a:pos x="4742" y="2270"/>
                </a:cxn>
                <a:cxn ang="0">
                  <a:pos x="4760" y="2580"/>
                </a:cxn>
                <a:cxn ang="0">
                  <a:pos x="4745" y="2670"/>
                </a:cxn>
                <a:cxn ang="0">
                  <a:pos x="4701" y="2746"/>
                </a:cxn>
                <a:cxn ang="0">
                  <a:pos x="4633" y="2802"/>
                </a:cxn>
                <a:cxn ang="0">
                  <a:pos x="4549" y="2832"/>
                </a:cxn>
                <a:cxn ang="0">
                  <a:pos x="4458" y="2832"/>
                </a:cxn>
                <a:cxn ang="0">
                  <a:pos x="4374" y="2802"/>
                </a:cxn>
                <a:cxn ang="0">
                  <a:pos x="4308" y="2746"/>
                </a:cxn>
                <a:cxn ang="0">
                  <a:pos x="4264" y="2670"/>
                </a:cxn>
                <a:cxn ang="0">
                  <a:pos x="4248" y="2580"/>
                </a:cxn>
                <a:cxn ang="0">
                  <a:pos x="4229" y="2300"/>
                </a:cxn>
                <a:cxn ang="0">
                  <a:pos x="4174" y="2032"/>
                </a:cxn>
                <a:cxn ang="0">
                  <a:pos x="4086" y="1776"/>
                </a:cxn>
                <a:cxn ang="0">
                  <a:pos x="3966" y="1538"/>
                </a:cxn>
                <a:cxn ang="0">
                  <a:pos x="3816" y="1318"/>
                </a:cxn>
                <a:cxn ang="0">
                  <a:pos x="3641" y="1119"/>
                </a:cxn>
                <a:cxn ang="0">
                  <a:pos x="3443" y="944"/>
                </a:cxn>
                <a:cxn ang="0">
                  <a:pos x="3222" y="794"/>
                </a:cxn>
                <a:cxn ang="0">
                  <a:pos x="2984" y="675"/>
                </a:cxn>
                <a:cxn ang="0">
                  <a:pos x="2729" y="586"/>
                </a:cxn>
                <a:cxn ang="0">
                  <a:pos x="2461" y="531"/>
                </a:cxn>
                <a:cxn ang="0">
                  <a:pos x="2180" y="512"/>
                </a:cxn>
                <a:cxn ang="0">
                  <a:pos x="1928" y="528"/>
                </a:cxn>
                <a:cxn ang="0">
                  <a:pos x="1682" y="574"/>
                </a:cxn>
                <a:cxn ang="0">
                  <a:pos x="1444" y="648"/>
                </a:cxn>
                <a:cxn ang="0">
                  <a:pos x="1217" y="752"/>
                </a:cxn>
                <a:cxn ang="0">
                  <a:pos x="1004" y="881"/>
                </a:cxn>
                <a:cxn ang="0">
                  <a:pos x="807" y="1035"/>
                </a:cxn>
                <a:cxn ang="0">
                  <a:pos x="973" y="1158"/>
                </a:cxn>
                <a:cxn ang="0">
                  <a:pos x="990" y="1195"/>
                </a:cxn>
                <a:cxn ang="0">
                  <a:pos x="985" y="1234"/>
                </a:cxn>
                <a:cxn ang="0">
                  <a:pos x="963" y="1266"/>
                </a:cxn>
                <a:cxn ang="0">
                  <a:pos x="107" y="1655"/>
                </a:cxn>
                <a:cxn ang="0">
                  <a:pos x="76" y="1663"/>
                </a:cxn>
                <a:cxn ang="0">
                  <a:pos x="32" y="1649"/>
                </a:cxn>
                <a:cxn ang="0">
                  <a:pos x="7" y="1617"/>
                </a:cxn>
                <a:cxn ang="0">
                  <a:pos x="0" y="1578"/>
                </a:cxn>
                <a:cxn ang="0">
                  <a:pos x="96" y="643"/>
                </a:cxn>
                <a:cxn ang="0">
                  <a:pos x="118" y="611"/>
                </a:cxn>
                <a:cxn ang="0">
                  <a:pos x="155" y="594"/>
                </a:cxn>
                <a:cxn ang="0">
                  <a:pos x="194" y="599"/>
                </a:cxn>
                <a:cxn ang="0">
                  <a:pos x="382" y="730"/>
                </a:cxn>
                <a:cxn ang="0">
                  <a:pos x="598" y="542"/>
                </a:cxn>
                <a:cxn ang="0">
                  <a:pos x="831" y="381"/>
                </a:cxn>
                <a:cxn ang="0">
                  <a:pos x="1080" y="247"/>
                </a:cxn>
                <a:cxn ang="0">
                  <a:pos x="1342" y="140"/>
                </a:cxn>
                <a:cxn ang="0">
                  <a:pos x="1614" y="63"/>
                </a:cxn>
                <a:cxn ang="0">
                  <a:pos x="1895" y="16"/>
                </a:cxn>
                <a:cxn ang="0">
                  <a:pos x="2180" y="0"/>
                </a:cxn>
              </a:cxnLst>
              <a:rect l="0" t="0" r="r" b="b"/>
              <a:pathLst>
                <a:path w="4760" h="2837">
                  <a:moveTo>
                    <a:pt x="2180" y="0"/>
                  </a:moveTo>
                  <a:lnTo>
                    <a:pt x="2338" y="5"/>
                  </a:lnTo>
                  <a:lnTo>
                    <a:pt x="2492" y="19"/>
                  </a:lnTo>
                  <a:lnTo>
                    <a:pt x="2644" y="41"/>
                  </a:lnTo>
                  <a:lnTo>
                    <a:pt x="2792" y="74"/>
                  </a:lnTo>
                  <a:lnTo>
                    <a:pt x="2938" y="113"/>
                  </a:lnTo>
                  <a:lnTo>
                    <a:pt x="3080" y="162"/>
                  </a:lnTo>
                  <a:lnTo>
                    <a:pt x="3217" y="217"/>
                  </a:lnTo>
                  <a:lnTo>
                    <a:pt x="3351" y="282"/>
                  </a:lnTo>
                  <a:lnTo>
                    <a:pt x="3482" y="353"/>
                  </a:lnTo>
                  <a:lnTo>
                    <a:pt x="3607" y="432"/>
                  </a:lnTo>
                  <a:lnTo>
                    <a:pt x="3726" y="517"/>
                  </a:lnTo>
                  <a:lnTo>
                    <a:pt x="3841" y="608"/>
                  </a:lnTo>
                  <a:lnTo>
                    <a:pt x="3952" y="706"/>
                  </a:lnTo>
                  <a:lnTo>
                    <a:pt x="4056" y="810"/>
                  </a:lnTo>
                  <a:lnTo>
                    <a:pt x="4154" y="919"/>
                  </a:lnTo>
                  <a:lnTo>
                    <a:pt x="4245" y="1034"/>
                  </a:lnTo>
                  <a:lnTo>
                    <a:pt x="4330" y="1154"/>
                  </a:lnTo>
                  <a:lnTo>
                    <a:pt x="4407" y="1280"/>
                  </a:lnTo>
                  <a:lnTo>
                    <a:pt x="4478" y="1409"/>
                  </a:lnTo>
                  <a:lnTo>
                    <a:pt x="4543" y="1543"/>
                  </a:lnTo>
                  <a:lnTo>
                    <a:pt x="4598" y="1682"/>
                  </a:lnTo>
                  <a:lnTo>
                    <a:pt x="4647" y="1824"/>
                  </a:lnTo>
                  <a:lnTo>
                    <a:pt x="4688" y="1969"/>
                  </a:lnTo>
                  <a:lnTo>
                    <a:pt x="4719" y="2117"/>
                  </a:lnTo>
                  <a:lnTo>
                    <a:pt x="4742" y="2270"/>
                  </a:lnTo>
                  <a:lnTo>
                    <a:pt x="4756" y="2423"/>
                  </a:lnTo>
                  <a:lnTo>
                    <a:pt x="4760" y="2580"/>
                  </a:lnTo>
                  <a:lnTo>
                    <a:pt x="4756" y="2626"/>
                  </a:lnTo>
                  <a:lnTo>
                    <a:pt x="4745" y="2670"/>
                  </a:lnTo>
                  <a:lnTo>
                    <a:pt x="4726" y="2709"/>
                  </a:lnTo>
                  <a:lnTo>
                    <a:pt x="4701" y="2746"/>
                  </a:lnTo>
                  <a:lnTo>
                    <a:pt x="4669" y="2777"/>
                  </a:lnTo>
                  <a:lnTo>
                    <a:pt x="4633" y="2802"/>
                  </a:lnTo>
                  <a:lnTo>
                    <a:pt x="4593" y="2821"/>
                  </a:lnTo>
                  <a:lnTo>
                    <a:pt x="4549" y="2832"/>
                  </a:lnTo>
                  <a:lnTo>
                    <a:pt x="4504" y="2837"/>
                  </a:lnTo>
                  <a:lnTo>
                    <a:pt x="4458" y="2832"/>
                  </a:lnTo>
                  <a:lnTo>
                    <a:pt x="4415" y="2821"/>
                  </a:lnTo>
                  <a:lnTo>
                    <a:pt x="4374" y="2802"/>
                  </a:lnTo>
                  <a:lnTo>
                    <a:pt x="4340" y="2777"/>
                  </a:lnTo>
                  <a:lnTo>
                    <a:pt x="4308" y="2746"/>
                  </a:lnTo>
                  <a:lnTo>
                    <a:pt x="4283" y="2709"/>
                  </a:lnTo>
                  <a:lnTo>
                    <a:pt x="4264" y="2670"/>
                  </a:lnTo>
                  <a:lnTo>
                    <a:pt x="4253" y="2626"/>
                  </a:lnTo>
                  <a:lnTo>
                    <a:pt x="4248" y="2580"/>
                  </a:lnTo>
                  <a:lnTo>
                    <a:pt x="4243" y="2438"/>
                  </a:lnTo>
                  <a:lnTo>
                    <a:pt x="4229" y="2300"/>
                  </a:lnTo>
                  <a:lnTo>
                    <a:pt x="4206" y="2164"/>
                  </a:lnTo>
                  <a:lnTo>
                    <a:pt x="4174" y="2032"/>
                  </a:lnTo>
                  <a:lnTo>
                    <a:pt x="4133" y="1902"/>
                  </a:lnTo>
                  <a:lnTo>
                    <a:pt x="4086" y="1776"/>
                  </a:lnTo>
                  <a:lnTo>
                    <a:pt x="4029" y="1655"/>
                  </a:lnTo>
                  <a:lnTo>
                    <a:pt x="3966" y="1538"/>
                  </a:lnTo>
                  <a:lnTo>
                    <a:pt x="3895" y="1425"/>
                  </a:lnTo>
                  <a:lnTo>
                    <a:pt x="3816" y="1318"/>
                  </a:lnTo>
                  <a:lnTo>
                    <a:pt x="3733" y="1215"/>
                  </a:lnTo>
                  <a:lnTo>
                    <a:pt x="3641" y="1119"/>
                  </a:lnTo>
                  <a:lnTo>
                    <a:pt x="3545" y="1028"/>
                  </a:lnTo>
                  <a:lnTo>
                    <a:pt x="3443" y="944"/>
                  </a:lnTo>
                  <a:lnTo>
                    <a:pt x="3336" y="865"/>
                  </a:lnTo>
                  <a:lnTo>
                    <a:pt x="3222" y="794"/>
                  </a:lnTo>
                  <a:lnTo>
                    <a:pt x="3105" y="731"/>
                  </a:lnTo>
                  <a:lnTo>
                    <a:pt x="2984" y="675"/>
                  </a:lnTo>
                  <a:lnTo>
                    <a:pt x="2858" y="627"/>
                  </a:lnTo>
                  <a:lnTo>
                    <a:pt x="2729" y="586"/>
                  </a:lnTo>
                  <a:lnTo>
                    <a:pt x="2596" y="555"/>
                  </a:lnTo>
                  <a:lnTo>
                    <a:pt x="2461" y="531"/>
                  </a:lnTo>
                  <a:lnTo>
                    <a:pt x="2322" y="517"/>
                  </a:lnTo>
                  <a:lnTo>
                    <a:pt x="2180" y="512"/>
                  </a:lnTo>
                  <a:lnTo>
                    <a:pt x="2054" y="515"/>
                  </a:lnTo>
                  <a:lnTo>
                    <a:pt x="1928" y="528"/>
                  </a:lnTo>
                  <a:lnTo>
                    <a:pt x="1805" y="547"/>
                  </a:lnTo>
                  <a:lnTo>
                    <a:pt x="1682" y="574"/>
                  </a:lnTo>
                  <a:lnTo>
                    <a:pt x="1562" y="607"/>
                  </a:lnTo>
                  <a:lnTo>
                    <a:pt x="1444" y="648"/>
                  </a:lnTo>
                  <a:lnTo>
                    <a:pt x="1329" y="697"/>
                  </a:lnTo>
                  <a:lnTo>
                    <a:pt x="1217" y="752"/>
                  </a:lnTo>
                  <a:lnTo>
                    <a:pt x="1108" y="813"/>
                  </a:lnTo>
                  <a:lnTo>
                    <a:pt x="1004" y="881"/>
                  </a:lnTo>
                  <a:lnTo>
                    <a:pt x="903" y="955"/>
                  </a:lnTo>
                  <a:lnTo>
                    <a:pt x="807" y="1035"/>
                  </a:lnTo>
                  <a:lnTo>
                    <a:pt x="959" y="1144"/>
                  </a:lnTo>
                  <a:lnTo>
                    <a:pt x="973" y="1158"/>
                  </a:lnTo>
                  <a:lnTo>
                    <a:pt x="984" y="1174"/>
                  </a:lnTo>
                  <a:lnTo>
                    <a:pt x="990" y="1195"/>
                  </a:lnTo>
                  <a:lnTo>
                    <a:pt x="990" y="1215"/>
                  </a:lnTo>
                  <a:lnTo>
                    <a:pt x="985" y="1234"/>
                  </a:lnTo>
                  <a:lnTo>
                    <a:pt x="978" y="1251"/>
                  </a:lnTo>
                  <a:lnTo>
                    <a:pt x="963" y="1266"/>
                  </a:lnTo>
                  <a:lnTo>
                    <a:pt x="946" y="1277"/>
                  </a:lnTo>
                  <a:lnTo>
                    <a:pt x="107" y="1655"/>
                  </a:lnTo>
                  <a:lnTo>
                    <a:pt x="92" y="1661"/>
                  </a:lnTo>
                  <a:lnTo>
                    <a:pt x="76" y="1663"/>
                  </a:lnTo>
                  <a:lnTo>
                    <a:pt x="52" y="1660"/>
                  </a:lnTo>
                  <a:lnTo>
                    <a:pt x="32" y="1649"/>
                  </a:lnTo>
                  <a:lnTo>
                    <a:pt x="18" y="1634"/>
                  </a:lnTo>
                  <a:lnTo>
                    <a:pt x="7" y="1617"/>
                  </a:lnTo>
                  <a:lnTo>
                    <a:pt x="0" y="1598"/>
                  </a:lnTo>
                  <a:lnTo>
                    <a:pt x="0" y="1578"/>
                  </a:lnTo>
                  <a:lnTo>
                    <a:pt x="92" y="663"/>
                  </a:lnTo>
                  <a:lnTo>
                    <a:pt x="96" y="643"/>
                  </a:lnTo>
                  <a:lnTo>
                    <a:pt x="104" y="626"/>
                  </a:lnTo>
                  <a:lnTo>
                    <a:pt x="118" y="611"/>
                  </a:lnTo>
                  <a:lnTo>
                    <a:pt x="136" y="600"/>
                  </a:lnTo>
                  <a:lnTo>
                    <a:pt x="155" y="594"/>
                  </a:lnTo>
                  <a:lnTo>
                    <a:pt x="175" y="594"/>
                  </a:lnTo>
                  <a:lnTo>
                    <a:pt x="194" y="599"/>
                  </a:lnTo>
                  <a:lnTo>
                    <a:pt x="211" y="608"/>
                  </a:lnTo>
                  <a:lnTo>
                    <a:pt x="382" y="730"/>
                  </a:lnTo>
                  <a:lnTo>
                    <a:pt x="487" y="634"/>
                  </a:lnTo>
                  <a:lnTo>
                    <a:pt x="598" y="542"/>
                  </a:lnTo>
                  <a:lnTo>
                    <a:pt x="713" y="459"/>
                  </a:lnTo>
                  <a:lnTo>
                    <a:pt x="831" y="381"/>
                  </a:lnTo>
                  <a:lnTo>
                    <a:pt x="954" y="310"/>
                  </a:lnTo>
                  <a:lnTo>
                    <a:pt x="1080" y="247"/>
                  </a:lnTo>
                  <a:lnTo>
                    <a:pt x="1209" y="191"/>
                  </a:lnTo>
                  <a:lnTo>
                    <a:pt x="1342" y="140"/>
                  </a:lnTo>
                  <a:lnTo>
                    <a:pt x="1477" y="98"/>
                  </a:lnTo>
                  <a:lnTo>
                    <a:pt x="1614" y="63"/>
                  </a:lnTo>
                  <a:lnTo>
                    <a:pt x="1753" y="36"/>
                  </a:lnTo>
                  <a:lnTo>
                    <a:pt x="1895" y="16"/>
                  </a:lnTo>
                  <a:lnTo>
                    <a:pt x="2037" y="5"/>
                  </a:lnTo>
                  <a:lnTo>
                    <a:pt x="218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5" name="Freeform 20"/>
            <p:cNvSpPr/>
            <p:nvPr/>
          </p:nvSpPr>
          <p:spPr bwMode="auto">
            <a:xfrm>
              <a:off x="1608" y="2034"/>
              <a:ext cx="2380" cy="1418"/>
            </a:xfrm>
            <a:custGeom>
              <a:avLst/>
              <a:ahLst/>
              <a:cxnLst>
                <a:cxn ang="0">
                  <a:pos x="301" y="4"/>
                </a:cxn>
                <a:cxn ang="0">
                  <a:pos x="385" y="34"/>
                </a:cxn>
                <a:cxn ang="0">
                  <a:pos x="451" y="89"/>
                </a:cxn>
                <a:cxn ang="0">
                  <a:pos x="495" y="165"/>
                </a:cxn>
                <a:cxn ang="0">
                  <a:pos x="511" y="255"/>
                </a:cxn>
                <a:cxn ang="0">
                  <a:pos x="530" y="536"/>
                </a:cxn>
                <a:cxn ang="0">
                  <a:pos x="585" y="803"/>
                </a:cxn>
                <a:cxn ang="0">
                  <a:pos x="673" y="1059"/>
                </a:cxn>
                <a:cxn ang="0">
                  <a:pos x="793" y="1297"/>
                </a:cxn>
                <a:cxn ang="0">
                  <a:pos x="943" y="1518"/>
                </a:cxn>
                <a:cxn ang="0">
                  <a:pos x="1118" y="1716"/>
                </a:cxn>
                <a:cxn ang="0">
                  <a:pos x="1316" y="1891"/>
                </a:cxn>
                <a:cxn ang="0">
                  <a:pos x="1537" y="2041"/>
                </a:cxn>
                <a:cxn ang="0">
                  <a:pos x="1775" y="2161"/>
                </a:cxn>
                <a:cxn ang="0">
                  <a:pos x="2030" y="2249"/>
                </a:cxn>
                <a:cxn ang="0">
                  <a:pos x="2298" y="2304"/>
                </a:cxn>
                <a:cxn ang="0">
                  <a:pos x="2579" y="2323"/>
                </a:cxn>
                <a:cxn ang="0">
                  <a:pos x="2831" y="2307"/>
                </a:cxn>
                <a:cxn ang="0">
                  <a:pos x="3077" y="2261"/>
                </a:cxn>
                <a:cxn ang="0">
                  <a:pos x="3315" y="2187"/>
                </a:cxn>
                <a:cxn ang="0">
                  <a:pos x="3542" y="2083"/>
                </a:cxn>
                <a:cxn ang="0">
                  <a:pos x="3756" y="1954"/>
                </a:cxn>
                <a:cxn ang="0">
                  <a:pos x="3953" y="1800"/>
                </a:cxn>
                <a:cxn ang="0">
                  <a:pos x="3786" y="1677"/>
                </a:cxn>
                <a:cxn ang="0">
                  <a:pos x="3769" y="1642"/>
                </a:cxn>
                <a:cxn ang="0">
                  <a:pos x="3773" y="1601"/>
                </a:cxn>
                <a:cxn ang="0">
                  <a:pos x="3797" y="1570"/>
                </a:cxn>
                <a:cxn ang="0">
                  <a:pos x="4651" y="1180"/>
                </a:cxn>
                <a:cxn ang="0">
                  <a:pos x="4683" y="1172"/>
                </a:cxn>
                <a:cxn ang="0">
                  <a:pos x="4727" y="1188"/>
                </a:cxn>
                <a:cxn ang="0">
                  <a:pos x="4754" y="1218"/>
                </a:cxn>
                <a:cxn ang="0">
                  <a:pos x="4760" y="1257"/>
                </a:cxn>
                <a:cxn ang="0">
                  <a:pos x="4664" y="2192"/>
                </a:cxn>
                <a:cxn ang="0">
                  <a:pos x="4640" y="2224"/>
                </a:cxn>
                <a:cxn ang="0">
                  <a:pos x="4604" y="2241"/>
                </a:cxn>
                <a:cxn ang="0">
                  <a:pos x="4565" y="2236"/>
                </a:cxn>
                <a:cxn ang="0">
                  <a:pos x="4377" y="2105"/>
                </a:cxn>
                <a:cxn ang="0">
                  <a:pos x="4161" y="2293"/>
                </a:cxn>
                <a:cxn ang="0">
                  <a:pos x="3928" y="2454"/>
                </a:cxn>
                <a:cxn ang="0">
                  <a:pos x="3679" y="2588"/>
                </a:cxn>
                <a:cxn ang="0">
                  <a:pos x="3417" y="2695"/>
                </a:cxn>
                <a:cxn ang="0">
                  <a:pos x="3145" y="2772"/>
                </a:cxn>
                <a:cxn ang="0">
                  <a:pos x="2864" y="2819"/>
                </a:cxn>
                <a:cxn ang="0">
                  <a:pos x="2579" y="2835"/>
                </a:cxn>
                <a:cxn ang="0">
                  <a:pos x="2268" y="2816"/>
                </a:cxn>
                <a:cxn ang="0">
                  <a:pos x="1967" y="2763"/>
                </a:cxn>
                <a:cxn ang="0">
                  <a:pos x="1680" y="2673"/>
                </a:cxn>
                <a:cxn ang="0">
                  <a:pos x="1408" y="2553"/>
                </a:cxn>
                <a:cxn ang="0">
                  <a:pos x="1154" y="2405"/>
                </a:cxn>
                <a:cxn ang="0">
                  <a:pos x="919" y="2228"/>
                </a:cxn>
                <a:cxn ang="0">
                  <a:pos x="705" y="2027"/>
                </a:cxn>
                <a:cxn ang="0">
                  <a:pos x="515" y="1801"/>
                </a:cxn>
                <a:cxn ang="0">
                  <a:pos x="353" y="1557"/>
                </a:cxn>
                <a:cxn ang="0">
                  <a:pos x="218" y="1292"/>
                </a:cxn>
                <a:cxn ang="0">
                  <a:pos x="113" y="1013"/>
                </a:cxn>
                <a:cxn ang="0">
                  <a:pos x="41" y="718"/>
                </a:cxn>
                <a:cxn ang="0">
                  <a:pos x="5" y="413"/>
                </a:cxn>
                <a:cxn ang="0">
                  <a:pos x="5" y="209"/>
                </a:cxn>
                <a:cxn ang="0">
                  <a:pos x="35" y="126"/>
                </a:cxn>
                <a:cxn ang="0">
                  <a:pos x="90" y="59"/>
                </a:cxn>
                <a:cxn ang="0">
                  <a:pos x="166" y="15"/>
                </a:cxn>
                <a:cxn ang="0">
                  <a:pos x="255" y="0"/>
                </a:cxn>
              </a:cxnLst>
              <a:rect l="0" t="0" r="r" b="b"/>
              <a:pathLst>
                <a:path w="4760" h="2835">
                  <a:moveTo>
                    <a:pt x="255" y="0"/>
                  </a:moveTo>
                  <a:lnTo>
                    <a:pt x="301" y="4"/>
                  </a:lnTo>
                  <a:lnTo>
                    <a:pt x="345" y="15"/>
                  </a:lnTo>
                  <a:lnTo>
                    <a:pt x="385" y="34"/>
                  </a:lnTo>
                  <a:lnTo>
                    <a:pt x="421" y="59"/>
                  </a:lnTo>
                  <a:lnTo>
                    <a:pt x="451" y="89"/>
                  </a:lnTo>
                  <a:lnTo>
                    <a:pt x="476" y="126"/>
                  </a:lnTo>
                  <a:lnTo>
                    <a:pt x="495" y="165"/>
                  </a:lnTo>
                  <a:lnTo>
                    <a:pt x="506" y="209"/>
                  </a:lnTo>
                  <a:lnTo>
                    <a:pt x="511" y="255"/>
                  </a:lnTo>
                  <a:lnTo>
                    <a:pt x="515" y="397"/>
                  </a:lnTo>
                  <a:lnTo>
                    <a:pt x="530" y="536"/>
                  </a:lnTo>
                  <a:lnTo>
                    <a:pt x="553" y="671"/>
                  </a:lnTo>
                  <a:lnTo>
                    <a:pt x="585" y="803"/>
                  </a:lnTo>
                  <a:lnTo>
                    <a:pt x="626" y="933"/>
                  </a:lnTo>
                  <a:lnTo>
                    <a:pt x="673" y="1059"/>
                  </a:lnTo>
                  <a:lnTo>
                    <a:pt x="730" y="1180"/>
                  </a:lnTo>
                  <a:lnTo>
                    <a:pt x="793" y="1297"/>
                  </a:lnTo>
                  <a:lnTo>
                    <a:pt x="864" y="1410"/>
                  </a:lnTo>
                  <a:lnTo>
                    <a:pt x="943" y="1518"/>
                  </a:lnTo>
                  <a:lnTo>
                    <a:pt x="1026" y="1620"/>
                  </a:lnTo>
                  <a:lnTo>
                    <a:pt x="1118" y="1716"/>
                  </a:lnTo>
                  <a:lnTo>
                    <a:pt x="1214" y="1808"/>
                  </a:lnTo>
                  <a:lnTo>
                    <a:pt x="1316" y="1891"/>
                  </a:lnTo>
                  <a:lnTo>
                    <a:pt x="1423" y="1970"/>
                  </a:lnTo>
                  <a:lnTo>
                    <a:pt x="1537" y="2041"/>
                  </a:lnTo>
                  <a:lnTo>
                    <a:pt x="1653" y="2104"/>
                  </a:lnTo>
                  <a:lnTo>
                    <a:pt x="1775" y="2161"/>
                  </a:lnTo>
                  <a:lnTo>
                    <a:pt x="1901" y="2208"/>
                  </a:lnTo>
                  <a:lnTo>
                    <a:pt x="2030" y="2249"/>
                  </a:lnTo>
                  <a:lnTo>
                    <a:pt x="2163" y="2280"/>
                  </a:lnTo>
                  <a:lnTo>
                    <a:pt x="2298" y="2304"/>
                  </a:lnTo>
                  <a:lnTo>
                    <a:pt x="2437" y="2318"/>
                  </a:lnTo>
                  <a:lnTo>
                    <a:pt x="2579" y="2323"/>
                  </a:lnTo>
                  <a:lnTo>
                    <a:pt x="2705" y="2320"/>
                  </a:lnTo>
                  <a:lnTo>
                    <a:pt x="2831" y="2307"/>
                  </a:lnTo>
                  <a:lnTo>
                    <a:pt x="2954" y="2288"/>
                  </a:lnTo>
                  <a:lnTo>
                    <a:pt x="3077" y="2261"/>
                  </a:lnTo>
                  <a:lnTo>
                    <a:pt x="3197" y="2228"/>
                  </a:lnTo>
                  <a:lnTo>
                    <a:pt x="3315" y="2187"/>
                  </a:lnTo>
                  <a:lnTo>
                    <a:pt x="3430" y="2139"/>
                  </a:lnTo>
                  <a:lnTo>
                    <a:pt x="3542" y="2083"/>
                  </a:lnTo>
                  <a:lnTo>
                    <a:pt x="3650" y="2022"/>
                  </a:lnTo>
                  <a:lnTo>
                    <a:pt x="3756" y="1954"/>
                  </a:lnTo>
                  <a:lnTo>
                    <a:pt x="3857" y="1880"/>
                  </a:lnTo>
                  <a:lnTo>
                    <a:pt x="3953" y="1800"/>
                  </a:lnTo>
                  <a:lnTo>
                    <a:pt x="3800" y="1691"/>
                  </a:lnTo>
                  <a:lnTo>
                    <a:pt x="3786" y="1677"/>
                  </a:lnTo>
                  <a:lnTo>
                    <a:pt x="3775" y="1661"/>
                  </a:lnTo>
                  <a:lnTo>
                    <a:pt x="3769" y="1642"/>
                  </a:lnTo>
                  <a:lnTo>
                    <a:pt x="3769" y="1622"/>
                  </a:lnTo>
                  <a:lnTo>
                    <a:pt x="3773" y="1601"/>
                  </a:lnTo>
                  <a:lnTo>
                    <a:pt x="3783" y="1584"/>
                  </a:lnTo>
                  <a:lnTo>
                    <a:pt x="3797" y="1570"/>
                  </a:lnTo>
                  <a:lnTo>
                    <a:pt x="3814" y="1558"/>
                  </a:lnTo>
                  <a:lnTo>
                    <a:pt x="4651" y="1180"/>
                  </a:lnTo>
                  <a:lnTo>
                    <a:pt x="4667" y="1174"/>
                  </a:lnTo>
                  <a:lnTo>
                    <a:pt x="4683" y="1172"/>
                  </a:lnTo>
                  <a:lnTo>
                    <a:pt x="4707" y="1177"/>
                  </a:lnTo>
                  <a:lnTo>
                    <a:pt x="4727" y="1188"/>
                  </a:lnTo>
                  <a:lnTo>
                    <a:pt x="4743" y="1202"/>
                  </a:lnTo>
                  <a:lnTo>
                    <a:pt x="4754" y="1218"/>
                  </a:lnTo>
                  <a:lnTo>
                    <a:pt x="4759" y="1237"/>
                  </a:lnTo>
                  <a:lnTo>
                    <a:pt x="4760" y="1257"/>
                  </a:lnTo>
                  <a:lnTo>
                    <a:pt x="4669" y="2172"/>
                  </a:lnTo>
                  <a:lnTo>
                    <a:pt x="4664" y="2192"/>
                  </a:lnTo>
                  <a:lnTo>
                    <a:pt x="4655" y="2209"/>
                  </a:lnTo>
                  <a:lnTo>
                    <a:pt x="4640" y="2224"/>
                  </a:lnTo>
                  <a:lnTo>
                    <a:pt x="4623" y="2235"/>
                  </a:lnTo>
                  <a:lnTo>
                    <a:pt x="4604" y="2241"/>
                  </a:lnTo>
                  <a:lnTo>
                    <a:pt x="4585" y="2241"/>
                  </a:lnTo>
                  <a:lnTo>
                    <a:pt x="4565" y="2236"/>
                  </a:lnTo>
                  <a:lnTo>
                    <a:pt x="4547" y="2227"/>
                  </a:lnTo>
                  <a:lnTo>
                    <a:pt x="4377" y="2105"/>
                  </a:lnTo>
                  <a:lnTo>
                    <a:pt x="4272" y="2202"/>
                  </a:lnTo>
                  <a:lnTo>
                    <a:pt x="4161" y="2293"/>
                  </a:lnTo>
                  <a:lnTo>
                    <a:pt x="4048" y="2377"/>
                  </a:lnTo>
                  <a:lnTo>
                    <a:pt x="3928" y="2454"/>
                  </a:lnTo>
                  <a:lnTo>
                    <a:pt x="3807" y="2525"/>
                  </a:lnTo>
                  <a:lnTo>
                    <a:pt x="3679" y="2588"/>
                  </a:lnTo>
                  <a:lnTo>
                    <a:pt x="3550" y="2645"/>
                  </a:lnTo>
                  <a:lnTo>
                    <a:pt x="3417" y="2695"/>
                  </a:lnTo>
                  <a:lnTo>
                    <a:pt x="3282" y="2738"/>
                  </a:lnTo>
                  <a:lnTo>
                    <a:pt x="3145" y="2772"/>
                  </a:lnTo>
                  <a:lnTo>
                    <a:pt x="3006" y="2799"/>
                  </a:lnTo>
                  <a:lnTo>
                    <a:pt x="2864" y="2819"/>
                  </a:lnTo>
                  <a:lnTo>
                    <a:pt x="2722" y="2831"/>
                  </a:lnTo>
                  <a:lnTo>
                    <a:pt x="2579" y="2835"/>
                  </a:lnTo>
                  <a:lnTo>
                    <a:pt x="2421" y="2831"/>
                  </a:lnTo>
                  <a:lnTo>
                    <a:pt x="2268" y="2816"/>
                  </a:lnTo>
                  <a:lnTo>
                    <a:pt x="2115" y="2794"/>
                  </a:lnTo>
                  <a:lnTo>
                    <a:pt x="1967" y="2763"/>
                  </a:lnTo>
                  <a:lnTo>
                    <a:pt x="1822" y="2722"/>
                  </a:lnTo>
                  <a:lnTo>
                    <a:pt x="1680" y="2673"/>
                  </a:lnTo>
                  <a:lnTo>
                    <a:pt x="1542" y="2618"/>
                  </a:lnTo>
                  <a:lnTo>
                    <a:pt x="1408" y="2553"/>
                  </a:lnTo>
                  <a:lnTo>
                    <a:pt x="1278" y="2482"/>
                  </a:lnTo>
                  <a:lnTo>
                    <a:pt x="1154" y="2405"/>
                  </a:lnTo>
                  <a:lnTo>
                    <a:pt x="1032" y="2320"/>
                  </a:lnTo>
                  <a:lnTo>
                    <a:pt x="919" y="2228"/>
                  </a:lnTo>
                  <a:lnTo>
                    <a:pt x="809" y="2131"/>
                  </a:lnTo>
                  <a:lnTo>
                    <a:pt x="705" y="2027"/>
                  </a:lnTo>
                  <a:lnTo>
                    <a:pt x="607" y="1916"/>
                  </a:lnTo>
                  <a:lnTo>
                    <a:pt x="515" y="1801"/>
                  </a:lnTo>
                  <a:lnTo>
                    <a:pt x="430" y="1681"/>
                  </a:lnTo>
                  <a:lnTo>
                    <a:pt x="353" y="1557"/>
                  </a:lnTo>
                  <a:lnTo>
                    <a:pt x="282" y="1426"/>
                  </a:lnTo>
                  <a:lnTo>
                    <a:pt x="218" y="1292"/>
                  </a:lnTo>
                  <a:lnTo>
                    <a:pt x="162" y="1155"/>
                  </a:lnTo>
                  <a:lnTo>
                    <a:pt x="113" y="1013"/>
                  </a:lnTo>
                  <a:lnTo>
                    <a:pt x="73" y="867"/>
                  </a:lnTo>
                  <a:lnTo>
                    <a:pt x="41" y="718"/>
                  </a:lnTo>
                  <a:lnTo>
                    <a:pt x="19" y="567"/>
                  </a:lnTo>
                  <a:lnTo>
                    <a:pt x="5" y="413"/>
                  </a:lnTo>
                  <a:lnTo>
                    <a:pt x="0" y="255"/>
                  </a:lnTo>
                  <a:lnTo>
                    <a:pt x="5" y="209"/>
                  </a:lnTo>
                  <a:lnTo>
                    <a:pt x="16" y="165"/>
                  </a:lnTo>
                  <a:lnTo>
                    <a:pt x="35" y="126"/>
                  </a:lnTo>
                  <a:lnTo>
                    <a:pt x="60" y="89"/>
                  </a:lnTo>
                  <a:lnTo>
                    <a:pt x="90" y="59"/>
                  </a:lnTo>
                  <a:lnTo>
                    <a:pt x="126" y="34"/>
                  </a:lnTo>
                  <a:lnTo>
                    <a:pt x="166" y="15"/>
                  </a:lnTo>
                  <a:lnTo>
                    <a:pt x="210" y="4"/>
                  </a:lnTo>
                  <a:lnTo>
                    <a:pt x="255"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6" name="Freeform 21"/>
            <p:cNvSpPr/>
            <p:nvPr/>
          </p:nvSpPr>
          <p:spPr bwMode="auto">
            <a:xfrm>
              <a:off x="2239" y="1902"/>
              <a:ext cx="205" cy="692"/>
            </a:xfrm>
            <a:custGeom>
              <a:avLst/>
              <a:ahLst/>
              <a:cxnLst>
                <a:cxn ang="0">
                  <a:pos x="204" y="0"/>
                </a:cxn>
                <a:cxn ang="0">
                  <a:pos x="245" y="5"/>
                </a:cxn>
                <a:cxn ang="0">
                  <a:pos x="285" y="16"/>
                </a:cxn>
                <a:cxn ang="0">
                  <a:pos x="320" y="34"/>
                </a:cxn>
                <a:cxn ang="0">
                  <a:pos x="349" y="60"/>
                </a:cxn>
                <a:cxn ang="0">
                  <a:pos x="375" y="90"/>
                </a:cxn>
                <a:cxn ang="0">
                  <a:pos x="394" y="124"/>
                </a:cxn>
                <a:cxn ang="0">
                  <a:pos x="405" y="164"/>
                </a:cxn>
                <a:cxn ang="0">
                  <a:pos x="409" y="205"/>
                </a:cxn>
                <a:cxn ang="0">
                  <a:pos x="409" y="1179"/>
                </a:cxn>
                <a:cxn ang="0">
                  <a:pos x="405" y="1220"/>
                </a:cxn>
                <a:cxn ang="0">
                  <a:pos x="394" y="1259"/>
                </a:cxn>
                <a:cxn ang="0">
                  <a:pos x="375" y="1294"/>
                </a:cxn>
                <a:cxn ang="0">
                  <a:pos x="349" y="1324"/>
                </a:cxn>
                <a:cxn ang="0">
                  <a:pos x="320" y="1349"/>
                </a:cxn>
                <a:cxn ang="0">
                  <a:pos x="285" y="1368"/>
                </a:cxn>
                <a:cxn ang="0">
                  <a:pos x="245" y="1379"/>
                </a:cxn>
                <a:cxn ang="0">
                  <a:pos x="204" y="1384"/>
                </a:cxn>
                <a:cxn ang="0">
                  <a:pos x="163" y="1379"/>
                </a:cxn>
                <a:cxn ang="0">
                  <a:pos x="124" y="1368"/>
                </a:cxn>
                <a:cxn ang="0">
                  <a:pos x="89" y="1349"/>
                </a:cxn>
                <a:cxn ang="0">
                  <a:pos x="59" y="1324"/>
                </a:cxn>
                <a:cxn ang="0">
                  <a:pos x="34" y="1294"/>
                </a:cxn>
                <a:cxn ang="0">
                  <a:pos x="15" y="1259"/>
                </a:cxn>
                <a:cxn ang="0">
                  <a:pos x="4" y="1220"/>
                </a:cxn>
                <a:cxn ang="0">
                  <a:pos x="0" y="1179"/>
                </a:cxn>
                <a:cxn ang="0">
                  <a:pos x="0" y="205"/>
                </a:cxn>
                <a:cxn ang="0">
                  <a:pos x="4" y="164"/>
                </a:cxn>
                <a:cxn ang="0">
                  <a:pos x="15" y="124"/>
                </a:cxn>
                <a:cxn ang="0">
                  <a:pos x="34" y="90"/>
                </a:cxn>
                <a:cxn ang="0">
                  <a:pos x="59" y="60"/>
                </a:cxn>
                <a:cxn ang="0">
                  <a:pos x="89" y="34"/>
                </a:cxn>
                <a:cxn ang="0">
                  <a:pos x="124" y="16"/>
                </a:cxn>
                <a:cxn ang="0">
                  <a:pos x="163" y="5"/>
                </a:cxn>
                <a:cxn ang="0">
                  <a:pos x="204" y="0"/>
                </a:cxn>
              </a:cxnLst>
              <a:rect l="0" t="0" r="r" b="b"/>
              <a:pathLst>
                <a:path w="409" h="1384">
                  <a:moveTo>
                    <a:pt x="204" y="0"/>
                  </a:moveTo>
                  <a:lnTo>
                    <a:pt x="245" y="5"/>
                  </a:lnTo>
                  <a:lnTo>
                    <a:pt x="285" y="16"/>
                  </a:lnTo>
                  <a:lnTo>
                    <a:pt x="320" y="34"/>
                  </a:lnTo>
                  <a:lnTo>
                    <a:pt x="349" y="60"/>
                  </a:lnTo>
                  <a:lnTo>
                    <a:pt x="375" y="90"/>
                  </a:lnTo>
                  <a:lnTo>
                    <a:pt x="394" y="124"/>
                  </a:lnTo>
                  <a:lnTo>
                    <a:pt x="405" y="164"/>
                  </a:lnTo>
                  <a:lnTo>
                    <a:pt x="409" y="205"/>
                  </a:lnTo>
                  <a:lnTo>
                    <a:pt x="409" y="1179"/>
                  </a:lnTo>
                  <a:lnTo>
                    <a:pt x="405" y="1220"/>
                  </a:lnTo>
                  <a:lnTo>
                    <a:pt x="394" y="1259"/>
                  </a:lnTo>
                  <a:lnTo>
                    <a:pt x="375" y="1294"/>
                  </a:lnTo>
                  <a:lnTo>
                    <a:pt x="349" y="1324"/>
                  </a:lnTo>
                  <a:lnTo>
                    <a:pt x="320" y="1349"/>
                  </a:lnTo>
                  <a:lnTo>
                    <a:pt x="285" y="1368"/>
                  </a:lnTo>
                  <a:lnTo>
                    <a:pt x="245" y="1379"/>
                  </a:lnTo>
                  <a:lnTo>
                    <a:pt x="204" y="1384"/>
                  </a:lnTo>
                  <a:lnTo>
                    <a:pt x="163" y="1379"/>
                  </a:lnTo>
                  <a:lnTo>
                    <a:pt x="124" y="1368"/>
                  </a:lnTo>
                  <a:lnTo>
                    <a:pt x="89" y="1349"/>
                  </a:lnTo>
                  <a:lnTo>
                    <a:pt x="59" y="1324"/>
                  </a:lnTo>
                  <a:lnTo>
                    <a:pt x="34" y="1294"/>
                  </a:lnTo>
                  <a:lnTo>
                    <a:pt x="15" y="1259"/>
                  </a:lnTo>
                  <a:lnTo>
                    <a:pt x="4" y="1220"/>
                  </a:lnTo>
                  <a:lnTo>
                    <a:pt x="0" y="1179"/>
                  </a:lnTo>
                  <a:lnTo>
                    <a:pt x="0" y="205"/>
                  </a:lnTo>
                  <a:lnTo>
                    <a:pt x="4" y="164"/>
                  </a:lnTo>
                  <a:lnTo>
                    <a:pt x="15" y="124"/>
                  </a:lnTo>
                  <a:lnTo>
                    <a:pt x="34" y="90"/>
                  </a:lnTo>
                  <a:lnTo>
                    <a:pt x="59" y="60"/>
                  </a:lnTo>
                  <a:lnTo>
                    <a:pt x="89" y="34"/>
                  </a:lnTo>
                  <a:lnTo>
                    <a:pt x="124" y="16"/>
                  </a:lnTo>
                  <a:lnTo>
                    <a:pt x="163" y="5"/>
                  </a:lnTo>
                  <a:lnTo>
                    <a:pt x="204"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7" name="Freeform 22"/>
            <p:cNvSpPr/>
            <p:nvPr/>
          </p:nvSpPr>
          <p:spPr bwMode="auto">
            <a:xfrm>
              <a:off x="2598" y="1543"/>
              <a:ext cx="205" cy="1051"/>
            </a:xfrm>
            <a:custGeom>
              <a:avLst/>
              <a:ahLst/>
              <a:cxnLst>
                <a:cxn ang="0">
                  <a:pos x="205" y="0"/>
                </a:cxn>
                <a:cxn ang="0">
                  <a:pos x="246" y="4"/>
                </a:cxn>
                <a:cxn ang="0">
                  <a:pos x="285" y="15"/>
                </a:cxn>
                <a:cxn ang="0">
                  <a:pos x="320" y="34"/>
                </a:cxn>
                <a:cxn ang="0">
                  <a:pos x="350" y="59"/>
                </a:cxn>
                <a:cxn ang="0">
                  <a:pos x="375" y="89"/>
                </a:cxn>
                <a:cxn ang="0">
                  <a:pos x="394" y="124"/>
                </a:cxn>
                <a:cxn ang="0">
                  <a:pos x="405" y="164"/>
                </a:cxn>
                <a:cxn ang="0">
                  <a:pos x="410" y="205"/>
                </a:cxn>
                <a:cxn ang="0">
                  <a:pos x="410" y="1896"/>
                </a:cxn>
                <a:cxn ang="0">
                  <a:pos x="405" y="1937"/>
                </a:cxn>
                <a:cxn ang="0">
                  <a:pos x="394" y="1976"/>
                </a:cxn>
                <a:cxn ang="0">
                  <a:pos x="375" y="2011"/>
                </a:cxn>
                <a:cxn ang="0">
                  <a:pos x="350" y="2041"/>
                </a:cxn>
                <a:cxn ang="0">
                  <a:pos x="320" y="2066"/>
                </a:cxn>
                <a:cxn ang="0">
                  <a:pos x="285" y="2085"/>
                </a:cxn>
                <a:cxn ang="0">
                  <a:pos x="246" y="2096"/>
                </a:cxn>
                <a:cxn ang="0">
                  <a:pos x="205" y="2101"/>
                </a:cxn>
                <a:cxn ang="0">
                  <a:pos x="164" y="2096"/>
                </a:cxn>
                <a:cxn ang="0">
                  <a:pos x="124" y="2085"/>
                </a:cxn>
                <a:cxn ang="0">
                  <a:pos x="90" y="2066"/>
                </a:cxn>
                <a:cxn ang="0">
                  <a:pos x="60" y="2041"/>
                </a:cxn>
                <a:cxn ang="0">
                  <a:pos x="34" y="2011"/>
                </a:cxn>
                <a:cxn ang="0">
                  <a:pos x="15" y="1976"/>
                </a:cxn>
                <a:cxn ang="0">
                  <a:pos x="4" y="1937"/>
                </a:cxn>
                <a:cxn ang="0">
                  <a:pos x="0" y="1896"/>
                </a:cxn>
                <a:cxn ang="0">
                  <a:pos x="0" y="205"/>
                </a:cxn>
                <a:cxn ang="0">
                  <a:pos x="4" y="164"/>
                </a:cxn>
                <a:cxn ang="0">
                  <a:pos x="15" y="124"/>
                </a:cxn>
                <a:cxn ang="0">
                  <a:pos x="34" y="89"/>
                </a:cxn>
                <a:cxn ang="0">
                  <a:pos x="60" y="59"/>
                </a:cxn>
                <a:cxn ang="0">
                  <a:pos x="90" y="34"/>
                </a:cxn>
                <a:cxn ang="0">
                  <a:pos x="124" y="15"/>
                </a:cxn>
                <a:cxn ang="0">
                  <a:pos x="164" y="4"/>
                </a:cxn>
                <a:cxn ang="0">
                  <a:pos x="205" y="0"/>
                </a:cxn>
              </a:cxnLst>
              <a:rect l="0" t="0" r="r" b="b"/>
              <a:pathLst>
                <a:path w="410" h="2101">
                  <a:moveTo>
                    <a:pt x="205" y="0"/>
                  </a:moveTo>
                  <a:lnTo>
                    <a:pt x="246" y="4"/>
                  </a:lnTo>
                  <a:lnTo>
                    <a:pt x="285" y="15"/>
                  </a:lnTo>
                  <a:lnTo>
                    <a:pt x="320" y="34"/>
                  </a:lnTo>
                  <a:lnTo>
                    <a:pt x="350" y="59"/>
                  </a:lnTo>
                  <a:lnTo>
                    <a:pt x="375" y="89"/>
                  </a:lnTo>
                  <a:lnTo>
                    <a:pt x="394" y="124"/>
                  </a:lnTo>
                  <a:lnTo>
                    <a:pt x="405" y="164"/>
                  </a:lnTo>
                  <a:lnTo>
                    <a:pt x="410" y="205"/>
                  </a:lnTo>
                  <a:lnTo>
                    <a:pt x="410" y="1896"/>
                  </a:lnTo>
                  <a:lnTo>
                    <a:pt x="405" y="1937"/>
                  </a:lnTo>
                  <a:lnTo>
                    <a:pt x="394" y="1976"/>
                  </a:lnTo>
                  <a:lnTo>
                    <a:pt x="375" y="2011"/>
                  </a:lnTo>
                  <a:lnTo>
                    <a:pt x="350" y="2041"/>
                  </a:lnTo>
                  <a:lnTo>
                    <a:pt x="320" y="2066"/>
                  </a:lnTo>
                  <a:lnTo>
                    <a:pt x="285" y="2085"/>
                  </a:lnTo>
                  <a:lnTo>
                    <a:pt x="246" y="2096"/>
                  </a:lnTo>
                  <a:lnTo>
                    <a:pt x="205" y="2101"/>
                  </a:lnTo>
                  <a:lnTo>
                    <a:pt x="164" y="2096"/>
                  </a:lnTo>
                  <a:lnTo>
                    <a:pt x="124" y="2085"/>
                  </a:lnTo>
                  <a:lnTo>
                    <a:pt x="90" y="2066"/>
                  </a:lnTo>
                  <a:lnTo>
                    <a:pt x="60" y="2041"/>
                  </a:lnTo>
                  <a:lnTo>
                    <a:pt x="34" y="2011"/>
                  </a:lnTo>
                  <a:lnTo>
                    <a:pt x="15" y="1976"/>
                  </a:lnTo>
                  <a:lnTo>
                    <a:pt x="4" y="1937"/>
                  </a:lnTo>
                  <a:lnTo>
                    <a:pt x="0" y="1896"/>
                  </a:lnTo>
                  <a:lnTo>
                    <a:pt x="0" y="205"/>
                  </a:lnTo>
                  <a:lnTo>
                    <a:pt x="4" y="164"/>
                  </a:lnTo>
                  <a:lnTo>
                    <a:pt x="15" y="124"/>
                  </a:lnTo>
                  <a:lnTo>
                    <a:pt x="34" y="89"/>
                  </a:lnTo>
                  <a:lnTo>
                    <a:pt x="60" y="59"/>
                  </a:lnTo>
                  <a:lnTo>
                    <a:pt x="90" y="34"/>
                  </a:lnTo>
                  <a:lnTo>
                    <a:pt x="124" y="15"/>
                  </a:lnTo>
                  <a:lnTo>
                    <a:pt x="164" y="4"/>
                  </a:lnTo>
                  <a:lnTo>
                    <a:pt x="205"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8" name="Freeform 23"/>
            <p:cNvSpPr/>
            <p:nvPr/>
          </p:nvSpPr>
          <p:spPr bwMode="auto">
            <a:xfrm>
              <a:off x="2956" y="1758"/>
              <a:ext cx="205" cy="836"/>
            </a:xfrm>
            <a:custGeom>
              <a:avLst/>
              <a:ahLst/>
              <a:cxnLst>
                <a:cxn ang="0">
                  <a:pos x="205" y="0"/>
                </a:cxn>
                <a:cxn ang="0">
                  <a:pos x="246" y="5"/>
                </a:cxn>
                <a:cxn ang="0">
                  <a:pos x="284" y="16"/>
                </a:cxn>
                <a:cxn ang="0">
                  <a:pos x="318" y="35"/>
                </a:cxn>
                <a:cxn ang="0">
                  <a:pos x="350" y="60"/>
                </a:cxn>
                <a:cxn ang="0">
                  <a:pos x="375" y="90"/>
                </a:cxn>
                <a:cxn ang="0">
                  <a:pos x="394" y="124"/>
                </a:cxn>
                <a:cxn ang="0">
                  <a:pos x="405" y="164"/>
                </a:cxn>
                <a:cxn ang="0">
                  <a:pos x="410" y="205"/>
                </a:cxn>
                <a:cxn ang="0">
                  <a:pos x="410" y="1466"/>
                </a:cxn>
                <a:cxn ang="0">
                  <a:pos x="405" y="1507"/>
                </a:cxn>
                <a:cxn ang="0">
                  <a:pos x="394" y="1546"/>
                </a:cxn>
                <a:cxn ang="0">
                  <a:pos x="375" y="1581"/>
                </a:cxn>
                <a:cxn ang="0">
                  <a:pos x="350" y="1611"/>
                </a:cxn>
                <a:cxn ang="0">
                  <a:pos x="318" y="1636"/>
                </a:cxn>
                <a:cxn ang="0">
                  <a:pos x="284" y="1655"/>
                </a:cxn>
                <a:cxn ang="0">
                  <a:pos x="246" y="1666"/>
                </a:cxn>
                <a:cxn ang="0">
                  <a:pos x="205" y="1671"/>
                </a:cxn>
                <a:cxn ang="0">
                  <a:pos x="164" y="1666"/>
                </a:cxn>
                <a:cxn ang="0">
                  <a:pos x="124" y="1655"/>
                </a:cxn>
                <a:cxn ang="0">
                  <a:pos x="90" y="1636"/>
                </a:cxn>
                <a:cxn ang="0">
                  <a:pos x="60" y="1611"/>
                </a:cxn>
                <a:cxn ang="0">
                  <a:pos x="35" y="1581"/>
                </a:cxn>
                <a:cxn ang="0">
                  <a:pos x="16" y="1546"/>
                </a:cxn>
                <a:cxn ang="0">
                  <a:pos x="5" y="1507"/>
                </a:cxn>
                <a:cxn ang="0">
                  <a:pos x="0" y="1466"/>
                </a:cxn>
                <a:cxn ang="0">
                  <a:pos x="0" y="205"/>
                </a:cxn>
                <a:cxn ang="0">
                  <a:pos x="5" y="164"/>
                </a:cxn>
                <a:cxn ang="0">
                  <a:pos x="16" y="124"/>
                </a:cxn>
                <a:cxn ang="0">
                  <a:pos x="35" y="90"/>
                </a:cxn>
                <a:cxn ang="0">
                  <a:pos x="60" y="60"/>
                </a:cxn>
                <a:cxn ang="0">
                  <a:pos x="90" y="35"/>
                </a:cxn>
                <a:cxn ang="0">
                  <a:pos x="124" y="16"/>
                </a:cxn>
                <a:cxn ang="0">
                  <a:pos x="164" y="5"/>
                </a:cxn>
                <a:cxn ang="0">
                  <a:pos x="205" y="0"/>
                </a:cxn>
              </a:cxnLst>
              <a:rect l="0" t="0" r="r" b="b"/>
              <a:pathLst>
                <a:path w="410" h="1671">
                  <a:moveTo>
                    <a:pt x="205" y="0"/>
                  </a:moveTo>
                  <a:lnTo>
                    <a:pt x="246" y="5"/>
                  </a:lnTo>
                  <a:lnTo>
                    <a:pt x="284" y="16"/>
                  </a:lnTo>
                  <a:lnTo>
                    <a:pt x="318" y="35"/>
                  </a:lnTo>
                  <a:lnTo>
                    <a:pt x="350" y="60"/>
                  </a:lnTo>
                  <a:lnTo>
                    <a:pt x="375" y="90"/>
                  </a:lnTo>
                  <a:lnTo>
                    <a:pt x="394" y="124"/>
                  </a:lnTo>
                  <a:lnTo>
                    <a:pt x="405" y="164"/>
                  </a:lnTo>
                  <a:lnTo>
                    <a:pt x="410" y="205"/>
                  </a:lnTo>
                  <a:lnTo>
                    <a:pt x="410" y="1466"/>
                  </a:lnTo>
                  <a:lnTo>
                    <a:pt x="405" y="1507"/>
                  </a:lnTo>
                  <a:lnTo>
                    <a:pt x="394" y="1546"/>
                  </a:lnTo>
                  <a:lnTo>
                    <a:pt x="375" y="1581"/>
                  </a:lnTo>
                  <a:lnTo>
                    <a:pt x="350" y="1611"/>
                  </a:lnTo>
                  <a:lnTo>
                    <a:pt x="318" y="1636"/>
                  </a:lnTo>
                  <a:lnTo>
                    <a:pt x="284" y="1655"/>
                  </a:lnTo>
                  <a:lnTo>
                    <a:pt x="246" y="1666"/>
                  </a:lnTo>
                  <a:lnTo>
                    <a:pt x="205" y="1671"/>
                  </a:lnTo>
                  <a:lnTo>
                    <a:pt x="164" y="1666"/>
                  </a:lnTo>
                  <a:lnTo>
                    <a:pt x="124" y="1655"/>
                  </a:lnTo>
                  <a:lnTo>
                    <a:pt x="90" y="1636"/>
                  </a:lnTo>
                  <a:lnTo>
                    <a:pt x="60" y="1611"/>
                  </a:lnTo>
                  <a:lnTo>
                    <a:pt x="35" y="1581"/>
                  </a:lnTo>
                  <a:lnTo>
                    <a:pt x="16" y="1546"/>
                  </a:lnTo>
                  <a:lnTo>
                    <a:pt x="5" y="1507"/>
                  </a:lnTo>
                  <a:lnTo>
                    <a:pt x="0" y="1466"/>
                  </a:lnTo>
                  <a:lnTo>
                    <a:pt x="0" y="205"/>
                  </a:lnTo>
                  <a:lnTo>
                    <a:pt x="5" y="164"/>
                  </a:lnTo>
                  <a:lnTo>
                    <a:pt x="16" y="124"/>
                  </a:lnTo>
                  <a:lnTo>
                    <a:pt x="35" y="90"/>
                  </a:lnTo>
                  <a:lnTo>
                    <a:pt x="60" y="60"/>
                  </a:lnTo>
                  <a:lnTo>
                    <a:pt x="90" y="35"/>
                  </a:lnTo>
                  <a:lnTo>
                    <a:pt x="124" y="16"/>
                  </a:lnTo>
                  <a:lnTo>
                    <a:pt x="164" y="5"/>
                  </a:lnTo>
                  <a:lnTo>
                    <a:pt x="205"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39" name="Freeform 24"/>
            <p:cNvSpPr/>
            <p:nvPr/>
          </p:nvSpPr>
          <p:spPr bwMode="auto">
            <a:xfrm>
              <a:off x="3315" y="1650"/>
              <a:ext cx="205" cy="944"/>
            </a:xfrm>
            <a:custGeom>
              <a:avLst/>
              <a:ahLst/>
              <a:cxnLst>
                <a:cxn ang="0">
                  <a:pos x="205" y="0"/>
                </a:cxn>
                <a:cxn ang="0">
                  <a:pos x="246" y="5"/>
                </a:cxn>
                <a:cxn ang="0">
                  <a:pos x="284" y="16"/>
                </a:cxn>
                <a:cxn ang="0">
                  <a:pos x="318" y="35"/>
                </a:cxn>
                <a:cxn ang="0">
                  <a:pos x="350" y="60"/>
                </a:cxn>
                <a:cxn ang="0">
                  <a:pos x="375" y="90"/>
                </a:cxn>
                <a:cxn ang="0">
                  <a:pos x="394" y="124"/>
                </a:cxn>
                <a:cxn ang="0">
                  <a:pos x="405" y="164"/>
                </a:cxn>
                <a:cxn ang="0">
                  <a:pos x="410" y="205"/>
                </a:cxn>
                <a:cxn ang="0">
                  <a:pos x="410" y="1682"/>
                </a:cxn>
                <a:cxn ang="0">
                  <a:pos x="405" y="1723"/>
                </a:cxn>
                <a:cxn ang="0">
                  <a:pos x="394" y="1762"/>
                </a:cxn>
                <a:cxn ang="0">
                  <a:pos x="375" y="1797"/>
                </a:cxn>
                <a:cxn ang="0">
                  <a:pos x="350" y="1827"/>
                </a:cxn>
                <a:cxn ang="0">
                  <a:pos x="318" y="1852"/>
                </a:cxn>
                <a:cxn ang="0">
                  <a:pos x="284" y="1871"/>
                </a:cxn>
                <a:cxn ang="0">
                  <a:pos x="246" y="1882"/>
                </a:cxn>
                <a:cxn ang="0">
                  <a:pos x="205" y="1887"/>
                </a:cxn>
                <a:cxn ang="0">
                  <a:pos x="164" y="1882"/>
                </a:cxn>
                <a:cxn ang="0">
                  <a:pos x="125" y="1871"/>
                </a:cxn>
                <a:cxn ang="0">
                  <a:pos x="90" y="1852"/>
                </a:cxn>
                <a:cxn ang="0">
                  <a:pos x="60" y="1827"/>
                </a:cxn>
                <a:cxn ang="0">
                  <a:pos x="35" y="1797"/>
                </a:cxn>
                <a:cxn ang="0">
                  <a:pos x="16" y="1762"/>
                </a:cxn>
                <a:cxn ang="0">
                  <a:pos x="5" y="1723"/>
                </a:cxn>
                <a:cxn ang="0">
                  <a:pos x="0" y="1682"/>
                </a:cxn>
                <a:cxn ang="0">
                  <a:pos x="0" y="205"/>
                </a:cxn>
                <a:cxn ang="0">
                  <a:pos x="5" y="164"/>
                </a:cxn>
                <a:cxn ang="0">
                  <a:pos x="16" y="124"/>
                </a:cxn>
                <a:cxn ang="0">
                  <a:pos x="35" y="90"/>
                </a:cxn>
                <a:cxn ang="0">
                  <a:pos x="60" y="60"/>
                </a:cxn>
                <a:cxn ang="0">
                  <a:pos x="90" y="35"/>
                </a:cxn>
                <a:cxn ang="0">
                  <a:pos x="125" y="16"/>
                </a:cxn>
                <a:cxn ang="0">
                  <a:pos x="164" y="5"/>
                </a:cxn>
                <a:cxn ang="0">
                  <a:pos x="205" y="0"/>
                </a:cxn>
              </a:cxnLst>
              <a:rect l="0" t="0" r="r" b="b"/>
              <a:pathLst>
                <a:path w="410" h="1887">
                  <a:moveTo>
                    <a:pt x="205" y="0"/>
                  </a:moveTo>
                  <a:lnTo>
                    <a:pt x="246" y="5"/>
                  </a:lnTo>
                  <a:lnTo>
                    <a:pt x="284" y="16"/>
                  </a:lnTo>
                  <a:lnTo>
                    <a:pt x="318" y="35"/>
                  </a:lnTo>
                  <a:lnTo>
                    <a:pt x="350" y="60"/>
                  </a:lnTo>
                  <a:lnTo>
                    <a:pt x="375" y="90"/>
                  </a:lnTo>
                  <a:lnTo>
                    <a:pt x="394" y="124"/>
                  </a:lnTo>
                  <a:lnTo>
                    <a:pt x="405" y="164"/>
                  </a:lnTo>
                  <a:lnTo>
                    <a:pt x="410" y="205"/>
                  </a:lnTo>
                  <a:lnTo>
                    <a:pt x="410" y="1682"/>
                  </a:lnTo>
                  <a:lnTo>
                    <a:pt x="405" y="1723"/>
                  </a:lnTo>
                  <a:lnTo>
                    <a:pt x="394" y="1762"/>
                  </a:lnTo>
                  <a:lnTo>
                    <a:pt x="375" y="1797"/>
                  </a:lnTo>
                  <a:lnTo>
                    <a:pt x="350" y="1827"/>
                  </a:lnTo>
                  <a:lnTo>
                    <a:pt x="318" y="1852"/>
                  </a:lnTo>
                  <a:lnTo>
                    <a:pt x="284" y="1871"/>
                  </a:lnTo>
                  <a:lnTo>
                    <a:pt x="246" y="1882"/>
                  </a:lnTo>
                  <a:lnTo>
                    <a:pt x="205" y="1887"/>
                  </a:lnTo>
                  <a:lnTo>
                    <a:pt x="164" y="1882"/>
                  </a:lnTo>
                  <a:lnTo>
                    <a:pt x="125" y="1871"/>
                  </a:lnTo>
                  <a:lnTo>
                    <a:pt x="90" y="1852"/>
                  </a:lnTo>
                  <a:lnTo>
                    <a:pt x="60" y="1827"/>
                  </a:lnTo>
                  <a:lnTo>
                    <a:pt x="35" y="1797"/>
                  </a:lnTo>
                  <a:lnTo>
                    <a:pt x="16" y="1762"/>
                  </a:lnTo>
                  <a:lnTo>
                    <a:pt x="5" y="1723"/>
                  </a:lnTo>
                  <a:lnTo>
                    <a:pt x="0" y="1682"/>
                  </a:lnTo>
                  <a:lnTo>
                    <a:pt x="0" y="205"/>
                  </a:lnTo>
                  <a:lnTo>
                    <a:pt x="5" y="164"/>
                  </a:lnTo>
                  <a:lnTo>
                    <a:pt x="16" y="124"/>
                  </a:lnTo>
                  <a:lnTo>
                    <a:pt x="35" y="90"/>
                  </a:lnTo>
                  <a:lnTo>
                    <a:pt x="60" y="60"/>
                  </a:lnTo>
                  <a:lnTo>
                    <a:pt x="90" y="35"/>
                  </a:lnTo>
                  <a:lnTo>
                    <a:pt x="125" y="16"/>
                  </a:lnTo>
                  <a:lnTo>
                    <a:pt x="164" y="5"/>
                  </a:lnTo>
                  <a:lnTo>
                    <a:pt x="205"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1" name="Group 28"/>
          <p:cNvGrpSpPr>
            <a:grpSpLocks noChangeAspect="1"/>
          </p:cNvGrpSpPr>
          <p:nvPr/>
        </p:nvGrpSpPr>
        <p:grpSpPr bwMode="auto">
          <a:xfrm>
            <a:off x="3759202" y="4572000"/>
            <a:ext cx="631052" cy="684213"/>
            <a:chOff x="1728" y="2736"/>
            <a:chExt cx="395" cy="431"/>
          </a:xfrm>
          <a:solidFill>
            <a:schemeClr val="bg1"/>
          </a:solidFill>
        </p:grpSpPr>
        <p:sp>
          <p:nvSpPr>
            <p:cNvPr id="1048940" name="Freeform 30"/>
            <p:cNvSpPr/>
            <p:nvPr/>
          </p:nvSpPr>
          <p:spPr bwMode="auto">
            <a:xfrm>
              <a:off x="1728" y="2736"/>
              <a:ext cx="323" cy="428"/>
            </a:xfrm>
            <a:custGeom>
              <a:avLst/>
              <a:ahLst/>
              <a:cxnLst>
                <a:cxn ang="0">
                  <a:pos x="200" y="0"/>
                </a:cxn>
                <a:cxn ang="0">
                  <a:pos x="1953" y="0"/>
                </a:cxn>
                <a:cxn ang="0">
                  <a:pos x="1971" y="2"/>
                </a:cxn>
                <a:cxn ang="0">
                  <a:pos x="1986" y="10"/>
                </a:cxn>
                <a:cxn ang="0">
                  <a:pos x="2000" y="20"/>
                </a:cxn>
                <a:cxn ang="0">
                  <a:pos x="2567" y="588"/>
                </a:cxn>
                <a:cxn ang="0">
                  <a:pos x="2578" y="601"/>
                </a:cxn>
                <a:cxn ang="0">
                  <a:pos x="2585" y="617"/>
                </a:cxn>
                <a:cxn ang="0">
                  <a:pos x="2587" y="635"/>
                </a:cxn>
                <a:cxn ang="0">
                  <a:pos x="2587" y="2281"/>
                </a:cxn>
                <a:cxn ang="0">
                  <a:pos x="2533" y="2263"/>
                </a:cxn>
                <a:cxn ang="0">
                  <a:pos x="2478" y="2251"/>
                </a:cxn>
                <a:cxn ang="0">
                  <a:pos x="2422" y="2242"/>
                </a:cxn>
                <a:cxn ang="0">
                  <a:pos x="2365" y="2238"/>
                </a:cxn>
                <a:cxn ang="0">
                  <a:pos x="2364" y="757"/>
                </a:cxn>
                <a:cxn ang="0">
                  <a:pos x="1927" y="757"/>
                </a:cxn>
                <a:cxn ang="0">
                  <a:pos x="1905" y="754"/>
                </a:cxn>
                <a:cxn ang="0">
                  <a:pos x="1885" y="746"/>
                </a:cxn>
                <a:cxn ang="0">
                  <a:pos x="1868" y="733"/>
                </a:cxn>
                <a:cxn ang="0">
                  <a:pos x="1856" y="716"/>
                </a:cxn>
                <a:cxn ang="0">
                  <a:pos x="1847" y="697"/>
                </a:cxn>
                <a:cxn ang="0">
                  <a:pos x="1844" y="675"/>
                </a:cxn>
                <a:cxn ang="0">
                  <a:pos x="1844" y="223"/>
                </a:cxn>
                <a:cxn ang="0">
                  <a:pos x="223" y="223"/>
                </a:cxn>
                <a:cxn ang="0">
                  <a:pos x="223" y="3204"/>
                </a:cxn>
                <a:cxn ang="0">
                  <a:pos x="1726" y="3204"/>
                </a:cxn>
                <a:cxn ang="0">
                  <a:pos x="1751" y="3253"/>
                </a:cxn>
                <a:cxn ang="0">
                  <a:pos x="1780" y="3301"/>
                </a:cxn>
                <a:cxn ang="0">
                  <a:pos x="1813" y="3345"/>
                </a:cxn>
                <a:cxn ang="0">
                  <a:pos x="1848" y="3387"/>
                </a:cxn>
                <a:cxn ang="0">
                  <a:pos x="1887" y="3426"/>
                </a:cxn>
                <a:cxn ang="0">
                  <a:pos x="200" y="3426"/>
                </a:cxn>
                <a:cxn ang="0">
                  <a:pos x="164" y="3423"/>
                </a:cxn>
                <a:cxn ang="0">
                  <a:pos x="131" y="3413"/>
                </a:cxn>
                <a:cxn ang="0">
                  <a:pos x="99" y="3398"/>
                </a:cxn>
                <a:cxn ang="0">
                  <a:pos x="71" y="3379"/>
                </a:cxn>
                <a:cxn ang="0">
                  <a:pos x="47" y="3355"/>
                </a:cxn>
                <a:cxn ang="0">
                  <a:pos x="27" y="3326"/>
                </a:cxn>
                <a:cxn ang="0">
                  <a:pos x="13" y="3295"/>
                </a:cxn>
                <a:cxn ang="0">
                  <a:pos x="3" y="3261"/>
                </a:cxn>
                <a:cxn ang="0">
                  <a:pos x="0" y="3226"/>
                </a:cxn>
                <a:cxn ang="0">
                  <a:pos x="0" y="200"/>
                </a:cxn>
                <a:cxn ang="0">
                  <a:pos x="3" y="165"/>
                </a:cxn>
                <a:cxn ang="0">
                  <a:pos x="13" y="131"/>
                </a:cxn>
                <a:cxn ang="0">
                  <a:pos x="27" y="100"/>
                </a:cxn>
                <a:cxn ang="0">
                  <a:pos x="47" y="71"/>
                </a:cxn>
                <a:cxn ang="0">
                  <a:pos x="71" y="47"/>
                </a:cxn>
                <a:cxn ang="0">
                  <a:pos x="99" y="27"/>
                </a:cxn>
                <a:cxn ang="0">
                  <a:pos x="131" y="13"/>
                </a:cxn>
                <a:cxn ang="0">
                  <a:pos x="164" y="3"/>
                </a:cxn>
                <a:cxn ang="0">
                  <a:pos x="200" y="0"/>
                </a:cxn>
              </a:cxnLst>
              <a:rect l="0" t="0" r="r" b="b"/>
              <a:pathLst>
                <a:path w="2587" h="3426">
                  <a:moveTo>
                    <a:pt x="200" y="0"/>
                  </a:moveTo>
                  <a:lnTo>
                    <a:pt x="1953" y="0"/>
                  </a:lnTo>
                  <a:lnTo>
                    <a:pt x="1971" y="2"/>
                  </a:lnTo>
                  <a:lnTo>
                    <a:pt x="1986" y="10"/>
                  </a:lnTo>
                  <a:lnTo>
                    <a:pt x="2000" y="20"/>
                  </a:lnTo>
                  <a:lnTo>
                    <a:pt x="2567" y="588"/>
                  </a:lnTo>
                  <a:lnTo>
                    <a:pt x="2578" y="601"/>
                  </a:lnTo>
                  <a:lnTo>
                    <a:pt x="2585" y="617"/>
                  </a:lnTo>
                  <a:lnTo>
                    <a:pt x="2587" y="635"/>
                  </a:lnTo>
                  <a:lnTo>
                    <a:pt x="2587" y="2281"/>
                  </a:lnTo>
                  <a:lnTo>
                    <a:pt x="2533" y="2263"/>
                  </a:lnTo>
                  <a:lnTo>
                    <a:pt x="2478" y="2251"/>
                  </a:lnTo>
                  <a:lnTo>
                    <a:pt x="2422" y="2242"/>
                  </a:lnTo>
                  <a:lnTo>
                    <a:pt x="2365" y="2238"/>
                  </a:lnTo>
                  <a:lnTo>
                    <a:pt x="2364" y="757"/>
                  </a:lnTo>
                  <a:lnTo>
                    <a:pt x="1927" y="757"/>
                  </a:lnTo>
                  <a:lnTo>
                    <a:pt x="1905" y="754"/>
                  </a:lnTo>
                  <a:lnTo>
                    <a:pt x="1885" y="746"/>
                  </a:lnTo>
                  <a:lnTo>
                    <a:pt x="1868" y="733"/>
                  </a:lnTo>
                  <a:lnTo>
                    <a:pt x="1856" y="716"/>
                  </a:lnTo>
                  <a:lnTo>
                    <a:pt x="1847" y="697"/>
                  </a:lnTo>
                  <a:lnTo>
                    <a:pt x="1844" y="675"/>
                  </a:lnTo>
                  <a:lnTo>
                    <a:pt x="1844" y="223"/>
                  </a:lnTo>
                  <a:lnTo>
                    <a:pt x="223" y="223"/>
                  </a:lnTo>
                  <a:lnTo>
                    <a:pt x="223" y="3204"/>
                  </a:lnTo>
                  <a:lnTo>
                    <a:pt x="1726" y="3204"/>
                  </a:lnTo>
                  <a:lnTo>
                    <a:pt x="1751" y="3253"/>
                  </a:lnTo>
                  <a:lnTo>
                    <a:pt x="1780" y="3301"/>
                  </a:lnTo>
                  <a:lnTo>
                    <a:pt x="1813" y="3345"/>
                  </a:lnTo>
                  <a:lnTo>
                    <a:pt x="1848" y="3387"/>
                  </a:lnTo>
                  <a:lnTo>
                    <a:pt x="1887" y="3426"/>
                  </a:lnTo>
                  <a:lnTo>
                    <a:pt x="200" y="3426"/>
                  </a:lnTo>
                  <a:lnTo>
                    <a:pt x="164" y="3423"/>
                  </a:lnTo>
                  <a:lnTo>
                    <a:pt x="131" y="3413"/>
                  </a:lnTo>
                  <a:lnTo>
                    <a:pt x="99" y="3398"/>
                  </a:lnTo>
                  <a:lnTo>
                    <a:pt x="71" y="3379"/>
                  </a:lnTo>
                  <a:lnTo>
                    <a:pt x="47" y="3355"/>
                  </a:lnTo>
                  <a:lnTo>
                    <a:pt x="27" y="3326"/>
                  </a:lnTo>
                  <a:lnTo>
                    <a:pt x="13" y="3295"/>
                  </a:lnTo>
                  <a:lnTo>
                    <a:pt x="3" y="3261"/>
                  </a:lnTo>
                  <a:lnTo>
                    <a:pt x="0" y="3226"/>
                  </a:lnTo>
                  <a:lnTo>
                    <a:pt x="0" y="200"/>
                  </a:lnTo>
                  <a:lnTo>
                    <a:pt x="3" y="165"/>
                  </a:lnTo>
                  <a:lnTo>
                    <a:pt x="13" y="131"/>
                  </a:lnTo>
                  <a:lnTo>
                    <a:pt x="27" y="100"/>
                  </a:lnTo>
                  <a:lnTo>
                    <a:pt x="47" y="71"/>
                  </a:lnTo>
                  <a:lnTo>
                    <a:pt x="71" y="47"/>
                  </a:lnTo>
                  <a:lnTo>
                    <a:pt x="99" y="27"/>
                  </a:lnTo>
                  <a:lnTo>
                    <a:pt x="131" y="13"/>
                  </a:lnTo>
                  <a:lnTo>
                    <a:pt x="164" y="3"/>
                  </a:lnTo>
                  <a:lnTo>
                    <a:pt x="20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1" name="Freeform 31"/>
            <p:cNvSpPr>
              <a:spLocks noEditPoints="1"/>
            </p:cNvSpPr>
            <p:nvPr/>
          </p:nvSpPr>
          <p:spPr bwMode="auto">
            <a:xfrm>
              <a:off x="1957" y="3023"/>
              <a:ext cx="166" cy="144"/>
            </a:xfrm>
            <a:custGeom>
              <a:avLst/>
              <a:ahLst/>
              <a:cxnLst>
                <a:cxn ang="0">
                  <a:pos x="1072" y="136"/>
                </a:cxn>
                <a:cxn ang="0">
                  <a:pos x="1047" y="151"/>
                </a:cxn>
                <a:cxn ang="0">
                  <a:pos x="483" y="420"/>
                </a:cxn>
                <a:cxn ang="0">
                  <a:pos x="458" y="405"/>
                </a:cxn>
                <a:cxn ang="0">
                  <a:pos x="429" y="405"/>
                </a:cxn>
                <a:cxn ang="0">
                  <a:pos x="403" y="420"/>
                </a:cxn>
                <a:cxn ang="0">
                  <a:pos x="350" y="475"/>
                </a:cxn>
                <a:cxn ang="0">
                  <a:pos x="343" y="504"/>
                </a:cxn>
                <a:cxn ang="0">
                  <a:pos x="350" y="532"/>
                </a:cxn>
                <a:cxn ang="0">
                  <a:pos x="591" y="776"/>
                </a:cxn>
                <a:cxn ang="0">
                  <a:pos x="616" y="791"/>
                </a:cxn>
                <a:cxn ang="0">
                  <a:pos x="645" y="791"/>
                </a:cxn>
                <a:cxn ang="0">
                  <a:pos x="670" y="776"/>
                </a:cxn>
                <a:cxn ang="0">
                  <a:pos x="1181" y="264"/>
                </a:cxn>
                <a:cxn ang="0">
                  <a:pos x="1188" y="235"/>
                </a:cxn>
                <a:cxn ang="0">
                  <a:pos x="1181" y="207"/>
                </a:cxn>
                <a:cxn ang="0">
                  <a:pos x="1127" y="151"/>
                </a:cxn>
                <a:cxn ang="0">
                  <a:pos x="1102" y="136"/>
                </a:cxn>
                <a:cxn ang="0">
                  <a:pos x="1082" y="0"/>
                </a:cxn>
                <a:cxn ang="0">
                  <a:pos x="1135" y="10"/>
                </a:cxn>
                <a:cxn ang="0">
                  <a:pos x="1180" y="41"/>
                </a:cxn>
                <a:cxn ang="0">
                  <a:pos x="1303" y="166"/>
                </a:cxn>
                <a:cxn ang="0">
                  <a:pos x="1323" y="217"/>
                </a:cxn>
                <a:cxn ang="0">
                  <a:pos x="1323" y="272"/>
                </a:cxn>
                <a:cxn ang="0">
                  <a:pos x="1303" y="322"/>
                </a:cxn>
                <a:cxn ang="0">
                  <a:pos x="1039" y="589"/>
                </a:cxn>
                <a:cxn ang="0">
                  <a:pos x="1038" y="681"/>
                </a:cxn>
                <a:cxn ang="0">
                  <a:pos x="1015" y="788"/>
                </a:cxn>
                <a:cxn ang="0">
                  <a:pos x="970" y="887"/>
                </a:cxn>
                <a:cxn ang="0">
                  <a:pos x="907" y="973"/>
                </a:cxn>
                <a:cxn ang="0">
                  <a:pos x="827" y="1044"/>
                </a:cxn>
                <a:cxn ang="0">
                  <a:pos x="735" y="1098"/>
                </a:cxn>
                <a:cxn ang="0">
                  <a:pos x="632" y="1133"/>
                </a:cxn>
                <a:cxn ang="0">
                  <a:pos x="520" y="1144"/>
                </a:cxn>
                <a:cxn ang="0">
                  <a:pos x="409" y="1133"/>
                </a:cxn>
                <a:cxn ang="0">
                  <a:pos x="305" y="1098"/>
                </a:cxn>
                <a:cxn ang="0">
                  <a:pos x="213" y="1044"/>
                </a:cxn>
                <a:cxn ang="0">
                  <a:pos x="133" y="973"/>
                </a:cxn>
                <a:cxn ang="0">
                  <a:pos x="71" y="887"/>
                </a:cxn>
                <a:cxn ang="0">
                  <a:pos x="26" y="788"/>
                </a:cxn>
                <a:cxn ang="0">
                  <a:pos x="3" y="681"/>
                </a:cxn>
                <a:cxn ang="0">
                  <a:pos x="3" y="567"/>
                </a:cxn>
                <a:cxn ang="0">
                  <a:pos x="26" y="460"/>
                </a:cxn>
                <a:cxn ang="0">
                  <a:pos x="71" y="361"/>
                </a:cxn>
                <a:cxn ang="0">
                  <a:pos x="133" y="274"/>
                </a:cxn>
                <a:cxn ang="0">
                  <a:pos x="213" y="203"/>
                </a:cxn>
                <a:cxn ang="0">
                  <a:pos x="305" y="149"/>
                </a:cxn>
                <a:cxn ang="0">
                  <a:pos x="409" y="114"/>
                </a:cxn>
                <a:cxn ang="0">
                  <a:pos x="520" y="102"/>
                </a:cxn>
                <a:cxn ang="0">
                  <a:pos x="630" y="114"/>
                </a:cxn>
                <a:cxn ang="0">
                  <a:pos x="731" y="147"/>
                </a:cxn>
                <a:cxn ang="0">
                  <a:pos x="823" y="200"/>
                </a:cxn>
                <a:cxn ang="0">
                  <a:pos x="1004" y="23"/>
                </a:cxn>
                <a:cxn ang="0">
                  <a:pos x="1054" y="3"/>
                </a:cxn>
              </a:cxnLst>
              <a:rect l="0" t="0" r="r" b="b"/>
              <a:pathLst>
                <a:path w="1327" h="1144">
                  <a:moveTo>
                    <a:pt x="1087" y="134"/>
                  </a:moveTo>
                  <a:lnTo>
                    <a:pt x="1072" y="136"/>
                  </a:lnTo>
                  <a:lnTo>
                    <a:pt x="1059" y="141"/>
                  </a:lnTo>
                  <a:lnTo>
                    <a:pt x="1047" y="151"/>
                  </a:lnTo>
                  <a:lnTo>
                    <a:pt x="631" y="566"/>
                  </a:lnTo>
                  <a:lnTo>
                    <a:pt x="483" y="420"/>
                  </a:lnTo>
                  <a:lnTo>
                    <a:pt x="472" y="410"/>
                  </a:lnTo>
                  <a:lnTo>
                    <a:pt x="458" y="405"/>
                  </a:lnTo>
                  <a:lnTo>
                    <a:pt x="443" y="403"/>
                  </a:lnTo>
                  <a:lnTo>
                    <a:pt x="429" y="405"/>
                  </a:lnTo>
                  <a:lnTo>
                    <a:pt x="415" y="410"/>
                  </a:lnTo>
                  <a:lnTo>
                    <a:pt x="403" y="420"/>
                  </a:lnTo>
                  <a:lnTo>
                    <a:pt x="360" y="464"/>
                  </a:lnTo>
                  <a:lnTo>
                    <a:pt x="350" y="475"/>
                  </a:lnTo>
                  <a:lnTo>
                    <a:pt x="345" y="489"/>
                  </a:lnTo>
                  <a:lnTo>
                    <a:pt x="343" y="504"/>
                  </a:lnTo>
                  <a:lnTo>
                    <a:pt x="345" y="518"/>
                  </a:lnTo>
                  <a:lnTo>
                    <a:pt x="350" y="532"/>
                  </a:lnTo>
                  <a:lnTo>
                    <a:pt x="360" y="543"/>
                  </a:lnTo>
                  <a:lnTo>
                    <a:pt x="591" y="776"/>
                  </a:lnTo>
                  <a:lnTo>
                    <a:pt x="602" y="785"/>
                  </a:lnTo>
                  <a:lnTo>
                    <a:pt x="616" y="791"/>
                  </a:lnTo>
                  <a:lnTo>
                    <a:pt x="631" y="793"/>
                  </a:lnTo>
                  <a:lnTo>
                    <a:pt x="645" y="791"/>
                  </a:lnTo>
                  <a:lnTo>
                    <a:pt x="659" y="785"/>
                  </a:lnTo>
                  <a:lnTo>
                    <a:pt x="670" y="776"/>
                  </a:lnTo>
                  <a:lnTo>
                    <a:pt x="1172" y="275"/>
                  </a:lnTo>
                  <a:lnTo>
                    <a:pt x="1181" y="264"/>
                  </a:lnTo>
                  <a:lnTo>
                    <a:pt x="1186" y="250"/>
                  </a:lnTo>
                  <a:lnTo>
                    <a:pt x="1188" y="235"/>
                  </a:lnTo>
                  <a:lnTo>
                    <a:pt x="1186" y="221"/>
                  </a:lnTo>
                  <a:lnTo>
                    <a:pt x="1181" y="207"/>
                  </a:lnTo>
                  <a:lnTo>
                    <a:pt x="1172" y="196"/>
                  </a:lnTo>
                  <a:lnTo>
                    <a:pt x="1127" y="151"/>
                  </a:lnTo>
                  <a:lnTo>
                    <a:pt x="1115" y="141"/>
                  </a:lnTo>
                  <a:lnTo>
                    <a:pt x="1102" y="136"/>
                  </a:lnTo>
                  <a:lnTo>
                    <a:pt x="1087" y="134"/>
                  </a:lnTo>
                  <a:close/>
                  <a:moveTo>
                    <a:pt x="1082" y="0"/>
                  </a:moveTo>
                  <a:lnTo>
                    <a:pt x="1109" y="3"/>
                  </a:lnTo>
                  <a:lnTo>
                    <a:pt x="1135" y="10"/>
                  </a:lnTo>
                  <a:lnTo>
                    <a:pt x="1159" y="23"/>
                  </a:lnTo>
                  <a:lnTo>
                    <a:pt x="1180" y="41"/>
                  </a:lnTo>
                  <a:lnTo>
                    <a:pt x="1285" y="145"/>
                  </a:lnTo>
                  <a:lnTo>
                    <a:pt x="1303" y="166"/>
                  </a:lnTo>
                  <a:lnTo>
                    <a:pt x="1316" y="190"/>
                  </a:lnTo>
                  <a:lnTo>
                    <a:pt x="1323" y="217"/>
                  </a:lnTo>
                  <a:lnTo>
                    <a:pt x="1327" y="244"/>
                  </a:lnTo>
                  <a:lnTo>
                    <a:pt x="1323" y="272"/>
                  </a:lnTo>
                  <a:lnTo>
                    <a:pt x="1316" y="298"/>
                  </a:lnTo>
                  <a:lnTo>
                    <a:pt x="1303" y="322"/>
                  </a:lnTo>
                  <a:lnTo>
                    <a:pt x="1285" y="343"/>
                  </a:lnTo>
                  <a:lnTo>
                    <a:pt x="1039" y="589"/>
                  </a:lnTo>
                  <a:lnTo>
                    <a:pt x="1041" y="624"/>
                  </a:lnTo>
                  <a:lnTo>
                    <a:pt x="1038" y="681"/>
                  </a:lnTo>
                  <a:lnTo>
                    <a:pt x="1029" y="736"/>
                  </a:lnTo>
                  <a:lnTo>
                    <a:pt x="1015" y="788"/>
                  </a:lnTo>
                  <a:lnTo>
                    <a:pt x="995" y="839"/>
                  </a:lnTo>
                  <a:lnTo>
                    <a:pt x="970" y="887"/>
                  </a:lnTo>
                  <a:lnTo>
                    <a:pt x="940" y="932"/>
                  </a:lnTo>
                  <a:lnTo>
                    <a:pt x="907" y="973"/>
                  </a:lnTo>
                  <a:lnTo>
                    <a:pt x="869" y="1010"/>
                  </a:lnTo>
                  <a:lnTo>
                    <a:pt x="827" y="1044"/>
                  </a:lnTo>
                  <a:lnTo>
                    <a:pt x="782" y="1073"/>
                  </a:lnTo>
                  <a:lnTo>
                    <a:pt x="735" y="1098"/>
                  </a:lnTo>
                  <a:lnTo>
                    <a:pt x="684" y="1118"/>
                  </a:lnTo>
                  <a:lnTo>
                    <a:pt x="632" y="1133"/>
                  </a:lnTo>
                  <a:lnTo>
                    <a:pt x="576" y="1141"/>
                  </a:lnTo>
                  <a:lnTo>
                    <a:pt x="520" y="1144"/>
                  </a:lnTo>
                  <a:lnTo>
                    <a:pt x="463" y="1141"/>
                  </a:lnTo>
                  <a:lnTo>
                    <a:pt x="409" y="1133"/>
                  </a:lnTo>
                  <a:lnTo>
                    <a:pt x="355" y="1118"/>
                  </a:lnTo>
                  <a:lnTo>
                    <a:pt x="305" y="1098"/>
                  </a:lnTo>
                  <a:lnTo>
                    <a:pt x="257" y="1073"/>
                  </a:lnTo>
                  <a:lnTo>
                    <a:pt x="213" y="1044"/>
                  </a:lnTo>
                  <a:lnTo>
                    <a:pt x="171" y="1010"/>
                  </a:lnTo>
                  <a:lnTo>
                    <a:pt x="133" y="973"/>
                  </a:lnTo>
                  <a:lnTo>
                    <a:pt x="100" y="932"/>
                  </a:lnTo>
                  <a:lnTo>
                    <a:pt x="71" y="887"/>
                  </a:lnTo>
                  <a:lnTo>
                    <a:pt x="46" y="839"/>
                  </a:lnTo>
                  <a:lnTo>
                    <a:pt x="26" y="788"/>
                  </a:lnTo>
                  <a:lnTo>
                    <a:pt x="11" y="736"/>
                  </a:lnTo>
                  <a:lnTo>
                    <a:pt x="3" y="681"/>
                  </a:lnTo>
                  <a:lnTo>
                    <a:pt x="0" y="624"/>
                  </a:lnTo>
                  <a:lnTo>
                    <a:pt x="3" y="567"/>
                  </a:lnTo>
                  <a:lnTo>
                    <a:pt x="11" y="512"/>
                  </a:lnTo>
                  <a:lnTo>
                    <a:pt x="26" y="460"/>
                  </a:lnTo>
                  <a:lnTo>
                    <a:pt x="46" y="408"/>
                  </a:lnTo>
                  <a:lnTo>
                    <a:pt x="71" y="361"/>
                  </a:lnTo>
                  <a:lnTo>
                    <a:pt x="100" y="316"/>
                  </a:lnTo>
                  <a:lnTo>
                    <a:pt x="133" y="274"/>
                  </a:lnTo>
                  <a:lnTo>
                    <a:pt x="171" y="236"/>
                  </a:lnTo>
                  <a:lnTo>
                    <a:pt x="213" y="203"/>
                  </a:lnTo>
                  <a:lnTo>
                    <a:pt x="257" y="174"/>
                  </a:lnTo>
                  <a:lnTo>
                    <a:pt x="305" y="149"/>
                  </a:lnTo>
                  <a:lnTo>
                    <a:pt x="355" y="129"/>
                  </a:lnTo>
                  <a:lnTo>
                    <a:pt x="409" y="114"/>
                  </a:lnTo>
                  <a:lnTo>
                    <a:pt x="463" y="106"/>
                  </a:lnTo>
                  <a:lnTo>
                    <a:pt x="520" y="102"/>
                  </a:lnTo>
                  <a:lnTo>
                    <a:pt x="575" y="106"/>
                  </a:lnTo>
                  <a:lnTo>
                    <a:pt x="630" y="114"/>
                  </a:lnTo>
                  <a:lnTo>
                    <a:pt x="682" y="129"/>
                  </a:lnTo>
                  <a:lnTo>
                    <a:pt x="731" y="147"/>
                  </a:lnTo>
                  <a:lnTo>
                    <a:pt x="779" y="172"/>
                  </a:lnTo>
                  <a:lnTo>
                    <a:pt x="823" y="200"/>
                  </a:lnTo>
                  <a:lnTo>
                    <a:pt x="982" y="41"/>
                  </a:lnTo>
                  <a:lnTo>
                    <a:pt x="1004" y="23"/>
                  </a:lnTo>
                  <a:lnTo>
                    <a:pt x="1028" y="10"/>
                  </a:lnTo>
                  <a:lnTo>
                    <a:pt x="1054" y="3"/>
                  </a:lnTo>
                  <a:lnTo>
                    <a:pt x="108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2" name="Freeform 32"/>
            <p:cNvSpPr/>
            <p:nvPr/>
          </p:nvSpPr>
          <p:spPr bwMode="auto">
            <a:xfrm>
              <a:off x="1779" y="2800"/>
              <a:ext cx="125" cy="125"/>
            </a:xfrm>
            <a:custGeom>
              <a:avLst/>
              <a:ahLst/>
              <a:cxnLst>
                <a:cxn ang="0">
                  <a:pos x="520" y="0"/>
                </a:cxn>
                <a:cxn ang="0">
                  <a:pos x="571" y="5"/>
                </a:cxn>
                <a:cxn ang="0">
                  <a:pos x="620" y="15"/>
                </a:cxn>
                <a:cxn ang="0">
                  <a:pos x="513" y="483"/>
                </a:cxn>
                <a:cxn ang="0">
                  <a:pos x="981" y="376"/>
                </a:cxn>
                <a:cxn ang="0">
                  <a:pos x="990" y="425"/>
                </a:cxn>
                <a:cxn ang="0">
                  <a:pos x="996" y="476"/>
                </a:cxn>
                <a:cxn ang="0">
                  <a:pos x="995" y="527"/>
                </a:cxn>
                <a:cxn ang="0">
                  <a:pos x="989" y="577"/>
                </a:cxn>
                <a:cxn ang="0">
                  <a:pos x="979" y="627"/>
                </a:cxn>
                <a:cxn ang="0">
                  <a:pos x="963" y="675"/>
                </a:cxn>
                <a:cxn ang="0">
                  <a:pos x="943" y="722"/>
                </a:cxn>
                <a:cxn ang="0">
                  <a:pos x="917" y="767"/>
                </a:cxn>
                <a:cxn ang="0">
                  <a:pos x="886" y="810"/>
                </a:cxn>
                <a:cxn ang="0">
                  <a:pos x="850" y="850"/>
                </a:cxn>
                <a:cxn ang="0">
                  <a:pos x="812" y="884"/>
                </a:cxn>
                <a:cxn ang="0">
                  <a:pos x="773" y="913"/>
                </a:cxn>
                <a:cxn ang="0">
                  <a:pos x="730" y="939"/>
                </a:cxn>
                <a:cxn ang="0">
                  <a:pos x="686" y="960"/>
                </a:cxn>
                <a:cxn ang="0">
                  <a:pos x="641" y="975"/>
                </a:cxn>
                <a:cxn ang="0">
                  <a:pos x="594" y="987"/>
                </a:cxn>
                <a:cxn ang="0">
                  <a:pos x="547" y="993"/>
                </a:cxn>
                <a:cxn ang="0">
                  <a:pos x="498" y="995"/>
                </a:cxn>
                <a:cxn ang="0">
                  <a:pos x="451" y="993"/>
                </a:cxn>
                <a:cxn ang="0">
                  <a:pos x="404" y="987"/>
                </a:cxn>
                <a:cxn ang="0">
                  <a:pos x="357" y="975"/>
                </a:cxn>
                <a:cxn ang="0">
                  <a:pos x="311" y="960"/>
                </a:cxn>
                <a:cxn ang="0">
                  <a:pos x="267" y="939"/>
                </a:cxn>
                <a:cxn ang="0">
                  <a:pos x="225" y="913"/>
                </a:cxn>
                <a:cxn ang="0">
                  <a:pos x="185" y="884"/>
                </a:cxn>
                <a:cxn ang="0">
                  <a:pos x="147" y="850"/>
                </a:cxn>
                <a:cxn ang="0">
                  <a:pos x="112" y="812"/>
                </a:cxn>
                <a:cxn ang="0">
                  <a:pos x="83" y="771"/>
                </a:cxn>
                <a:cxn ang="0">
                  <a:pos x="58" y="729"/>
                </a:cxn>
                <a:cxn ang="0">
                  <a:pos x="37" y="685"/>
                </a:cxn>
                <a:cxn ang="0">
                  <a:pos x="21" y="639"/>
                </a:cxn>
                <a:cxn ang="0">
                  <a:pos x="10" y="592"/>
                </a:cxn>
                <a:cxn ang="0">
                  <a:pos x="3" y="545"/>
                </a:cxn>
                <a:cxn ang="0">
                  <a:pos x="0" y="498"/>
                </a:cxn>
                <a:cxn ang="0">
                  <a:pos x="3" y="450"/>
                </a:cxn>
                <a:cxn ang="0">
                  <a:pos x="10" y="402"/>
                </a:cxn>
                <a:cxn ang="0">
                  <a:pos x="21" y="355"/>
                </a:cxn>
                <a:cxn ang="0">
                  <a:pos x="37" y="310"/>
                </a:cxn>
                <a:cxn ang="0">
                  <a:pos x="58" y="266"/>
                </a:cxn>
                <a:cxn ang="0">
                  <a:pos x="83" y="223"/>
                </a:cxn>
                <a:cxn ang="0">
                  <a:pos x="112" y="184"/>
                </a:cxn>
                <a:cxn ang="0">
                  <a:pos x="147" y="146"/>
                </a:cxn>
                <a:cxn ang="0">
                  <a:pos x="187" y="110"/>
                </a:cxn>
                <a:cxn ang="0">
                  <a:pos x="230" y="79"/>
                </a:cxn>
                <a:cxn ang="0">
                  <a:pos x="275" y="53"/>
                </a:cxn>
                <a:cxn ang="0">
                  <a:pos x="322" y="33"/>
                </a:cxn>
                <a:cxn ang="0">
                  <a:pos x="370" y="17"/>
                </a:cxn>
                <a:cxn ang="0">
                  <a:pos x="419" y="7"/>
                </a:cxn>
                <a:cxn ang="0">
                  <a:pos x="469" y="1"/>
                </a:cxn>
                <a:cxn ang="0">
                  <a:pos x="520" y="0"/>
                </a:cxn>
              </a:cxnLst>
              <a:rect l="0" t="0" r="r" b="b"/>
              <a:pathLst>
                <a:path w="996" h="995">
                  <a:moveTo>
                    <a:pt x="520" y="0"/>
                  </a:moveTo>
                  <a:lnTo>
                    <a:pt x="571" y="5"/>
                  </a:lnTo>
                  <a:lnTo>
                    <a:pt x="620" y="15"/>
                  </a:lnTo>
                  <a:lnTo>
                    <a:pt x="513" y="483"/>
                  </a:lnTo>
                  <a:lnTo>
                    <a:pt x="981" y="376"/>
                  </a:lnTo>
                  <a:lnTo>
                    <a:pt x="990" y="425"/>
                  </a:lnTo>
                  <a:lnTo>
                    <a:pt x="996" y="476"/>
                  </a:lnTo>
                  <a:lnTo>
                    <a:pt x="995" y="527"/>
                  </a:lnTo>
                  <a:lnTo>
                    <a:pt x="989" y="577"/>
                  </a:lnTo>
                  <a:lnTo>
                    <a:pt x="979" y="627"/>
                  </a:lnTo>
                  <a:lnTo>
                    <a:pt x="963" y="675"/>
                  </a:lnTo>
                  <a:lnTo>
                    <a:pt x="943" y="722"/>
                  </a:lnTo>
                  <a:lnTo>
                    <a:pt x="917" y="767"/>
                  </a:lnTo>
                  <a:lnTo>
                    <a:pt x="886" y="810"/>
                  </a:lnTo>
                  <a:lnTo>
                    <a:pt x="850" y="850"/>
                  </a:lnTo>
                  <a:lnTo>
                    <a:pt x="812" y="884"/>
                  </a:lnTo>
                  <a:lnTo>
                    <a:pt x="773" y="913"/>
                  </a:lnTo>
                  <a:lnTo>
                    <a:pt x="730" y="939"/>
                  </a:lnTo>
                  <a:lnTo>
                    <a:pt x="686" y="960"/>
                  </a:lnTo>
                  <a:lnTo>
                    <a:pt x="641" y="975"/>
                  </a:lnTo>
                  <a:lnTo>
                    <a:pt x="594" y="987"/>
                  </a:lnTo>
                  <a:lnTo>
                    <a:pt x="547" y="993"/>
                  </a:lnTo>
                  <a:lnTo>
                    <a:pt x="498" y="995"/>
                  </a:lnTo>
                  <a:lnTo>
                    <a:pt x="451" y="993"/>
                  </a:lnTo>
                  <a:lnTo>
                    <a:pt x="404" y="987"/>
                  </a:lnTo>
                  <a:lnTo>
                    <a:pt x="357" y="975"/>
                  </a:lnTo>
                  <a:lnTo>
                    <a:pt x="311" y="960"/>
                  </a:lnTo>
                  <a:lnTo>
                    <a:pt x="267" y="939"/>
                  </a:lnTo>
                  <a:lnTo>
                    <a:pt x="225" y="913"/>
                  </a:lnTo>
                  <a:lnTo>
                    <a:pt x="185" y="884"/>
                  </a:lnTo>
                  <a:lnTo>
                    <a:pt x="147" y="850"/>
                  </a:lnTo>
                  <a:lnTo>
                    <a:pt x="112" y="812"/>
                  </a:lnTo>
                  <a:lnTo>
                    <a:pt x="83" y="771"/>
                  </a:lnTo>
                  <a:lnTo>
                    <a:pt x="58" y="729"/>
                  </a:lnTo>
                  <a:lnTo>
                    <a:pt x="37" y="685"/>
                  </a:lnTo>
                  <a:lnTo>
                    <a:pt x="21" y="639"/>
                  </a:lnTo>
                  <a:lnTo>
                    <a:pt x="10" y="592"/>
                  </a:lnTo>
                  <a:lnTo>
                    <a:pt x="3" y="545"/>
                  </a:lnTo>
                  <a:lnTo>
                    <a:pt x="0" y="498"/>
                  </a:lnTo>
                  <a:lnTo>
                    <a:pt x="3" y="450"/>
                  </a:lnTo>
                  <a:lnTo>
                    <a:pt x="10" y="402"/>
                  </a:lnTo>
                  <a:lnTo>
                    <a:pt x="21" y="355"/>
                  </a:lnTo>
                  <a:lnTo>
                    <a:pt x="37" y="310"/>
                  </a:lnTo>
                  <a:lnTo>
                    <a:pt x="58" y="266"/>
                  </a:lnTo>
                  <a:lnTo>
                    <a:pt x="83" y="223"/>
                  </a:lnTo>
                  <a:lnTo>
                    <a:pt x="112" y="184"/>
                  </a:lnTo>
                  <a:lnTo>
                    <a:pt x="147" y="146"/>
                  </a:lnTo>
                  <a:lnTo>
                    <a:pt x="187" y="110"/>
                  </a:lnTo>
                  <a:lnTo>
                    <a:pt x="230" y="79"/>
                  </a:lnTo>
                  <a:lnTo>
                    <a:pt x="275" y="53"/>
                  </a:lnTo>
                  <a:lnTo>
                    <a:pt x="322" y="33"/>
                  </a:lnTo>
                  <a:lnTo>
                    <a:pt x="370" y="17"/>
                  </a:lnTo>
                  <a:lnTo>
                    <a:pt x="419" y="7"/>
                  </a:lnTo>
                  <a:lnTo>
                    <a:pt x="469" y="1"/>
                  </a:lnTo>
                  <a:lnTo>
                    <a:pt x="52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3" name="Freeform 33"/>
            <p:cNvSpPr/>
            <p:nvPr/>
          </p:nvSpPr>
          <p:spPr bwMode="auto">
            <a:xfrm>
              <a:off x="1860" y="2785"/>
              <a:ext cx="59" cy="59"/>
            </a:xfrm>
            <a:custGeom>
              <a:avLst/>
              <a:ahLst/>
              <a:cxnLst>
                <a:cxn ang="0">
                  <a:pos x="107" y="0"/>
                </a:cxn>
                <a:cxn ang="0">
                  <a:pos x="149" y="12"/>
                </a:cxn>
                <a:cxn ang="0">
                  <a:pos x="190" y="28"/>
                </a:cxn>
                <a:cxn ang="0">
                  <a:pos x="229" y="48"/>
                </a:cxn>
                <a:cxn ang="0">
                  <a:pos x="267" y="72"/>
                </a:cxn>
                <a:cxn ang="0">
                  <a:pos x="303" y="99"/>
                </a:cxn>
                <a:cxn ang="0">
                  <a:pos x="337" y="131"/>
                </a:cxn>
                <a:cxn ang="0">
                  <a:pos x="369" y="165"/>
                </a:cxn>
                <a:cxn ang="0">
                  <a:pos x="396" y="201"/>
                </a:cxn>
                <a:cxn ang="0">
                  <a:pos x="420" y="239"/>
                </a:cxn>
                <a:cxn ang="0">
                  <a:pos x="440" y="278"/>
                </a:cxn>
                <a:cxn ang="0">
                  <a:pos x="455" y="319"/>
                </a:cxn>
                <a:cxn ang="0">
                  <a:pos x="468" y="361"/>
                </a:cxn>
                <a:cxn ang="0">
                  <a:pos x="0" y="468"/>
                </a:cxn>
                <a:cxn ang="0">
                  <a:pos x="107" y="0"/>
                </a:cxn>
              </a:cxnLst>
              <a:rect l="0" t="0" r="r" b="b"/>
              <a:pathLst>
                <a:path w="468" h="468">
                  <a:moveTo>
                    <a:pt x="107" y="0"/>
                  </a:moveTo>
                  <a:lnTo>
                    <a:pt x="149" y="12"/>
                  </a:lnTo>
                  <a:lnTo>
                    <a:pt x="190" y="28"/>
                  </a:lnTo>
                  <a:lnTo>
                    <a:pt x="229" y="48"/>
                  </a:lnTo>
                  <a:lnTo>
                    <a:pt x="267" y="72"/>
                  </a:lnTo>
                  <a:lnTo>
                    <a:pt x="303" y="99"/>
                  </a:lnTo>
                  <a:lnTo>
                    <a:pt x="337" y="131"/>
                  </a:lnTo>
                  <a:lnTo>
                    <a:pt x="369" y="165"/>
                  </a:lnTo>
                  <a:lnTo>
                    <a:pt x="396" y="201"/>
                  </a:lnTo>
                  <a:lnTo>
                    <a:pt x="420" y="239"/>
                  </a:lnTo>
                  <a:lnTo>
                    <a:pt x="440" y="278"/>
                  </a:lnTo>
                  <a:lnTo>
                    <a:pt x="455" y="319"/>
                  </a:lnTo>
                  <a:lnTo>
                    <a:pt x="468" y="361"/>
                  </a:lnTo>
                  <a:lnTo>
                    <a:pt x="0" y="468"/>
                  </a:lnTo>
                  <a:lnTo>
                    <a:pt x="107"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4" name="Freeform 34"/>
            <p:cNvSpPr/>
            <p:nvPr/>
          </p:nvSpPr>
          <p:spPr bwMode="auto">
            <a:xfrm>
              <a:off x="1790" y="2970"/>
              <a:ext cx="43" cy="21"/>
            </a:xfrm>
            <a:custGeom>
              <a:avLst/>
              <a:ahLst/>
              <a:cxnLst>
                <a:cxn ang="0">
                  <a:pos x="86" y="0"/>
                </a:cxn>
                <a:cxn ang="0">
                  <a:pos x="258" y="0"/>
                </a:cxn>
                <a:cxn ang="0">
                  <a:pos x="281" y="4"/>
                </a:cxn>
                <a:cxn ang="0">
                  <a:pos x="301" y="12"/>
                </a:cxn>
                <a:cxn ang="0">
                  <a:pos x="318" y="26"/>
                </a:cxn>
                <a:cxn ang="0">
                  <a:pos x="332" y="42"/>
                </a:cxn>
                <a:cxn ang="0">
                  <a:pos x="340" y="63"/>
                </a:cxn>
                <a:cxn ang="0">
                  <a:pos x="343" y="86"/>
                </a:cxn>
                <a:cxn ang="0">
                  <a:pos x="340" y="109"/>
                </a:cxn>
                <a:cxn ang="0">
                  <a:pos x="332" y="129"/>
                </a:cxn>
                <a:cxn ang="0">
                  <a:pos x="318" y="147"/>
                </a:cxn>
                <a:cxn ang="0">
                  <a:pos x="301" y="161"/>
                </a:cxn>
                <a:cxn ang="0">
                  <a:pos x="281" y="169"/>
                </a:cxn>
                <a:cxn ang="0">
                  <a:pos x="258" y="172"/>
                </a:cxn>
                <a:cxn ang="0">
                  <a:pos x="86" y="172"/>
                </a:cxn>
                <a:cxn ang="0">
                  <a:pos x="63" y="169"/>
                </a:cxn>
                <a:cxn ang="0">
                  <a:pos x="43" y="161"/>
                </a:cxn>
                <a:cxn ang="0">
                  <a:pos x="25" y="147"/>
                </a:cxn>
                <a:cxn ang="0">
                  <a:pos x="12" y="129"/>
                </a:cxn>
                <a:cxn ang="0">
                  <a:pos x="3" y="109"/>
                </a:cxn>
                <a:cxn ang="0">
                  <a:pos x="0" y="86"/>
                </a:cxn>
                <a:cxn ang="0">
                  <a:pos x="3" y="63"/>
                </a:cxn>
                <a:cxn ang="0">
                  <a:pos x="12" y="42"/>
                </a:cxn>
                <a:cxn ang="0">
                  <a:pos x="25" y="26"/>
                </a:cxn>
                <a:cxn ang="0">
                  <a:pos x="43" y="12"/>
                </a:cxn>
                <a:cxn ang="0">
                  <a:pos x="63" y="4"/>
                </a:cxn>
                <a:cxn ang="0">
                  <a:pos x="86" y="0"/>
                </a:cxn>
              </a:cxnLst>
              <a:rect l="0" t="0" r="r" b="b"/>
              <a:pathLst>
                <a:path w="343" h="172">
                  <a:moveTo>
                    <a:pt x="86" y="0"/>
                  </a:moveTo>
                  <a:lnTo>
                    <a:pt x="258" y="0"/>
                  </a:lnTo>
                  <a:lnTo>
                    <a:pt x="281" y="4"/>
                  </a:lnTo>
                  <a:lnTo>
                    <a:pt x="301" y="12"/>
                  </a:lnTo>
                  <a:lnTo>
                    <a:pt x="318" y="26"/>
                  </a:lnTo>
                  <a:lnTo>
                    <a:pt x="332" y="42"/>
                  </a:lnTo>
                  <a:lnTo>
                    <a:pt x="340" y="63"/>
                  </a:lnTo>
                  <a:lnTo>
                    <a:pt x="343" y="86"/>
                  </a:lnTo>
                  <a:lnTo>
                    <a:pt x="340" y="109"/>
                  </a:lnTo>
                  <a:lnTo>
                    <a:pt x="332" y="129"/>
                  </a:lnTo>
                  <a:lnTo>
                    <a:pt x="318" y="147"/>
                  </a:lnTo>
                  <a:lnTo>
                    <a:pt x="301" y="161"/>
                  </a:lnTo>
                  <a:lnTo>
                    <a:pt x="281" y="169"/>
                  </a:lnTo>
                  <a:lnTo>
                    <a:pt x="258" y="172"/>
                  </a:lnTo>
                  <a:lnTo>
                    <a:pt x="86" y="172"/>
                  </a:lnTo>
                  <a:lnTo>
                    <a:pt x="63" y="169"/>
                  </a:lnTo>
                  <a:lnTo>
                    <a:pt x="43" y="161"/>
                  </a:lnTo>
                  <a:lnTo>
                    <a:pt x="25" y="147"/>
                  </a:lnTo>
                  <a:lnTo>
                    <a:pt x="12" y="129"/>
                  </a:lnTo>
                  <a:lnTo>
                    <a:pt x="3" y="109"/>
                  </a:lnTo>
                  <a:lnTo>
                    <a:pt x="0" y="86"/>
                  </a:lnTo>
                  <a:lnTo>
                    <a:pt x="3" y="63"/>
                  </a:lnTo>
                  <a:lnTo>
                    <a:pt x="12" y="42"/>
                  </a:lnTo>
                  <a:lnTo>
                    <a:pt x="25" y="26"/>
                  </a:lnTo>
                  <a:lnTo>
                    <a:pt x="43" y="12"/>
                  </a:lnTo>
                  <a:lnTo>
                    <a:pt x="63" y="4"/>
                  </a:lnTo>
                  <a:lnTo>
                    <a:pt x="86"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5" name="Freeform 35"/>
            <p:cNvSpPr/>
            <p:nvPr/>
          </p:nvSpPr>
          <p:spPr bwMode="auto">
            <a:xfrm>
              <a:off x="1790" y="3009"/>
              <a:ext cx="104" cy="22"/>
            </a:xfrm>
            <a:custGeom>
              <a:avLst/>
              <a:ahLst/>
              <a:cxnLst>
                <a:cxn ang="0">
                  <a:pos x="86" y="0"/>
                </a:cxn>
                <a:cxn ang="0">
                  <a:pos x="746" y="0"/>
                </a:cxn>
                <a:cxn ang="0">
                  <a:pos x="769" y="3"/>
                </a:cxn>
                <a:cxn ang="0">
                  <a:pos x="789" y="11"/>
                </a:cxn>
                <a:cxn ang="0">
                  <a:pos x="807" y="25"/>
                </a:cxn>
                <a:cxn ang="0">
                  <a:pos x="821" y="43"/>
                </a:cxn>
                <a:cxn ang="0">
                  <a:pos x="829" y="63"/>
                </a:cxn>
                <a:cxn ang="0">
                  <a:pos x="832" y="86"/>
                </a:cxn>
                <a:cxn ang="0">
                  <a:pos x="829" y="109"/>
                </a:cxn>
                <a:cxn ang="0">
                  <a:pos x="821" y="130"/>
                </a:cxn>
                <a:cxn ang="0">
                  <a:pos x="807" y="147"/>
                </a:cxn>
                <a:cxn ang="0">
                  <a:pos x="789" y="161"/>
                </a:cxn>
                <a:cxn ang="0">
                  <a:pos x="769" y="169"/>
                </a:cxn>
                <a:cxn ang="0">
                  <a:pos x="746" y="173"/>
                </a:cxn>
                <a:cxn ang="0">
                  <a:pos x="86" y="173"/>
                </a:cxn>
                <a:cxn ang="0">
                  <a:pos x="63" y="169"/>
                </a:cxn>
                <a:cxn ang="0">
                  <a:pos x="43" y="161"/>
                </a:cxn>
                <a:cxn ang="0">
                  <a:pos x="25" y="147"/>
                </a:cxn>
                <a:cxn ang="0">
                  <a:pos x="12" y="130"/>
                </a:cxn>
                <a:cxn ang="0">
                  <a:pos x="3" y="109"/>
                </a:cxn>
                <a:cxn ang="0">
                  <a:pos x="0" y="86"/>
                </a:cxn>
                <a:cxn ang="0">
                  <a:pos x="3" y="63"/>
                </a:cxn>
                <a:cxn ang="0">
                  <a:pos x="12" y="43"/>
                </a:cxn>
                <a:cxn ang="0">
                  <a:pos x="25" y="25"/>
                </a:cxn>
                <a:cxn ang="0">
                  <a:pos x="43" y="11"/>
                </a:cxn>
                <a:cxn ang="0">
                  <a:pos x="63" y="3"/>
                </a:cxn>
                <a:cxn ang="0">
                  <a:pos x="86" y="0"/>
                </a:cxn>
              </a:cxnLst>
              <a:rect l="0" t="0" r="r" b="b"/>
              <a:pathLst>
                <a:path w="832" h="173">
                  <a:moveTo>
                    <a:pt x="86" y="0"/>
                  </a:moveTo>
                  <a:lnTo>
                    <a:pt x="746" y="0"/>
                  </a:lnTo>
                  <a:lnTo>
                    <a:pt x="769" y="3"/>
                  </a:lnTo>
                  <a:lnTo>
                    <a:pt x="789" y="11"/>
                  </a:lnTo>
                  <a:lnTo>
                    <a:pt x="807" y="25"/>
                  </a:lnTo>
                  <a:lnTo>
                    <a:pt x="821" y="43"/>
                  </a:lnTo>
                  <a:lnTo>
                    <a:pt x="829" y="63"/>
                  </a:lnTo>
                  <a:lnTo>
                    <a:pt x="832" y="86"/>
                  </a:lnTo>
                  <a:lnTo>
                    <a:pt x="829" y="109"/>
                  </a:lnTo>
                  <a:lnTo>
                    <a:pt x="821" y="130"/>
                  </a:lnTo>
                  <a:lnTo>
                    <a:pt x="807" y="147"/>
                  </a:lnTo>
                  <a:lnTo>
                    <a:pt x="789" y="161"/>
                  </a:lnTo>
                  <a:lnTo>
                    <a:pt x="769" y="169"/>
                  </a:lnTo>
                  <a:lnTo>
                    <a:pt x="746" y="173"/>
                  </a:lnTo>
                  <a:lnTo>
                    <a:pt x="86" y="173"/>
                  </a:lnTo>
                  <a:lnTo>
                    <a:pt x="63" y="169"/>
                  </a:lnTo>
                  <a:lnTo>
                    <a:pt x="43" y="161"/>
                  </a:lnTo>
                  <a:lnTo>
                    <a:pt x="25" y="147"/>
                  </a:lnTo>
                  <a:lnTo>
                    <a:pt x="12" y="130"/>
                  </a:lnTo>
                  <a:lnTo>
                    <a:pt x="3" y="109"/>
                  </a:lnTo>
                  <a:lnTo>
                    <a:pt x="0" y="86"/>
                  </a:lnTo>
                  <a:lnTo>
                    <a:pt x="3" y="63"/>
                  </a:lnTo>
                  <a:lnTo>
                    <a:pt x="12" y="43"/>
                  </a:lnTo>
                  <a:lnTo>
                    <a:pt x="25" y="25"/>
                  </a:lnTo>
                  <a:lnTo>
                    <a:pt x="43" y="11"/>
                  </a:lnTo>
                  <a:lnTo>
                    <a:pt x="63" y="3"/>
                  </a:lnTo>
                  <a:lnTo>
                    <a:pt x="86"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6" name="Freeform 36"/>
            <p:cNvSpPr/>
            <p:nvPr/>
          </p:nvSpPr>
          <p:spPr bwMode="auto">
            <a:xfrm>
              <a:off x="1790" y="3049"/>
              <a:ext cx="92" cy="22"/>
            </a:xfrm>
            <a:custGeom>
              <a:avLst/>
              <a:ahLst/>
              <a:cxnLst>
                <a:cxn ang="0">
                  <a:pos x="86" y="0"/>
                </a:cxn>
                <a:cxn ang="0">
                  <a:pos x="649" y="0"/>
                </a:cxn>
                <a:cxn ang="0">
                  <a:pos x="672" y="3"/>
                </a:cxn>
                <a:cxn ang="0">
                  <a:pos x="692" y="12"/>
                </a:cxn>
                <a:cxn ang="0">
                  <a:pos x="710" y="25"/>
                </a:cxn>
                <a:cxn ang="0">
                  <a:pos x="723" y="43"/>
                </a:cxn>
                <a:cxn ang="0">
                  <a:pos x="732" y="63"/>
                </a:cxn>
                <a:cxn ang="0">
                  <a:pos x="735" y="86"/>
                </a:cxn>
                <a:cxn ang="0">
                  <a:pos x="732" y="109"/>
                </a:cxn>
                <a:cxn ang="0">
                  <a:pos x="723" y="129"/>
                </a:cxn>
                <a:cxn ang="0">
                  <a:pos x="710" y="147"/>
                </a:cxn>
                <a:cxn ang="0">
                  <a:pos x="692" y="160"/>
                </a:cxn>
                <a:cxn ang="0">
                  <a:pos x="672" y="169"/>
                </a:cxn>
                <a:cxn ang="0">
                  <a:pos x="649" y="172"/>
                </a:cxn>
                <a:cxn ang="0">
                  <a:pos x="86" y="172"/>
                </a:cxn>
                <a:cxn ang="0">
                  <a:pos x="63" y="169"/>
                </a:cxn>
                <a:cxn ang="0">
                  <a:pos x="43" y="160"/>
                </a:cxn>
                <a:cxn ang="0">
                  <a:pos x="25" y="147"/>
                </a:cxn>
                <a:cxn ang="0">
                  <a:pos x="12" y="129"/>
                </a:cxn>
                <a:cxn ang="0">
                  <a:pos x="3" y="109"/>
                </a:cxn>
                <a:cxn ang="0">
                  <a:pos x="0" y="86"/>
                </a:cxn>
                <a:cxn ang="0">
                  <a:pos x="3" y="63"/>
                </a:cxn>
                <a:cxn ang="0">
                  <a:pos x="12" y="43"/>
                </a:cxn>
                <a:cxn ang="0">
                  <a:pos x="25" y="25"/>
                </a:cxn>
                <a:cxn ang="0">
                  <a:pos x="43" y="12"/>
                </a:cxn>
                <a:cxn ang="0">
                  <a:pos x="63" y="3"/>
                </a:cxn>
                <a:cxn ang="0">
                  <a:pos x="86" y="0"/>
                </a:cxn>
              </a:cxnLst>
              <a:rect l="0" t="0" r="r" b="b"/>
              <a:pathLst>
                <a:path w="735" h="172">
                  <a:moveTo>
                    <a:pt x="86" y="0"/>
                  </a:moveTo>
                  <a:lnTo>
                    <a:pt x="649" y="0"/>
                  </a:lnTo>
                  <a:lnTo>
                    <a:pt x="672" y="3"/>
                  </a:lnTo>
                  <a:lnTo>
                    <a:pt x="692" y="12"/>
                  </a:lnTo>
                  <a:lnTo>
                    <a:pt x="710" y="25"/>
                  </a:lnTo>
                  <a:lnTo>
                    <a:pt x="723" y="43"/>
                  </a:lnTo>
                  <a:lnTo>
                    <a:pt x="732" y="63"/>
                  </a:lnTo>
                  <a:lnTo>
                    <a:pt x="735" y="86"/>
                  </a:lnTo>
                  <a:lnTo>
                    <a:pt x="732" y="109"/>
                  </a:lnTo>
                  <a:lnTo>
                    <a:pt x="723" y="129"/>
                  </a:lnTo>
                  <a:lnTo>
                    <a:pt x="710" y="147"/>
                  </a:lnTo>
                  <a:lnTo>
                    <a:pt x="692" y="160"/>
                  </a:lnTo>
                  <a:lnTo>
                    <a:pt x="672" y="169"/>
                  </a:lnTo>
                  <a:lnTo>
                    <a:pt x="649" y="172"/>
                  </a:lnTo>
                  <a:lnTo>
                    <a:pt x="86" y="172"/>
                  </a:lnTo>
                  <a:lnTo>
                    <a:pt x="63" y="169"/>
                  </a:lnTo>
                  <a:lnTo>
                    <a:pt x="43" y="160"/>
                  </a:lnTo>
                  <a:lnTo>
                    <a:pt x="25" y="147"/>
                  </a:lnTo>
                  <a:lnTo>
                    <a:pt x="12" y="129"/>
                  </a:lnTo>
                  <a:lnTo>
                    <a:pt x="3" y="109"/>
                  </a:lnTo>
                  <a:lnTo>
                    <a:pt x="0" y="86"/>
                  </a:lnTo>
                  <a:lnTo>
                    <a:pt x="3" y="63"/>
                  </a:lnTo>
                  <a:lnTo>
                    <a:pt x="12" y="43"/>
                  </a:lnTo>
                  <a:lnTo>
                    <a:pt x="25" y="25"/>
                  </a:lnTo>
                  <a:lnTo>
                    <a:pt x="43" y="12"/>
                  </a:lnTo>
                  <a:lnTo>
                    <a:pt x="63" y="3"/>
                  </a:lnTo>
                  <a:lnTo>
                    <a:pt x="86"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2" name="Group 5"/>
          <p:cNvGrpSpPr>
            <a:grpSpLocks noChangeAspect="1"/>
          </p:cNvGrpSpPr>
          <p:nvPr/>
        </p:nvGrpSpPr>
        <p:grpSpPr bwMode="auto">
          <a:xfrm>
            <a:off x="3606801" y="2055305"/>
            <a:ext cx="690163" cy="544539"/>
            <a:chOff x="720" y="1969"/>
            <a:chExt cx="301" cy="239"/>
          </a:xfrm>
          <a:solidFill>
            <a:schemeClr val="bg1"/>
          </a:solidFill>
        </p:grpSpPr>
        <p:sp>
          <p:nvSpPr>
            <p:cNvPr id="1048947" name="Freeform 7"/>
            <p:cNvSpPr/>
            <p:nvPr/>
          </p:nvSpPr>
          <p:spPr bwMode="auto">
            <a:xfrm>
              <a:off x="771" y="2181"/>
              <a:ext cx="199" cy="27"/>
            </a:xfrm>
            <a:custGeom>
              <a:avLst/>
              <a:ahLst/>
              <a:cxnLst>
                <a:cxn ang="0">
                  <a:pos x="150" y="0"/>
                </a:cxn>
                <a:cxn ang="0">
                  <a:pos x="2030" y="0"/>
                </a:cxn>
                <a:cxn ang="0">
                  <a:pos x="2060" y="3"/>
                </a:cxn>
                <a:cxn ang="0">
                  <a:pos x="2089" y="12"/>
                </a:cxn>
                <a:cxn ang="0">
                  <a:pos x="2114" y="26"/>
                </a:cxn>
                <a:cxn ang="0">
                  <a:pos x="2136" y="44"/>
                </a:cxn>
                <a:cxn ang="0">
                  <a:pos x="2155" y="67"/>
                </a:cxn>
                <a:cxn ang="0">
                  <a:pos x="2169" y="92"/>
                </a:cxn>
                <a:cxn ang="0">
                  <a:pos x="2178" y="120"/>
                </a:cxn>
                <a:cxn ang="0">
                  <a:pos x="2181" y="151"/>
                </a:cxn>
                <a:cxn ang="0">
                  <a:pos x="2178" y="181"/>
                </a:cxn>
                <a:cxn ang="0">
                  <a:pos x="2169" y="210"/>
                </a:cxn>
                <a:cxn ang="0">
                  <a:pos x="2155" y="235"/>
                </a:cxn>
                <a:cxn ang="0">
                  <a:pos x="2136" y="257"/>
                </a:cxn>
                <a:cxn ang="0">
                  <a:pos x="2114" y="276"/>
                </a:cxn>
                <a:cxn ang="0">
                  <a:pos x="2089" y="289"/>
                </a:cxn>
                <a:cxn ang="0">
                  <a:pos x="2060" y="298"/>
                </a:cxn>
                <a:cxn ang="0">
                  <a:pos x="2030" y="301"/>
                </a:cxn>
                <a:cxn ang="0">
                  <a:pos x="150" y="301"/>
                </a:cxn>
                <a:cxn ang="0">
                  <a:pos x="119" y="298"/>
                </a:cxn>
                <a:cxn ang="0">
                  <a:pos x="91" y="289"/>
                </a:cxn>
                <a:cxn ang="0">
                  <a:pos x="65" y="276"/>
                </a:cxn>
                <a:cxn ang="0">
                  <a:pos x="43" y="257"/>
                </a:cxn>
                <a:cxn ang="0">
                  <a:pos x="25" y="235"/>
                </a:cxn>
                <a:cxn ang="0">
                  <a:pos x="12" y="210"/>
                </a:cxn>
                <a:cxn ang="0">
                  <a:pos x="3" y="181"/>
                </a:cxn>
                <a:cxn ang="0">
                  <a:pos x="0" y="151"/>
                </a:cxn>
                <a:cxn ang="0">
                  <a:pos x="3" y="120"/>
                </a:cxn>
                <a:cxn ang="0">
                  <a:pos x="12" y="92"/>
                </a:cxn>
                <a:cxn ang="0">
                  <a:pos x="25" y="67"/>
                </a:cxn>
                <a:cxn ang="0">
                  <a:pos x="43" y="44"/>
                </a:cxn>
                <a:cxn ang="0">
                  <a:pos x="65" y="26"/>
                </a:cxn>
                <a:cxn ang="0">
                  <a:pos x="91" y="12"/>
                </a:cxn>
                <a:cxn ang="0">
                  <a:pos x="119" y="3"/>
                </a:cxn>
                <a:cxn ang="0">
                  <a:pos x="150" y="0"/>
                </a:cxn>
              </a:cxnLst>
              <a:rect l="0" t="0" r="r" b="b"/>
              <a:pathLst>
                <a:path w="2181" h="301">
                  <a:moveTo>
                    <a:pt x="150" y="0"/>
                  </a:moveTo>
                  <a:lnTo>
                    <a:pt x="2030" y="0"/>
                  </a:lnTo>
                  <a:lnTo>
                    <a:pt x="2060" y="3"/>
                  </a:lnTo>
                  <a:lnTo>
                    <a:pt x="2089" y="12"/>
                  </a:lnTo>
                  <a:lnTo>
                    <a:pt x="2114" y="26"/>
                  </a:lnTo>
                  <a:lnTo>
                    <a:pt x="2136" y="44"/>
                  </a:lnTo>
                  <a:lnTo>
                    <a:pt x="2155" y="67"/>
                  </a:lnTo>
                  <a:lnTo>
                    <a:pt x="2169" y="92"/>
                  </a:lnTo>
                  <a:lnTo>
                    <a:pt x="2178" y="120"/>
                  </a:lnTo>
                  <a:lnTo>
                    <a:pt x="2181" y="151"/>
                  </a:lnTo>
                  <a:lnTo>
                    <a:pt x="2178" y="181"/>
                  </a:lnTo>
                  <a:lnTo>
                    <a:pt x="2169" y="210"/>
                  </a:lnTo>
                  <a:lnTo>
                    <a:pt x="2155" y="235"/>
                  </a:lnTo>
                  <a:lnTo>
                    <a:pt x="2136" y="257"/>
                  </a:lnTo>
                  <a:lnTo>
                    <a:pt x="2114" y="276"/>
                  </a:lnTo>
                  <a:lnTo>
                    <a:pt x="2089" y="289"/>
                  </a:lnTo>
                  <a:lnTo>
                    <a:pt x="2060" y="298"/>
                  </a:lnTo>
                  <a:lnTo>
                    <a:pt x="2030" y="301"/>
                  </a:lnTo>
                  <a:lnTo>
                    <a:pt x="150" y="301"/>
                  </a:lnTo>
                  <a:lnTo>
                    <a:pt x="119" y="298"/>
                  </a:lnTo>
                  <a:lnTo>
                    <a:pt x="91" y="289"/>
                  </a:lnTo>
                  <a:lnTo>
                    <a:pt x="65" y="276"/>
                  </a:lnTo>
                  <a:lnTo>
                    <a:pt x="43" y="257"/>
                  </a:lnTo>
                  <a:lnTo>
                    <a:pt x="25" y="235"/>
                  </a:lnTo>
                  <a:lnTo>
                    <a:pt x="12" y="210"/>
                  </a:lnTo>
                  <a:lnTo>
                    <a:pt x="3" y="181"/>
                  </a:lnTo>
                  <a:lnTo>
                    <a:pt x="0" y="151"/>
                  </a:lnTo>
                  <a:lnTo>
                    <a:pt x="3" y="120"/>
                  </a:lnTo>
                  <a:lnTo>
                    <a:pt x="12" y="92"/>
                  </a:lnTo>
                  <a:lnTo>
                    <a:pt x="25" y="67"/>
                  </a:lnTo>
                  <a:lnTo>
                    <a:pt x="43" y="44"/>
                  </a:lnTo>
                  <a:lnTo>
                    <a:pt x="65" y="26"/>
                  </a:lnTo>
                  <a:lnTo>
                    <a:pt x="91" y="12"/>
                  </a:lnTo>
                  <a:lnTo>
                    <a:pt x="119" y="3"/>
                  </a:lnTo>
                  <a:lnTo>
                    <a:pt x="15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8" name="Freeform 8"/>
            <p:cNvSpPr/>
            <p:nvPr/>
          </p:nvSpPr>
          <p:spPr bwMode="auto">
            <a:xfrm>
              <a:off x="768" y="2068"/>
              <a:ext cx="20" cy="54"/>
            </a:xfrm>
            <a:custGeom>
              <a:avLst/>
              <a:ahLst/>
              <a:cxnLst>
                <a:cxn ang="0">
                  <a:pos x="114" y="0"/>
                </a:cxn>
                <a:cxn ang="0">
                  <a:pos x="139" y="4"/>
                </a:cxn>
                <a:cxn ang="0">
                  <a:pos x="163" y="12"/>
                </a:cxn>
                <a:cxn ang="0">
                  <a:pos x="184" y="25"/>
                </a:cxn>
                <a:cxn ang="0">
                  <a:pos x="202" y="43"/>
                </a:cxn>
                <a:cxn ang="0">
                  <a:pos x="215" y="63"/>
                </a:cxn>
                <a:cxn ang="0">
                  <a:pos x="223" y="88"/>
                </a:cxn>
                <a:cxn ang="0">
                  <a:pos x="226" y="113"/>
                </a:cxn>
                <a:cxn ang="0">
                  <a:pos x="226" y="489"/>
                </a:cxn>
                <a:cxn ang="0">
                  <a:pos x="223" y="515"/>
                </a:cxn>
                <a:cxn ang="0">
                  <a:pos x="215" y="539"/>
                </a:cxn>
                <a:cxn ang="0">
                  <a:pos x="202" y="560"/>
                </a:cxn>
                <a:cxn ang="0">
                  <a:pos x="184" y="577"/>
                </a:cxn>
                <a:cxn ang="0">
                  <a:pos x="163" y="590"/>
                </a:cxn>
                <a:cxn ang="0">
                  <a:pos x="139" y="598"/>
                </a:cxn>
                <a:cxn ang="0">
                  <a:pos x="114" y="601"/>
                </a:cxn>
                <a:cxn ang="0">
                  <a:pos x="88" y="598"/>
                </a:cxn>
                <a:cxn ang="0">
                  <a:pos x="64" y="590"/>
                </a:cxn>
                <a:cxn ang="0">
                  <a:pos x="43" y="577"/>
                </a:cxn>
                <a:cxn ang="0">
                  <a:pos x="25" y="560"/>
                </a:cxn>
                <a:cxn ang="0">
                  <a:pos x="12" y="539"/>
                </a:cxn>
                <a:cxn ang="0">
                  <a:pos x="3" y="515"/>
                </a:cxn>
                <a:cxn ang="0">
                  <a:pos x="0" y="489"/>
                </a:cxn>
                <a:cxn ang="0">
                  <a:pos x="0" y="113"/>
                </a:cxn>
                <a:cxn ang="0">
                  <a:pos x="3" y="88"/>
                </a:cxn>
                <a:cxn ang="0">
                  <a:pos x="11" y="63"/>
                </a:cxn>
                <a:cxn ang="0">
                  <a:pos x="25" y="43"/>
                </a:cxn>
                <a:cxn ang="0">
                  <a:pos x="43" y="25"/>
                </a:cxn>
                <a:cxn ang="0">
                  <a:pos x="64" y="12"/>
                </a:cxn>
                <a:cxn ang="0">
                  <a:pos x="87" y="4"/>
                </a:cxn>
                <a:cxn ang="0">
                  <a:pos x="114" y="0"/>
                </a:cxn>
              </a:cxnLst>
              <a:rect l="0" t="0" r="r" b="b"/>
              <a:pathLst>
                <a:path w="226" h="601">
                  <a:moveTo>
                    <a:pt x="114" y="0"/>
                  </a:moveTo>
                  <a:lnTo>
                    <a:pt x="139" y="4"/>
                  </a:lnTo>
                  <a:lnTo>
                    <a:pt x="163" y="12"/>
                  </a:lnTo>
                  <a:lnTo>
                    <a:pt x="184" y="25"/>
                  </a:lnTo>
                  <a:lnTo>
                    <a:pt x="202" y="43"/>
                  </a:lnTo>
                  <a:lnTo>
                    <a:pt x="215" y="63"/>
                  </a:lnTo>
                  <a:lnTo>
                    <a:pt x="223" y="88"/>
                  </a:lnTo>
                  <a:lnTo>
                    <a:pt x="226" y="113"/>
                  </a:lnTo>
                  <a:lnTo>
                    <a:pt x="226" y="489"/>
                  </a:lnTo>
                  <a:lnTo>
                    <a:pt x="223" y="515"/>
                  </a:lnTo>
                  <a:lnTo>
                    <a:pt x="215" y="539"/>
                  </a:lnTo>
                  <a:lnTo>
                    <a:pt x="202" y="560"/>
                  </a:lnTo>
                  <a:lnTo>
                    <a:pt x="184" y="577"/>
                  </a:lnTo>
                  <a:lnTo>
                    <a:pt x="163" y="590"/>
                  </a:lnTo>
                  <a:lnTo>
                    <a:pt x="139" y="598"/>
                  </a:lnTo>
                  <a:lnTo>
                    <a:pt x="114" y="601"/>
                  </a:lnTo>
                  <a:lnTo>
                    <a:pt x="88" y="598"/>
                  </a:lnTo>
                  <a:lnTo>
                    <a:pt x="64" y="590"/>
                  </a:lnTo>
                  <a:lnTo>
                    <a:pt x="43" y="577"/>
                  </a:lnTo>
                  <a:lnTo>
                    <a:pt x="25" y="560"/>
                  </a:lnTo>
                  <a:lnTo>
                    <a:pt x="12" y="539"/>
                  </a:lnTo>
                  <a:lnTo>
                    <a:pt x="3" y="515"/>
                  </a:lnTo>
                  <a:lnTo>
                    <a:pt x="0" y="489"/>
                  </a:lnTo>
                  <a:lnTo>
                    <a:pt x="0" y="113"/>
                  </a:lnTo>
                  <a:lnTo>
                    <a:pt x="3" y="88"/>
                  </a:lnTo>
                  <a:lnTo>
                    <a:pt x="11" y="63"/>
                  </a:lnTo>
                  <a:lnTo>
                    <a:pt x="25" y="43"/>
                  </a:lnTo>
                  <a:lnTo>
                    <a:pt x="43" y="25"/>
                  </a:lnTo>
                  <a:lnTo>
                    <a:pt x="64" y="12"/>
                  </a:lnTo>
                  <a:lnTo>
                    <a:pt x="87" y="4"/>
                  </a:lnTo>
                  <a:lnTo>
                    <a:pt x="114"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49" name="Freeform 9"/>
            <p:cNvSpPr/>
            <p:nvPr/>
          </p:nvSpPr>
          <p:spPr bwMode="auto">
            <a:xfrm>
              <a:off x="802" y="2054"/>
              <a:ext cx="21" cy="68"/>
            </a:xfrm>
            <a:custGeom>
              <a:avLst/>
              <a:ahLst/>
              <a:cxnLst>
                <a:cxn ang="0">
                  <a:pos x="114" y="0"/>
                </a:cxn>
                <a:cxn ang="0">
                  <a:pos x="139" y="3"/>
                </a:cxn>
                <a:cxn ang="0">
                  <a:pos x="163" y="11"/>
                </a:cxn>
                <a:cxn ang="0">
                  <a:pos x="184" y="25"/>
                </a:cxn>
                <a:cxn ang="0">
                  <a:pos x="202" y="42"/>
                </a:cxn>
                <a:cxn ang="0">
                  <a:pos x="215" y="63"/>
                </a:cxn>
                <a:cxn ang="0">
                  <a:pos x="223" y="87"/>
                </a:cxn>
                <a:cxn ang="0">
                  <a:pos x="226" y="113"/>
                </a:cxn>
                <a:cxn ang="0">
                  <a:pos x="226" y="639"/>
                </a:cxn>
                <a:cxn ang="0">
                  <a:pos x="223" y="665"/>
                </a:cxn>
                <a:cxn ang="0">
                  <a:pos x="215" y="689"/>
                </a:cxn>
                <a:cxn ang="0">
                  <a:pos x="202" y="710"/>
                </a:cxn>
                <a:cxn ang="0">
                  <a:pos x="184" y="727"/>
                </a:cxn>
                <a:cxn ang="0">
                  <a:pos x="163" y="740"/>
                </a:cxn>
                <a:cxn ang="0">
                  <a:pos x="139" y="748"/>
                </a:cxn>
                <a:cxn ang="0">
                  <a:pos x="114" y="751"/>
                </a:cxn>
                <a:cxn ang="0">
                  <a:pos x="87" y="748"/>
                </a:cxn>
                <a:cxn ang="0">
                  <a:pos x="64" y="740"/>
                </a:cxn>
                <a:cxn ang="0">
                  <a:pos x="43" y="727"/>
                </a:cxn>
                <a:cxn ang="0">
                  <a:pos x="25" y="710"/>
                </a:cxn>
                <a:cxn ang="0">
                  <a:pos x="11" y="689"/>
                </a:cxn>
                <a:cxn ang="0">
                  <a:pos x="3" y="665"/>
                </a:cxn>
                <a:cxn ang="0">
                  <a:pos x="0" y="639"/>
                </a:cxn>
                <a:cxn ang="0">
                  <a:pos x="0" y="113"/>
                </a:cxn>
                <a:cxn ang="0">
                  <a:pos x="3" y="87"/>
                </a:cxn>
                <a:cxn ang="0">
                  <a:pos x="11" y="63"/>
                </a:cxn>
                <a:cxn ang="0">
                  <a:pos x="25" y="42"/>
                </a:cxn>
                <a:cxn ang="0">
                  <a:pos x="43" y="25"/>
                </a:cxn>
                <a:cxn ang="0">
                  <a:pos x="64" y="11"/>
                </a:cxn>
                <a:cxn ang="0">
                  <a:pos x="87" y="3"/>
                </a:cxn>
                <a:cxn ang="0">
                  <a:pos x="114" y="0"/>
                </a:cxn>
              </a:cxnLst>
              <a:rect l="0" t="0" r="r" b="b"/>
              <a:pathLst>
                <a:path w="226" h="751">
                  <a:moveTo>
                    <a:pt x="114" y="0"/>
                  </a:moveTo>
                  <a:lnTo>
                    <a:pt x="139" y="3"/>
                  </a:lnTo>
                  <a:lnTo>
                    <a:pt x="163" y="11"/>
                  </a:lnTo>
                  <a:lnTo>
                    <a:pt x="184" y="25"/>
                  </a:lnTo>
                  <a:lnTo>
                    <a:pt x="202" y="42"/>
                  </a:lnTo>
                  <a:lnTo>
                    <a:pt x="215" y="63"/>
                  </a:lnTo>
                  <a:lnTo>
                    <a:pt x="223" y="87"/>
                  </a:lnTo>
                  <a:lnTo>
                    <a:pt x="226" y="113"/>
                  </a:lnTo>
                  <a:lnTo>
                    <a:pt x="226" y="639"/>
                  </a:lnTo>
                  <a:lnTo>
                    <a:pt x="223" y="665"/>
                  </a:lnTo>
                  <a:lnTo>
                    <a:pt x="215" y="689"/>
                  </a:lnTo>
                  <a:lnTo>
                    <a:pt x="202" y="710"/>
                  </a:lnTo>
                  <a:lnTo>
                    <a:pt x="184" y="727"/>
                  </a:lnTo>
                  <a:lnTo>
                    <a:pt x="163" y="740"/>
                  </a:lnTo>
                  <a:lnTo>
                    <a:pt x="139" y="748"/>
                  </a:lnTo>
                  <a:lnTo>
                    <a:pt x="114" y="751"/>
                  </a:lnTo>
                  <a:lnTo>
                    <a:pt x="87" y="748"/>
                  </a:lnTo>
                  <a:lnTo>
                    <a:pt x="64" y="740"/>
                  </a:lnTo>
                  <a:lnTo>
                    <a:pt x="43" y="727"/>
                  </a:lnTo>
                  <a:lnTo>
                    <a:pt x="25" y="710"/>
                  </a:lnTo>
                  <a:lnTo>
                    <a:pt x="11" y="689"/>
                  </a:lnTo>
                  <a:lnTo>
                    <a:pt x="3" y="665"/>
                  </a:lnTo>
                  <a:lnTo>
                    <a:pt x="0" y="639"/>
                  </a:lnTo>
                  <a:lnTo>
                    <a:pt x="0" y="113"/>
                  </a:lnTo>
                  <a:lnTo>
                    <a:pt x="3" y="87"/>
                  </a:lnTo>
                  <a:lnTo>
                    <a:pt x="11" y="63"/>
                  </a:lnTo>
                  <a:lnTo>
                    <a:pt x="25" y="42"/>
                  </a:lnTo>
                  <a:lnTo>
                    <a:pt x="43" y="25"/>
                  </a:lnTo>
                  <a:lnTo>
                    <a:pt x="64" y="11"/>
                  </a:lnTo>
                  <a:lnTo>
                    <a:pt x="87" y="3"/>
                  </a:lnTo>
                  <a:lnTo>
                    <a:pt x="114"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50" name="Freeform 10"/>
            <p:cNvSpPr/>
            <p:nvPr/>
          </p:nvSpPr>
          <p:spPr bwMode="auto">
            <a:xfrm>
              <a:off x="836" y="2041"/>
              <a:ext cx="21" cy="81"/>
            </a:xfrm>
            <a:custGeom>
              <a:avLst/>
              <a:ahLst/>
              <a:cxnLst>
                <a:cxn ang="0">
                  <a:pos x="113" y="0"/>
                </a:cxn>
                <a:cxn ang="0">
                  <a:pos x="138" y="3"/>
                </a:cxn>
                <a:cxn ang="0">
                  <a:pos x="162" y="11"/>
                </a:cxn>
                <a:cxn ang="0">
                  <a:pos x="183" y="24"/>
                </a:cxn>
                <a:cxn ang="0">
                  <a:pos x="201" y="42"/>
                </a:cxn>
                <a:cxn ang="0">
                  <a:pos x="214" y="62"/>
                </a:cxn>
                <a:cxn ang="0">
                  <a:pos x="222" y="87"/>
                </a:cxn>
                <a:cxn ang="0">
                  <a:pos x="225" y="112"/>
                </a:cxn>
                <a:cxn ang="0">
                  <a:pos x="225" y="789"/>
                </a:cxn>
                <a:cxn ang="0">
                  <a:pos x="222" y="815"/>
                </a:cxn>
                <a:cxn ang="0">
                  <a:pos x="214" y="839"/>
                </a:cxn>
                <a:cxn ang="0">
                  <a:pos x="201" y="860"/>
                </a:cxn>
                <a:cxn ang="0">
                  <a:pos x="183" y="877"/>
                </a:cxn>
                <a:cxn ang="0">
                  <a:pos x="162" y="890"/>
                </a:cxn>
                <a:cxn ang="0">
                  <a:pos x="138" y="898"/>
                </a:cxn>
                <a:cxn ang="0">
                  <a:pos x="113" y="901"/>
                </a:cxn>
                <a:cxn ang="0">
                  <a:pos x="86" y="898"/>
                </a:cxn>
                <a:cxn ang="0">
                  <a:pos x="63" y="890"/>
                </a:cxn>
                <a:cxn ang="0">
                  <a:pos x="42" y="877"/>
                </a:cxn>
                <a:cxn ang="0">
                  <a:pos x="25" y="860"/>
                </a:cxn>
                <a:cxn ang="0">
                  <a:pos x="11" y="839"/>
                </a:cxn>
                <a:cxn ang="0">
                  <a:pos x="3" y="815"/>
                </a:cxn>
                <a:cxn ang="0">
                  <a:pos x="0" y="789"/>
                </a:cxn>
                <a:cxn ang="0">
                  <a:pos x="0" y="112"/>
                </a:cxn>
                <a:cxn ang="0">
                  <a:pos x="3" y="87"/>
                </a:cxn>
                <a:cxn ang="0">
                  <a:pos x="11" y="62"/>
                </a:cxn>
                <a:cxn ang="0">
                  <a:pos x="25" y="42"/>
                </a:cxn>
                <a:cxn ang="0">
                  <a:pos x="42" y="24"/>
                </a:cxn>
                <a:cxn ang="0">
                  <a:pos x="63" y="11"/>
                </a:cxn>
                <a:cxn ang="0">
                  <a:pos x="86" y="3"/>
                </a:cxn>
                <a:cxn ang="0">
                  <a:pos x="113" y="0"/>
                </a:cxn>
              </a:cxnLst>
              <a:rect l="0" t="0" r="r" b="b"/>
              <a:pathLst>
                <a:path w="225" h="901">
                  <a:moveTo>
                    <a:pt x="113" y="0"/>
                  </a:moveTo>
                  <a:lnTo>
                    <a:pt x="138" y="3"/>
                  </a:lnTo>
                  <a:lnTo>
                    <a:pt x="162" y="11"/>
                  </a:lnTo>
                  <a:lnTo>
                    <a:pt x="183" y="24"/>
                  </a:lnTo>
                  <a:lnTo>
                    <a:pt x="201" y="42"/>
                  </a:lnTo>
                  <a:lnTo>
                    <a:pt x="214" y="62"/>
                  </a:lnTo>
                  <a:lnTo>
                    <a:pt x="222" y="87"/>
                  </a:lnTo>
                  <a:lnTo>
                    <a:pt x="225" y="112"/>
                  </a:lnTo>
                  <a:lnTo>
                    <a:pt x="225" y="789"/>
                  </a:lnTo>
                  <a:lnTo>
                    <a:pt x="222" y="815"/>
                  </a:lnTo>
                  <a:lnTo>
                    <a:pt x="214" y="839"/>
                  </a:lnTo>
                  <a:lnTo>
                    <a:pt x="201" y="860"/>
                  </a:lnTo>
                  <a:lnTo>
                    <a:pt x="183" y="877"/>
                  </a:lnTo>
                  <a:lnTo>
                    <a:pt x="162" y="890"/>
                  </a:lnTo>
                  <a:lnTo>
                    <a:pt x="138" y="898"/>
                  </a:lnTo>
                  <a:lnTo>
                    <a:pt x="113" y="901"/>
                  </a:lnTo>
                  <a:lnTo>
                    <a:pt x="86" y="898"/>
                  </a:lnTo>
                  <a:lnTo>
                    <a:pt x="63" y="890"/>
                  </a:lnTo>
                  <a:lnTo>
                    <a:pt x="42" y="877"/>
                  </a:lnTo>
                  <a:lnTo>
                    <a:pt x="25" y="860"/>
                  </a:lnTo>
                  <a:lnTo>
                    <a:pt x="11" y="839"/>
                  </a:lnTo>
                  <a:lnTo>
                    <a:pt x="3" y="815"/>
                  </a:lnTo>
                  <a:lnTo>
                    <a:pt x="0" y="789"/>
                  </a:lnTo>
                  <a:lnTo>
                    <a:pt x="0" y="112"/>
                  </a:lnTo>
                  <a:lnTo>
                    <a:pt x="3" y="87"/>
                  </a:lnTo>
                  <a:lnTo>
                    <a:pt x="11" y="62"/>
                  </a:lnTo>
                  <a:lnTo>
                    <a:pt x="25" y="42"/>
                  </a:lnTo>
                  <a:lnTo>
                    <a:pt x="42" y="24"/>
                  </a:lnTo>
                  <a:lnTo>
                    <a:pt x="63" y="11"/>
                  </a:lnTo>
                  <a:lnTo>
                    <a:pt x="86" y="3"/>
                  </a:lnTo>
                  <a:lnTo>
                    <a:pt x="113"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51" name="Freeform 11"/>
            <p:cNvSpPr/>
            <p:nvPr/>
          </p:nvSpPr>
          <p:spPr bwMode="auto">
            <a:xfrm>
              <a:off x="720" y="1969"/>
              <a:ext cx="301" cy="198"/>
            </a:xfrm>
            <a:custGeom>
              <a:avLst/>
              <a:ahLst/>
              <a:cxnLst>
                <a:cxn ang="0">
                  <a:pos x="3160" y="0"/>
                </a:cxn>
                <a:cxn ang="0">
                  <a:pos x="3218" y="12"/>
                </a:cxn>
                <a:cxn ang="0">
                  <a:pos x="3266" y="44"/>
                </a:cxn>
                <a:cxn ang="0">
                  <a:pos x="3297" y="91"/>
                </a:cxn>
                <a:cxn ang="0">
                  <a:pos x="3310" y="150"/>
                </a:cxn>
                <a:cxn ang="0">
                  <a:pos x="3108" y="1653"/>
                </a:cxn>
                <a:cxn ang="0">
                  <a:pos x="3165" y="1528"/>
                </a:cxn>
                <a:cxn ang="0">
                  <a:pos x="3200" y="1397"/>
                </a:cxn>
                <a:cxn ang="0">
                  <a:pos x="3212" y="1259"/>
                </a:cxn>
                <a:cxn ang="0">
                  <a:pos x="3201" y="1128"/>
                </a:cxn>
                <a:cxn ang="0">
                  <a:pos x="3171" y="1002"/>
                </a:cxn>
                <a:cxn ang="0">
                  <a:pos x="3119" y="884"/>
                </a:cxn>
                <a:cxn ang="0">
                  <a:pos x="3050" y="775"/>
                </a:cxn>
                <a:cxn ang="0">
                  <a:pos x="3008" y="301"/>
                </a:cxn>
                <a:cxn ang="0">
                  <a:pos x="301" y="1880"/>
                </a:cxn>
                <a:cxn ang="0">
                  <a:pos x="1940" y="1917"/>
                </a:cxn>
                <a:cxn ang="0">
                  <a:pos x="2046" y="1981"/>
                </a:cxn>
                <a:cxn ang="0">
                  <a:pos x="2159" y="2028"/>
                </a:cxn>
                <a:cxn ang="0">
                  <a:pos x="2280" y="2056"/>
                </a:cxn>
                <a:cxn ang="0">
                  <a:pos x="2404" y="2065"/>
                </a:cxn>
                <a:cxn ang="0">
                  <a:pos x="2542" y="2053"/>
                </a:cxn>
                <a:cxn ang="0">
                  <a:pos x="2675" y="2018"/>
                </a:cxn>
                <a:cxn ang="0">
                  <a:pos x="2800" y="1961"/>
                </a:cxn>
                <a:cxn ang="0">
                  <a:pos x="3018" y="2177"/>
                </a:cxn>
                <a:cxn ang="0">
                  <a:pos x="151" y="2181"/>
                </a:cxn>
                <a:cxn ang="0">
                  <a:pos x="92" y="2169"/>
                </a:cxn>
                <a:cxn ang="0">
                  <a:pos x="45" y="2136"/>
                </a:cxn>
                <a:cxn ang="0">
                  <a:pos x="12" y="2089"/>
                </a:cxn>
                <a:cxn ang="0">
                  <a:pos x="0" y="2031"/>
                </a:cxn>
                <a:cxn ang="0">
                  <a:pos x="3" y="120"/>
                </a:cxn>
                <a:cxn ang="0">
                  <a:pos x="26" y="66"/>
                </a:cxn>
                <a:cxn ang="0">
                  <a:pos x="67" y="25"/>
                </a:cxn>
                <a:cxn ang="0">
                  <a:pos x="121" y="3"/>
                </a:cxn>
              </a:cxnLst>
              <a:rect l="0" t="0" r="r" b="b"/>
              <a:pathLst>
                <a:path w="3310" h="2181">
                  <a:moveTo>
                    <a:pt x="151" y="0"/>
                  </a:moveTo>
                  <a:lnTo>
                    <a:pt x="3160" y="0"/>
                  </a:lnTo>
                  <a:lnTo>
                    <a:pt x="3190" y="3"/>
                  </a:lnTo>
                  <a:lnTo>
                    <a:pt x="3218" y="12"/>
                  </a:lnTo>
                  <a:lnTo>
                    <a:pt x="3244" y="25"/>
                  </a:lnTo>
                  <a:lnTo>
                    <a:pt x="3266" y="44"/>
                  </a:lnTo>
                  <a:lnTo>
                    <a:pt x="3284" y="66"/>
                  </a:lnTo>
                  <a:lnTo>
                    <a:pt x="3297" y="91"/>
                  </a:lnTo>
                  <a:lnTo>
                    <a:pt x="3306" y="120"/>
                  </a:lnTo>
                  <a:lnTo>
                    <a:pt x="3310" y="150"/>
                  </a:lnTo>
                  <a:lnTo>
                    <a:pt x="3310" y="1856"/>
                  </a:lnTo>
                  <a:lnTo>
                    <a:pt x="3108" y="1653"/>
                  </a:lnTo>
                  <a:lnTo>
                    <a:pt x="3139" y="1592"/>
                  </a:lnTo>
                  <a:lnTo>
                    <a:pt x="3165" y="1528"/>
                  </a:lnTo>
                  <a:lnTo>
                    <a:pt x="3186" y="1463"/>
                  </a:lnTo>
                  <a:lnTo>
                    <a:pt x="3200" y="1397"/>
                  </a:lnTo>
                  <a:lnTo>
                    <a:pt x="3209" y="1328"/>
                  </a:lnTo>
                  <a:lnTo>
                    <a:pt x="3212" y="1259"/>
                  </a:lnTo>
                  <a:lnTo>
                    <a:pt x="3209" y="1193"/>
                  </a:lnTo>
                  <a:lnTo>
                    <a:pt x="3201" y="1128"/>
                  </a:lnTo>
                  <a:lnTo>
                    <a:pt x="3189" y="1064"/>
                  </a:lnTo>
                  <a:lnTo>
                    <a:pt x="3171" y="1002"/>
                  </a:lnTo>
                  <a:lnTo>
                    <a:pt x="3147" y="943"/>
                  </a:lnTo>
                  <a:lnTo>
                    <a:pt x="3119" y="884"/>
                  </a:lnTo>
                  <a:lnTo>
                    <a:pt x="3087" y="828"/>
                  </a:lnTo>
                  <a:lnTo>
                    <a:pt x="3050" y="775"/>
                  </a:lnTo>
                  <a:lnTo>
                    <a:pt x="3008" y="725"/>
                  </a:lnTo>
                  <a:lnTo>
                    <a:pt x="3008" y="301"/>
                  </a:lnTo>
                  <a:lnTo>
                    <a:pt x="301" y="301"/>
                  </a:lnTo>
                  <a:lnTo>
                    <a:pt x="301" y="1880"/>
                  </a:lnTo>
                  <a:lnTo>
                    <a:pt x="1890" y="1880"/>
                  </a:lnTo>
                  <a:lnTo>
                    <a:pt x="1940" y="1917"/>
                  </a:lnTo>
                  <a:lnTo>
                    <a:pt x="1992" y="1952"/>
                  </a:lnTo>
                  <a:lnTo>
                    <a:pt x="2046" y="1981"/>
                  </a:lnTo>
                  <a:lnTo>
                    <a:pt x="2101" y="2007"/>
                  </a:lnTo>
                  <a:lnTo>
                    <a:pt x="2159" y="2028"/>
                  </a:lnTo>
                  <a:lnTo>
                    <a:pt x="2219" y="2044"/>
                  </a:lnTo>
                  <a:lnTo>
                    <a:pt x="2280" y="2056"/>
                  </a:lnTo>
                  <a:lnTo>
                    <a:pt x="2342" y="2063"/>
                  </a:lnTo>
                  <a:lnTo>
                    <a:pt x="2404" y="2065"/>
                  </a:lnTo>
                  <a:lnTo>
                    <a:pt x="2474" y="2062"/>
                  </a:lnTo>
                  <a:lnTo>
                    <a:pt x="2542" y="2053"/>
                  </a:lnTo>
                  <a:lnTo>
                    <a:pt x="2610" y="2039"/>
                  </a:lnTo>
                  <a:lnTo>
                    <a:pt x="2675" y="2018"/>
                  </a:lnTo>
                  <a:lnTo>
                    <a:pt x="2739" y="1992"/>
                  </a:lnTo>
                  <a:lnTo>
                    <a:pt x="2800" y="1961"/>
                  </a:lnTo>
                  <a:lnTo>
                    <a:pt x="3013" y="2174"/>
                  </a:lnTo>
                  <a:lnTo>
                    <a:pt x="3018" y="2177"/>
                  </a:lnTo>
                  <a:lnTo>
                    <a:pt x="3022" y="2181"/>
                  </a:lnTo>
                  <a:lnTo>
                    <a:pt x="151" y="2181"/>
                  </a:lnTo>
                  <a:lnTo>
                    <a:pt x="121" y="2178"/>
                  </a:lnTo>
                  <a:lnTo>
                    <a:pt x="92" y="2169"/>
                  </a:lnTo>
                  <a:lnTo>
                    <a:pt x="67" y="2156"/>
                  </a:lnTo>
                  <a:lnTo>
                    <a:pt x="45" y="2136"/>
                  </a:lnTo>
                  <a:lnTo>
                    <a:pt x="26" y="2114"/>
                  </a:lnTo>
                  <a:lnTo>
                    <a:pt x="12" y="2089"/>
                  </a:lnTo>
                  <a:lnTo>
                    <a:pt x="3" y="2061"/>
                  </a:lnTo>
                  <a:lnTo>
                    <a:pt x="0" y="2031"/>
                  </a:lnTo>
                  <a:lnTo>
                    <a:pt x="0" y="150"/>
                  </a:lnTo>
                  <a:lnTo>
                    <a:pt x="3" y="120"/>
                  </a:lnTo>
                  <a:lnTo>
                    <a:pt x="12" y="91"/>
                  </a:lnTo>
                  <a:lnTo>
                    <a:pt x="26" y="66"/>
                  </a:lnTo>
                  <a:lnTo>
                    <a:pt x="45" y="44"/>
                  </a:lnTo>
                  <a:lnTo>
                    <a:pt x="67" y="25"/>
                  </a:lnTo>
                  <a:lnTo>
                    <a:pt x="92" y="12"/>
                  </a:lnTo>
                  <a:lnTo>
                    <a:pt x="121" y="3"/>
                  </a:lnTo>
                  <a:lnTo>
                    <a:pt x="1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52" name="Freeform 12"/>
            <p:cNvSpPr>
              <a:spLocks noEditPoints="1"/>
            </p:cNvSpPr>
            <p:nvPr/>
          </p:nvSpPr>
          <p:spPr bwMode="auto">
            <a:xfrm>
              <a:off x="879" y="2023"/>
              <a:ext cx="135" cy="135"/>
            </a:xfrm>
            <a:custGeom>
              <a:avLst/>
              <a:ahLst/>
              <a:cxnLst>
                <a:cxn ang="0">
                  <a:pos x="554" y="145"/>
                </a:cxn>
                <a:cxn ang="0">
                  <a:pos x="411" y="196"/>
                </a:cxn>
                <a:cxn ang="0">
                  <a:pos x="287" y="288"/>
                </a:cxn>
                <a:cxn ang="0">
                  <a:pos x="196" y="410"/>
                </a:cxn>
                <a:cxn ang="0">
                  <a:pos x="144" y="554"/>
                </a:cxn>
                <a:cxn ang="0">
                  <a:pos x="137" y="708"/>
                </a:cxn>
                <a:cxn ang="0">
                  <a:pos x="174" y="856"/>
                </a:cxn>
                <a:cxn ang="0">
                  <a:pos x="253" y="987"/>
                </a:cxn>
                <a:cxn ang="0">
                  <a:pos x="367" y="1091"/>
                </a:cxn>
                <a:cxn ang="0">
                  <a:pos x="504" y="1156"/>
                </a:cxn>
                <a:cxn ang="0">
                  <a:pos x="656" y="1179"/>
                </a:cxn>
                <a:cxn ang="0">
                  <a:pos x="808" y="1156"/>
                </a:cxn>
                <a:cxn ang="0">
                  <a:pos x="946" y="1091"/>
                </a:cxn>
                <a:cxn ang="0">
                  <a:pos x="1061" y="987"/>
                </a:cxn>
                <a:cxn ang="0">
                  <a:pos x="1139" y="856"/>
                </a:cxn>
                <a:cxn ang="0">
                  <a:pos x="1176" y="708"/>
                </a:cxn>
                <a:cxn ang="0">
                  <a:pos x="1168" y="554"/>
                </a:cxn>
                <a:cxn ang="0">
                  <a:pos x="1118" y="410"/>
                </a:cxn>
                <a:cxn ang="0">
                  <a:pos x="1026" y="288"/>
                </a:cxn>
                <a:cxn ang="0">
                  <a:pos x="903" y="196"/>
                </a:cxn>
                <a:cxn ang="0">
                  <a:pos x="759" y="145"/>
                </a:cxn>
                <a:cxn ang="0">
                  <a:pos x="656" y="0"/>
                </a:cxn>
                <a:cxn ang="0">
                  <a:pos x="828" y="22"/>
                </a:cxn>
                <a:cxn ang="0">
                  <a:pos x="985" y="87"/>
                </a:cxn>
                <a:cxn ang="0">
                  <a:pos x="1122" y="193"/>
                </a:cxn>
                <a:cxn ang="0">
                  <a:pos x="1226" y="329"/>
                </a:cxn>
                <a:cxn ang="0">
                  <a:pos x="1291" y="485"/>
                </a:cxn>
                <a:cxn ang="0">
                  <a:pos x="1313" y="657"/>
                </a:cxn>
                <a:cxn ang="0">
                  <a:pos x="1289" y="833"/>
                </a:cxn>
                <a:cxn ang="0">
                  <a:pos x="1220" y="994"/>
                </a:cxn>
                <a:cxn ang="0">
                  <a:pos x="1180" y="1121"/>
                </a:cxn>
                <a:cxn ang="0">
                  <a:pos x="1224" y="1130"/>
                </a:cxn>
                <a:cxn ang="0">
                  <a:pos x="1473" y="1381"/>
                </a:cxn>
                <a:cxn ang="0">
                  <a:pos x="1479" y="1431"/>
                </a:cxn>
                <a:cxn ang="0">
                  <a:pos x="1448" y="1472"/>
                </a:cxn>
                <a:cxn ang="0">
                  <a:pos x="1397" y="1479"/>
                </a:cxn>
                <a:cxn ang="0">
                  <a:pos x="1141" y="1235"/>
                </a:cxn>
                <a:cxn ang="0">
                  <a:pos x="1122" y="1195"/>
                </a:cxn>
                <a:cxn ang="0">
                  <a:pos x="1044" y="1187"/>
                </a:cxn>
                <a:cxn ang="0">
                  <a:pos x="888" y="1271"/>
                </a:cxn>
                <a:cxn ang="0">
                  <a:pos x="716" y="1310"/>
                </a:cxn>
                <a:cxn ang="0">
                  <a:pos x="542" y="1303"/>
                </a:cxn>
                <a:cxn ang="0">
                  <a:pos x="380" y="1252"/>
                </a:cxn>
                <a:cxn ang="0">
                  <a:pos x="235" y="1160"/>
                </a:cxn>
                <a:cxn ang="0">
                  <a:pos x="118" y="1033"/>
                </a:cxn>
                <a:cxn ang="0">
                  <a:pos x="39" y="882"/>
                </a:cxn>
                <a:cxn ang="0">
                  <a:pos x="2" y="714"/>
                </a:cxn>
                <a:cxn ang="0">
                  <a:pos x="10" y="541"/>
                </a:cxn>
                <a:cxn ang="0">
                  <a:pos x="61" y="379"/>
                </a:cxn>
                <a:cxn ang="0">
                  <a:pos x="153" y="235"/>
                </a:cxn>
                <a:cxn ang="0">
                  <a:pos x="280" y="118"/>
                </a:cxn>
                <a:cxn ang="0">
                  <a:pos x="431" y="40"/>
                </a:cxn>
                <a:cxn ang="0">
                  <a:pos x="599" y="2"/>
                </a:cxn>
              </a:cxnLst>
              <a:rect l="0" t="0" r="r" b="b"/>
              <a:pathLst>
                <a:path w="1482" h="1481">
                  <a:moveTo>
                    <a:pt x="656" y="135"/>
                  </a:moveTo>
                  <a:lnTo>
                    <a:pt x="605" y="137"/>
                  </a:lnTo>
                  <a:lnTo>
                    <a:pt x="554" y="145"/>
                  </a:lnTo>
                  <a:lnTo>
                    <a:pt x="504" y="157"/>
                  </a:lnTo>
                  <a:lnTo>
                    <a:pt x="457" y="174"/>
                  </a:lnTo>
                  <a:lnTo>
                    <a:pt x="411" y="196"/>
                  </a:lnTo>
                  <a:lnTo>
                    <a:pt x="367" y="222"/>
                  </a:lnTo>
                  <a:lnTo>
                    <a:pt x="326" y="252"/>
                  </a:lnTo>
                  <a:lnTo>
                    <a:pt x="287" y="288"/>
                  </a:lnTo>
                  <a:lnTo>
                    <a:pt x="253" y="326"/>
                  </a:lnTo>
                  <a:lnTo>
                    <a:pt x="222" y="367"/>
                  </a:lnTo>
                  <a:lnTo>
                    <a:pt x="196" y="410"/>
                  </a:lnTo>
                  <a:lnTo>
                    <a:pt x="174" y="457"/>
                  </a:lnTo>
                  <a:lnTo>
                    <a:pt x="157" y="505"/>
                  </a:lnTo>
                  <a:lnTo>
                    <a:pt x="144" y="554"/>
                  </a:lnTo>
                  <a:lnTo>
                    <a:pt x="137" y="605"/>
                  </a:lnTo>
                  <a:lnTo>
                    <a:pt x="134" y="657"/>
                  </a:lnTo>
                  <a:lnTo>
                    <a:pt x="137" y="708"/>
                  </a:lnTo>
                  <a:lnTo>
                    <a:pt x="144" y="759"/>
                  </a:lnTo>
                  <a:lnTo>
                    <a:pt x="157" y="809"/>
                  </a:lnTo>
                  <a:lnTo>
                    <a:pt x="174" y="856"/>
                  </a:lnTo>
                  <a:lnTo>
                    <a:pt x="196" y="902"/>
                  </a:lnTo>
                  <a:lnTo>
                    <a:pt x="222" y="946"/>
                  </a:lnTo>
                  <a:lnTo>
                    <a:pt x="253" y="987"/>
                  </a:lnTo>
                  <a:lnTo>
                    <a:pt x="287" y="1026"/>
                  </a:lnTo>
                  <a:lnTo>
                    <a:pt x="326" y="1060"/>
                  </a:lnTo>
                  <a:lnTo>
                    <a:pt x="367" y="1091"/>
                  </a:lnTo>
                  <a:lnTo>
                    <a:pt x="411" y="1117"/>
                  </a:lnTo>
                  <a:lnTo>
                    <a:pt x="457" y="1139"/>
                  </a:lnTo>
                  <a:lnTo>
                    <a:pt x="504" y="1156"/>
                  </a:lnTo>
                  <a:lnTo>
                    <a:pt x="554" y="1168"/>
                  </a:lnTo>
                  <a:lnTo>
                    <a:pt x="605" y="1176"/>
                  </a:lnTo>
                  <a:lnTo>
                    <a:pt x="656" y="1179"/>
                  </a:lnTo>
                  <a:lnTo>
                    <a:pt x="708" y="1176"/>
                  </a:lnTo>
                  <a:lnTo>
                    <a:pt x="759" y="1168"/>
                  </a:lnTo>
                  <a:lnTo>
                    <a:pt x="808" y="1156"/>
                  </a:lnTo>
                  <a:lnTo>
                    <a:pt x="857" y="1139"/>
                  </a:lnTo>
                  <a:lnTo>
                    <a:pt x="903" y="1117"/>
                  </a:lnTo>
                  <a:lnTo>
                    <a:pt x="946" y="1091"/>
                  </a:lnTo>
                  <a:lnTo>
                    <a:pt x="988" y="1060"/>
                  </a:lnTo>
                  <a:lnTo>
                    <a:pt x="1026" y="1026"/>
                  </a:lnTo>
                  <a:lnTo>
                    <a:pt x="1061" y="987"/>
                  </a:lnTo>
                  <a:lnTo>
                    <a:pt x="1091" y="946"/>
                  </a:lnTo>
                  <a:lnTo>
                    <a:pt x="1118" y="902"/>
                  </a:lnTo>
                  <a:lnTo>
                    <a:pt x="1139" y="856"/>
                  </a:lnTo>
                  <a:lnTo>
                    <a:pt x="1156" y="809"/>
                  </a:lnTo>
                  <a:lnTo>
                    <a:pt x="1168" y="759"/>
                  </a:lnTo>
                  <a:lnTo>
                    <a:pt x="1176" y="708"/>
                  </a:lnTo>
                  <a:lnTo>
                    <a:pt x="1178" y="657"/>
                  </a:lnTo>
                  <a:lnTo>
                    <a:pt x="1176" y="605"/>
                  </a:lnTo>
                  <a:lnTo>
                    <a:pt x="1168" y="554"/>
                  </a:lnTo>
                  <a:lnTo>
                    <a:pt x="1156" y="505"/>
                  </a:lnTo>
                  <a:lnTo>
                    <a:pt x="1139" y="457"/>
                  </a:lnTo>
                  <a:lnTo>
                    <a:pt x="1118" y="410"/>
                  </a:lnTo>
                  <a:lnTo>
                    <a:pt x="1091" y="367"/>
                  </a:lnTo>
                  <a:lnTo>
                    <a:pt x="1061" y="326"/>
                  </a:lnTo>
                  <a:lnTo>
                    <a:pt x="1026" y="288"/>
                  </a:lnTo>
                  <a:lnTo>
                    <a:pt x="988" y="252"/>
                  </a:lnTo>
                  <a:lnTo>
                    <a:pt x="946" y="222"/>
                  </a:lnTo>
                  <a:lnTo>
                    <a:pt x="903" y="196"/>
                  </a:lnTo>
                  <a:lnTo>
                    <a:pt x="857" y="174"/>
                  </a:lnTo>
                  <a:lnTo>
                    <a:pt x="808" y="157"/>
                  </a:lnTo>
                  <a:lnTo>
                    <a:pt x="759" y="145"/>
                  </a:lnTo>
                  <a:lnTo>
                    <a:pt x="708" y="137"/>
                  </a:lnTo>
                  <a:lnTo>
                    <a:pt x="656" y="135"/>
                  </a:lnTo>
                  <a:close/>
                  <a:moveTo>
                    <a:pt x="656" y="0"/>
                  </a:moveTo>
                  <a:lnTo>
                    <a:pt x="715" y="2"/>
                  </a:lnTo>
                  <a:lnTo>
                    <a:pt x="772" y="10"/>
                  </a:lnTo>
                  <a:lnTo>
                    <a:pt x="828" y="22"/>
                  </a:lnTo>
                  <a:lnTo>
                    <a:pt x="882" y="40"/>
                  </a:lnTo>
                  <a:lnTo>
                    <a:pt x="934" y="61"/>
                  </a:lnTo>
                  <a:lnTo>
                    <a:pt x="985" y="87"/>
                  </a:lnTo>
                  <a:lnTo>
                    <a:pt x="1033" y="118"/>
                  </a:lnTo>
                  <a:lnTo>
                    <a:pt x="1079" y="153"/>
                  </a:lnTo>
                  <a:lnTo>
                    <a:pt x="1122" y="193"/>
                  </a:lnTo>
                  <a:lnTo>
                    <a:pt x="1161" y="235"/>
                  </a:lnTo>
                  <a:lnTo>
                    <a:pt x="1196" y="281"/>
                  </a:lnTo>
                  <a:lnTo>
                    <a:pt x="1226" y="329"/>
                  </a:lnTo>
                  <a:lnTo>
                    <a:pt x="1252" y="379"/>
                  </a:lnTo>
                  <a:lnTo>
                    <a:pt x="1274" y="432"/>
                  </a:lnTo>
                  <a:lnTo>
                    <a:pt x="1291" y="485"/>
                  </a:lnTo>
                  <a:lnTo>
                    <a:pt x="1303" y="541"/>
                  </a:lnTo>
                  <a:lnTo>
                    <a:pt x="1311" y="599"/>
                  </a:lnTo>
                  <a:lnTo>
                    <a:pt x="1313" y="657"/>
                  </a:lnTo>
                  <a:lnTo>
                    <a:pt x="1310" y="717"/>
                  </a:lnTo>
                  <a:lnTo>
                    <a:pt x="1302" y="775"/>
                  </a:lnTo>
                  <a:lnTo>
                    <a:pt x="1289" y="833"/>
                  </a:lnTo>
                  <a:lnTo>
                    <a:pt x="1271" y="889"/>
                  </a:lnTo>
                  <a:lnTo>
                    <a:pt x="1247" y="942"/>
                  </a:lnTo>
                  <a:lnTo>
                    <a:pt x="1220" y="994"/>
                  </a:lnTo>
                  <a:lnTo>
                    <a:pt x="1186" y="1043"/>
                  </a:lnTo>
                  <a:lnTo>
                    <a:pt x="1149" y="1089"/>
                  </a:lnTo>
                  <a:lnTo>
                    <a:pt x="1180" y="1121"/>
                  </a:lnTo>
                  <a:lnTo>
                    <a:pt x="1196" y="1121"/>
                  </a:lnTo>
                  <a:lnTo>
                    <a:pt x="1210" y="1124"/>
                  </a:lnTo>
                  <a:lnTo>
                    <a:pt x="1224" y="1130"/>
                  </a:lnTo>
                  <a:lnTo>
                    <a:pt x="1236" y="1140"/>
                  </a:lnTo>
                  <a:lnTo>
                    <a:pt x="1462" y="1367"/>
                  </a:lnTo>
                  <a:lnTo>
                    <a:pt x="1473" y="1381"/>
                  </a:lnTo>
                  <a:lnTo>
                    <a:pt x="1479" y="1396"/>
                  </a:lnTo>
                  <a:lnTo>
                    <a:pt x="1482" y="1414"/>
                  </a:lnTo>
                  <a:lnTo>
                    <a:pt x="1479" y="1431"/>
                  </a:lnTo>
                  <a:lnTo>
                    <a:pt x="1473" y="1447"/>
                  </a:lnTo>
                  <a:lnTo>
                    <a:pt x="1462" y="1461"/>
                  </a:lnTo>
                  <a:lnTo>
                    <a:pt x="1448" y="1472"/>
                  </a:lnTo>
                  <a:lnTo>
                    <a:pt x="1432" y="1479"/>
                  </a:lnTo>
                  <a:lnTo>
                    <a:pt x="1415" y="1481"/>
                  </a:lnTo>
                  <a:lnTo>
                    <a:pt x="1397" y="1479"/>
                  </a:lnTo>
                  <a:lnTo>
                    <a:pt x="1381" y="1472"/>
                  </a:lnTo>
                  <a:lnTo>
                    <a:pt x="1367" y="1461"/>
                  </a:lnTo>
                  <a:lnTo>
                    <a:pt x="1141" y="1235"/>
                  </a:lnTo>
                  <a:lnTo>
                    <a:pt x="1131" y="1223"/>
                  </a:lnTo>
                  <a:lnTo>
                    <a:pt x="1125" y="1210"/>
                  </a:lnTo>
                  <a:lnTo>
                    <a:pt x="1122" y="1195"/>
                  </a:lnTo>
                  <a:lnTo>
                    <a:pt x="1122" y="1181"/>
                  </a:lnTo>
                  <a:lnTo>
                    <a:pt x="1090" y="1149"/>
                  </a:lnTo>
                  <a:lnTo>
                    <a:pt x="1044" y="1187"/>
                  </a:lnTo>
                  <a:lnTo>
                    <a:pt x="994" y="1219"/>
                  </a:lnTo>
                  <a:lnTo>
                    <a:pt x="942" y="1248"/>
                  </a:lnTo>
                  <a:lnTo>
                    <a:pt x="888" y="1271"/>
                  </a:lnTo>
                  <a:lnTo>
                    <a:pt x="833" y="1289"/>
                  </a:lnTo>
                  <a:lnTo>
                    <a:pt x="776" y="1302"/>
                  </a:lnTo>
                  <a:lnTo>
                    <a:pt x="716" y="1310"/>
                  </a:lnTo>
                  <a:lnTo>
                    <a:pt x="656" y="1313"/>
                  </a:lnTo>
                  <a:lnTo>
                    <a:pt x="599" y="1311"/>
                  </a:lnTo>
                  <a:lnTo>
                    <a:pt x="542" y="1303"/>
                  </a:lnTo>
                  <a:lnTo>
                    <a:pt x="486" y="1291"/>
                  </a:lnTo>
                  <a:lnTo>
                    <a:pt x="431" y="1274"/>
                  </a:lnTo>
                  <a:lnTo>
                    <a:pt x="380" y="1252"/>
                  </a:lnTo>
                  <a:lnTo>
                    <a:pt x="329" y="1225"/>
                  </a:lnTo>
                  <a:lnTo>
                    <a:pt x="280" y="1195"/>
                  </a:lnTo>
                  <a:lnTo>
                    <a:pt x="235" y="1160"/>
                  </a:lnTo>
                  <a:lnTo>
                    <a:pt x="192" y="1121"/>
                  </a:lnTo>
                  <a:lnTo>
                    <a:pt x="153" y="1078"/>
                  </a:lnTo>
                  <a:lnTo>
                    <a:pt x="118" y="1033"/>
                  </a:lnTo>
                  <a:lnTo>
                    <a:pt x="88" y="984"/>
                  </a:lnTo>
                  <a:lnTo>
                    <a:pt x="61" y="934"/>
                  </a:lnTo>
                  <a:lnTo>
                    <a:pt x="39" y="882"/>
                  </a:lnTo>
                  <a:lnTo>
                    <a:pt x="22" y="828"/>
                  </a:lnTo>
                  <a:lnTo>
                    <a:pt x="10" y="772"/>
                  </a:lnTo>
                  <a:lnTo>
                    <a:pt x="2" y="714"/>
                  </a:lnTo>
                  <a:lnTo>
                    <a:pt x="0" y="657"/>
                  </a:lnTo>
                  <a:lnTo>
                    <a:pt x="2" y="599"/>
                  </a:lnTo>
                  <a:lnTo>
                    <a:pt x="10" y="541"/>
                  </a:lnTo>
                  <a:lnTo>
                    <a:pt x="22" y="485"/>
                  </a:lnTo>
                  <a:lnTo>
                    <a:pt x="39" y="432"/>
                  </a:lnTo>
                  <a:lnTo>
                    <a:pt x="61" y="379"/>
                  </a:lnTo>
                  <a:lnTo>
                    <a:pt x="88" y="329"/>
                  </a:lnTo>
                  <a:lnTo>
                    <a:pt x="118" y="281"/>
                  </a:lnTo>
                  <a:lnTo>
                    <a:pt x="153" y="235"/>
                  </a:lnTo>
                  <a:lnTo>
                    <a:pt x="192" y="193"/>
                  </a:lnTo>
                  <a:lnTo>
                    <a:pt x="235" y="153"/>
                  </a:lnTo>
                  <a:lnTo>
                    <a:pt x="280" y="118"/>
                  </a:lnTo>
                  <a:lnTo>
                    <a:pt x="329" y="87"/>
                  </a:lnTo>
                  <a:lnTo>
                    <a:pt x="380" y="61"/>
                  </a:lnTo>
                  <a:lnTo>
                    <a:pt x="431" y="40"/>
                  </a:lnTo>
                  <a:lnTo>
                    <a:pt x="486" y="22"/>
                  </a:lnTo>
                  <a:lnTo>
                    <a:pt x="542" y="10"/>
                  </a:lnTo>
                  <a:lnTo>
                    <a:pt x="599" y="2"/>
                  </a:lnTo>
                  <a:lnTo>
                    <a:pt x="656"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cxnSp>
        <p:nvCxnSpPr>
          <p:cNvPr id="3145733" name="Straight Connector 113"/>
          <p:cNvCxnSpPr>
            <a:cxnSpLocks/>
            <a:stCxn id="1048898" idx="1"/>
          </p:cNvCxnSpPr>
          <p:nvPr/>
        </p:nvCxnSpPr>
        <p:spPr>
          <a:xfrm rot="16200000" flipV="1">
            <a:off x="4775347" y="2412854"/>
            <a:ext cx="470728" cy="877421"/>
          </a:xfrm>
          <a:prstGeom prst="line"/>
        </p:spPr>
        <p:style>
          <a:lnRef idx="1">
            <a:schemeClr val="accent1"/>
          </a:lnRef>
          <a:fillRef idx="0">
            <a:schemeClr val="accent1"/>
          </a:fillRef>
          <a:effectRef idx="0">
            <a:schemeClr val="accent1"/>
          </a:effectRef>
          <a:fontRef idx="minor">
            <a:schemeClr val="tx1"/>
          </a:fontRef>
        </p:style>
      </p:cxnSp>
      <p:cxnSp>
        <p:nvCxnSpPr>
          <p:cNvPr id="3145734" name="Straight Connector 115"/>
          <p:cNvCxnSpPr>
            <a:cxnSpLocks/>
          </p:cNvCxnSpPr>
          <p:nvPr/>
        </p:nvCxnSpPr>
        <p:spPr>
          <a:xfrm rot="5400000" flipH="1" flipV="1">
            <a:off x="6955884" y="2448212"/>
            <a:ext cx="470728" cy="877824"/>
          </a:xfrm>
          <a:prstGeom prst="line"/>
        </p:spPr>
        <p:style>
          <a:lnRef idx="1">
            <a:schemeClr val="accent1"/>
          </a:lnRef>
          <a:fillRef idx="0">
            <a:schemeClr val="accent1"/>
          </a:fillRef>
          <a:effectRef idx="0">
            <a:schemeClr val="accent1"/>
          </a:effectRef>
          <a:fontRef idx="minor">
            <a:schemeClr val="tx1"/>
          </a:fontRef>
        </p:style>
      </p:cxnSp>
      <p:cxnSp>
        <p:nvCxnSpPr>
          <p:cNvPr id="3145735" name="Straight Connector 117"/>
          <p:cNvCxnSpPr>
            <a:cxnSpLocks/>
            <a:stCxn id="1048898" idx="5"/>
          </p:cNvCxnSpPr>
          <p:nvPr/>
        </p:nvCxnSpPr>
        <p:spPr>
          <a:xfrm rot="16200000" flipH="1">
            <a:off x="6941292" y="4172289"/>
            <a:ext cx="480401" cy="877824"/>
          </a:xfrm>
          <a:prstGeom prst="line"/>
        </p:spPr>
        <p:style>
          <a:lnRef idx="1">
            <a:schemeClr val="accent1"/>
          </a:lnRef>
          <a:fillRef idx="0">
            <a:schemeClr val="accent1"/>
          </a:fillRef>
          <a:effectRef idx="0">
            <a:schemeClr val="accent1"/>
          </a:effectRef>
          <a:fontRef idx="minor">
            <a:schemeClr val="tx1"/>
          </a:fontRef>
        </p:style>
      </p:cxnSp>
      <p:cxnSp>
        <p:nvCxnSpPr>
          <p:cNvPr id="3145736" name="Straight Connector 119"/>
          <p:cNvCxnSpPr>
            <a:cxnSpLocks/>
            <a:stCxn id="1048898" idx="3"/>
          </p:cNvCxnSpPr>
          <p:nvPr/>
        </p:nvCxnSpPr>
        <p:spPr>
          <a:xfrm rot="5400000">
            <a:off x="4770513" y="4172490"/>
            <a:ext cx="480399" cy="877421"/>
          </a:xfrm>
          <a:prstGeom prst="line"/>
        </p:spPr>
        <p:style>
          <a:lnRef idx="1">
            <a:schemeClr val="accent1"/>
          </a:lnRef>
          <a:fillRef idx="0">
            <a:schemeClr val="accent1"/>
          </a:fillRef>
          <a:effectRef idx="0">
            <a:schemeClr val="accent1"/>
          </a:effectRef>
          <a:fontRef idx="minor">
            <a:schemeClr val="tx1"/>
          </a:fontRef>
        </p:style>
      </p:cxnSp>
      <p:sp>
        <p:nvSpPr>
          <p:cNvPr id="1048953" name="TextBox 120"/>
          <p:cNvSpPr txBox="1"/>
          <p:nvPr/>
        </p:nvSpPr>
        <p:spPr>
          <a:xfrm>
            <a:off x="812800" y="2698816"/>
            <a:ext cx="2540000" cy="1477010"/>
          </a:xfrm>
          <a:prstGeom prst="rect"/>
          <a:noFill/>
        </p:spPr>
        <p:txBody>
          <a:bodyPr bIns="0" lIns="0" rIns="0" rtlCol="1" tIns="0" wrap="square">
            <a:spAutoFit/>
          </a:bodyPr>
          <a:p>
            <a:pPr rtl="0">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Sed</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ut</a:t>
            </a:r>
            <a:r>
              <a:rPr dirty="0" sz="1600" lang="en-US">
                <a:solidFill>
                  <a:schemeClr val="bg1"/>
                </a:solidFill>
                <a:latin typeface="Calibri" panose="020F0502020204030204" charset="0"/>
                <a:ea typeface="Calibri" panose="020F0502020204030204" charset="0"/>
                <a:cs typeface="Calibri" panose="020F0502020204030204" charset="0"/>
              </a:rPr>
              <a:t> persp </a:t>
            </a:r>
            <a:r>
              <a:rPr dirty="0" sz="1600" lang="en-US" err="1">
                <a:solidFill>
                  <a:schemeClr val="bg1"/>
                </a:solidFill>
                <a:latin typeface="Calibri" panose="020F0502020204030204" charset="0"/>
                <a:ea typeface="Calibri" panose="020F0502020204030204" charset="0"/>
                <a:cs typeface="Calibri" panose="020F0502020204030204" charset="0"/>
              </a:rPr>
              <a:t>iciatis</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unde</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54" name="TextBox 121"/>
          <p:cNvSpPr txBox="1"/>
          <p:nvPr/>
        </p:nvSpPr>
        <p:spPr>
          <a:xfrm>
            <a:off x="812800" y="4826000"/>
            <a:ext cx="2540000" cy="1477010"/>
          </a:xfrm>
          <a:prstGeom prst="rect"/>
          <a:noFill/>
        </p:spPr>
        <p:txBody>
          <a:bodyPr bIns="0" lIns="0" rIns="0" rtlCol="1" tIns="0" wrap="square">
            <a:spAutoFit/>
          </a:bodyPr>
          <a:p>
            <a:pPr rtl="0">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Sed</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ut</a:t>
            </a:r>
            <a:r>
              <a:rPr dirty="0" sz="1600" lang="en-US">
                <a:solidFill>
                  <a:schemeClr val="bg1"/>
                </a:solidFill>
                <a:latin typeface="Calibri" panose="020F0502020204030204" charset="0"/>
                <a:ea typeface="Calibri" panose="020F0502020204030204" charset="0"/>
                <a:cs typeface="Calibri" panose="020F0502020204030204" charset="0"/>
              </a:rPr>
              <a:t> persp </a:t>
            </a:r>
            <a:r>
              <a:rPr dirty="0" sz="1600" lang="en-US" err="1">
                <a:solidFill>
                  <a:schemeClr val="bg1"/>
                </a:solidFill>
                <a:latin typeface="Calibri" panose="020F0502020204030204" charset="0"/>
                <a:ea typeface="Calibri" panose="020F0502020204030204" charset="0"/>
                <a:cs typeface="Calibri" panose="020F0502020204030204" charset="0"/>
              </a:rPr>
              <a:t>iciatis</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unde</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55" name="TextBox 122"/>
          <p:cNvSpPr txBox="1"/>
          <p:nvPr/>
        </p:nvSpPr>
        <p:spPr>
          <a:xfrm>
            <a:off x="8940800" y="2698816"/>
            <a:ext cx="2743200" cy="1477010"/>
          </a:xfrm>
          <a:prstGeom prst="rect"/>
          <a:noFill/>
        </p:spPr>
        <p:txBody>
          <a:bodyPr bIns="0" lIns="0" rIns="0" rtlCol="1" tIns="0" wrap="square">
            <a:spAutoFit/>
          </a:bodyPr>
          <a:p>
            <a:pPr rtl="0">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Sed</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ut</a:t>
            </a:r>
            <a:r>
              <a:rPr dirty="0" sz="1600" lang="en-US">
                <a:solidFill>
                  <a:schemeClr val="bg1"/>
                </a:solidFill>
                <a:latin typeface="Calibri" panose="020F0502020204030204" charset="0"/>
                <a:ea typeface="Calibri" panose="020F0502020204030204" charset="0"/>
                <a:cs typeface="Calibri" panose="020F0502020204030204" charset="0"/>
              </a:rPr>
              <a:t> persp </a:t>
            </a:r>
            <a:r>
              <a:rPr dirty="0" sz="1600" lang="en-US" err="1">
                <a:solidFill>
                  <a:schemeClr val="bg1"/>
                </a:solidFill>
                <a:latin typeface="Calibri" panose="020F0502020204030204" charset="0"/>
                <a:ea typeface="Calibri" panose="020F0502020204030204" charset="0"/>
                <a:cs typeface="Calibri" panose="020F0502020204030204" charset="0"/>
              </a:rPr>
              <a:t>iciatis</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unde</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56" name="TextBox 123"/>
          <p:cNvSpPr txBox="1"/>
          <p:nvPr/>
        </p:nvSpPr>
        <p:spPr>
          <a:xfrm>
            <a:off x="8940800" y="4826000"/>
            <a:ext cx="2743200" cy="1477010"/>
          </a:xfrm>
          <a:prstGeom prst="rect"/>
          <a:noFill/>
        </p:spPr>
        <p:txBody>
          <a:bodyPr bIns="0" lIns="0" rIns="0" rtlCol="1" tIns="0" wrap="square">
            <a:spAutoFit/>
          </a:bodyPr>
          <a:p>
            <a:pPr rtl="0">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Sed</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ut</a:t>
            </a:r>
            <a:r>
              <a:rPr dirty="0" sz="1600" lang="en-US">
                <a:solidFill>
                  <a:schemeClr val="bg1"/>
                </a:solidFill>
                <a:latin typeface="Calibri" panose="020F0502020204030204" charset="0"/>
                <a:ea typeface="Calibri" panose="020F0502020204030204" charset="0"/>
                <a:cs typeface="Calibri" panose="020F0502020204030204" charset="0"/>
              </a:rPr>
              <a:t> persp </a:t>
            </a:r>
            <a:r>
              <a:rPr dirty="0" sz="1600" lang="en-US" err="1">
                <a:solidFill>
                  <a:schemeClr val="bg1"/>
                </a:solidFill>
                <a:latin typeface="Calibri" panose="020F0502020204030204" charset="0"/>
                <a:ea typeface="Calibri" panose="020F0502020204030204" charset="0"/>
                <a:cs typeface="Calibri" panose="020F0502020204030204" charset="0"/>
              </a:rPr>
              <a:t>iciatis</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unde</a:t>
            </a:r>
            <a:r>
              <a:rPr dirty="0" sz="1600" lang="en-US">
                <a:solidFill>
                  <a:schemeClr val="bg1"/>
                </a:solidFill>
                <a:latin typeface="Calibri" panose="020F0502020204030204" charset="0"/>
                <a:ea typeface="Calibri" panose="020F0502020204030204" charset="0"/>
                <a:cs typeface="Calibri" panose="020F0502020204030204" charset="0"/>
              </a:rPr>
              <a:t> </a:t>
            </a: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57" name="文本框 80"/>
          <p:cNvSpPr txBox="1"/>
          <p:nvPr/>
        </p:nvSpPr>
        <p:spPr>
          <a:xfrm>
            <a:off x="1357385" y="727534"/>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89"/>
                                        </p:tgtEl>
                                        <p:attrNameLst>
                                          <p:attrName>style.visibility</p:attrName>
                                        </p:attrNameLst>
                                      </p:cBhvr>
                                      <p:to>
                                        <p:strVal val="visible"/>
                                      </p:to>
                                    </p:set>
                                    <p:animEffect transition="in" filter="fade">
                                      <p:cBhvr>
                                        <p:cTn dur="500" id="7"/>
                                        <p:tgtEl>
                                          <p:spTgt spid="89"/>
                                        </p:tgtEl>
                                      </p:cBhvr>
                                    </p:animEffect>
                                  </p:childTnLst>
                                </p:cTn>
                              </p:par>
                            </p:childTnLst>
                          </p:cTn>
                        </p:par>
                        <p:par>
                          <p:cTn fill="hold" id="8">
                            <p:stCondLst>
                              <p:cond delay="500"/>
                            </p:stCondLst>
                            <p:childTnLst>
                              <p:par>
                                <p:cTn fill="hold" grpId="0" id="9" nodeType="afterEffect" presetClass="entr" presetID="53" presetSubtype="16">
                                  <p:stCondLst>
                                    <p:cond delay="0"/>
                                  </p:stCondLst>
                                  <p:childTnLst>
                                    <p:set>
                                      <p:cBhvr>
                                        <p:cTn dur="1" fill="hold" id="10">
                                          <p:stCondLst>
                                            <p:cond delay="0"/>
                                          </p:stCondLst>
                                        </p:cTn>
                                        <p:tgtEl>
                                          <p:spTgt spid="1048898"/>
                                        </p:tgtEl>
                                        <p:attrNameLst>
                                          <p:attrName>style.visibility</p:attrName>
                                        </p:attrNameLst>
                                      </p:cBhvr>
                                      <p:to>
                                        <p:strVal val="visible"/>
                                      </p:to>
                                    </p:set>
                                    <p:anim calcmode="lin" valueType="num">
                                      <p:cBhvr>
                                        <p:cTn dur="500" fill="hold" id="11"/>
                                        <p:tgtEl>
                                          <p:spTgt spid="1048898"/>
                                        </p:tgtEl>
                                        <p:attrNameLst>
                                          <p:attrName>ppt_w</p:attrName>
                                        </p:attrNameLst>
                                      </p:cBhvr>
                                      <p:tavLst>
                                        <p:tav tm="0">
                                          <p:val>
                                            <p:fltVal val="0.0"/>
                                          </p:val>
                                        </p:tav>
                                        <p:tav tm="100000">
                                          <p:val>
                                            <p:strVal val="#ppt_w"/>
                                          </p:val>
                                        </p:tav>
                                      </p:tavLst>
                                    </p:anim>
                                    <p:anim calcmode="lin" valueType="num">
                                      <p:cBhvr>
                                        <p:cTn dur="500" fill="hold" id="12"/>
                                        <p:tgtEl>
                                          <p:spTgt spid="1048898"/>
                                        </p:tgtEl>
                                        <p:attrNameLst>
                                          <p:attrName>ppt_h</p:attrName>
                                        </p:attrNameLst>
                                      </p:cBhvr>
                                      <p:tavLst>
                                        <p:tav tm="0">
                                          <p:val>
                                            <p:fltVal val="0.0"/>
                                          </p:val>
                                        </p:tav>
                                        <p:tav tm="100000">
                                          <p:val>
                                            <p:strVal val="#ppt_h"/>
                                          </p:val>
                                        </p:tav>
                                      </p:tavLst>
                                    </p:anim>
                                    <p:animEffect transition="in" filter="fade">
                                      <p:cBhvr>
                                        <p:cTn dur="500" id="13"/>
                                        <p:tgtEl>
                                          <p:spTgt spid="1048898"/>
                                        </p:tgtEl>
                                      </p:cBhvr>
                                    </p:animEffect>
                                  </p:childTnLst>
                                </p:cTn>
                              </p:par>
                            </p:childTnLst>
                          </p:cTn>
                        </p:par>
                        <p:par>
                          <p:cTn fill="hold" id="14">
                            <p:stCondLst>
                              <p:cond delay="1000"/>
                            </p:stCondLst>
                            <p:childTnLst>
                              <p:par>
                                <p:cTn fill="hold" id="15" nodeType="afterEffect" presetClass="entr" presetID="22" presetSubtype="4">
                                  <p:stCondLst>
                                    <p:cond delay="0"/>
                                  </p:stCondLst>
                                  <p:childTnLst>
                                    <p:set>
                                      <p:cBhvr>
                                        <p:cTn dur="1" fill="hold" id="16">
                                          <p:stCondLst>
                                            <p:cond delay="0"/>
                                          </p:stCondLst>
                                        </p:cTn>
                                        <p:tgtEl>
                                          <p:spTgt spid="3145733"/>
                                        </p:tgtEl>
                                        <p:attrNameLst>
                                          <p:attrName>style.visibility</p:attrName>
                                        </p:attrNameLst>
                                      </p:cBhvr>
                                      <p:to>
                                        <p:strVal val="visible"/>
                                      </p:to>
                                    </p:set>
                                    <p:animEffect transition="in" filter="wipe(down)">
                                      <p:cBhvr>
                                        <p:cTn dur="500" id="17"/>
                                        <p:tgtEl>
                                          <p:spTgt spid="3145733"/>
                                        </p:tgtEl>
                                      </p:cBhvr>
                                    </p:animEffect>
                                  </p:childTnLst>
                                </p:cTn>
                              </p:par>
                            </p:childTnLst>
                          </p:cTn>
                        </p:par>
                        <p:par>
                          <p:cTn fill="hold" id="18">
                            <p:stCondLst>
                              <p:cond delay="1500"/>
                            </p:stCondLst>
                            <p:childTnLst>
                              <p:par>
                                <p:cTn fill="hold" id="19" nodeType="afterEffect" presetClass="entr" presetID="53" presetSubtype="16">
                                  <p:stCondLst>
                                    <p:cond delay="0"/>
                                  </p:stCondLst>
                                  <p:childTnLst>
                                    <p:set>
                                      <p:cBhvr>
                                        <p:cTn dur="1" fill="hold" id="20">
                                          <p:stCondLst>
                                            <p:cond delay="0"/>
                                          </p:stCondLst>
                                        </p:cTn>
                                        <p:tgtEl>
                                          <p:spTgt spid="92"/>
                                        </p:tgtEl>
                                        <p:attrNameLst>
                                          <p:attrName>style.visibility</p:attrName>
                                        </p:attrNameLst>
                                      </p:cBhvr>
                                      <p:to>
                                        <p:strVal val="visible"/>
                                      </p:to>
                                    </p:set>
                                    <p:anim calcmode="lin" valueType="num">
                                      <p:cBhvr>
                                        <p:cTn dur="500" fill="hold" id="21"/>
                                        <p:tgtEl>
                                          <p:spTgt spid="92"/>
                                        </p:tgtEl>
                                        <p:attrNameLst>
                                          <p:attrName>ppt_w</p:attrName>
                                        </p:attrNameLst>
                                      </p:cBhvr>
                                      <p:tavLst>
                                        <p:tav tm="0">
                                          <p:val>
                                            <p:fltVal val="0.0"/>
                                          </p:val>
                                        </p:tav>
                                        <p:tav tm="100000">
                                          <p:val>
                                            <p:strVal val="#ppt_w"/>
                                          </p:val>
                                        </p:tav>
                                      </p:tavLst>
                                    </p:anim>
                                    <p:anim calcmode="lin" valueType="num">
                                      <p:cBhvr>
                                        <p:cTn dur="500" fill="hold" id="22"/>
                                        <p:tgtEl>
                                          <p:spTgt spid="92"/>
                                        </p:tgtEl>
                                        <p:attrNameLst>
                                          <p:attrName>ppt_h</p:attrName>
                                        </p:attrNameLst>
                                      </p:cBhvr>
                                      <p:tavLst>
                                        <p:tav tm="0">
                                          <p:val>
                                            <p:fltVal val="0.0"/>
                                          </p:val>
                                        </p:tav>
                                        <p:tav tm="100000">
                                          <p:val>
                                            <p:strVal val="#ppt_h"/>
                                          </p:val>
                                        </p:tav>
                                      </p:tavLst>
                                    </p:anim>
                                    <p:animEffect transition="in" filter="fade">
                                      <p:cBhvr>
                                        <p:cTn dur="500" id="23"/>
                                        <p:tgtEl>
                                          <p:spTgt spid="92"/>
                                        </p:tgtEl>
                                      </p:cBhvr>
                                    </p:animEffect>
                                  </p:childTnLst>
                                </p:cTn>
                              </p:par>
                            </p:childTnLst>
                          </p:cTn>
                        </p:par>
                        <p:par>
                          <p:cTn fill="hold" id="24">
                            <p:stCondLst>
                              <p:cond delay="2000"/>
                            </p:stCondLst>
                            <p:childTnLst>
                              <p:par>
                                <p:cTn fill="hold" grpId="0" id="25" nodeType="afterEffect" presetClass="entr" presetID="53" presetSubtype="16">
                                  <p:stCondLst>
                                    <p:cond delay="0"/>
                                  </p:stCondLst>
                                  <p:childTnLst>
                                    <p:set>
                                      <p:cBhvr>
                                        <p:cTn dur="1" fill="hold" id="26">
                                          <p:stCondLst>
                                            <p:cond delay="0"/>
                                          </p:stCondLst>
                                        </p:cTn>
                                        <p:tgtEl>
                                          <p:spTgt spid="1048887"/>
                                        </p:tgtEl>
                                        <p:attrNameLst>
                                          <p:attrName>style.visibility</p:attrName>
                                        </p:attrNameLst>
                                      </p:cBhvr>
                                      <p:to>
                                        <p:strVal val="visible"/>
                                      </p:to>
                                    </p:set>
                                    <p:anim calcmode="lin" valueType="num">
                                      <p:cBhvr>
                                        <p:cTn dur="500" fill="hold" id="27"/>
                                        <p:tgtEl>
                                          <p:spTgt spid="1048887"/>
                                        </p:tgtEl>
                                        <p:attrNameLst>
                                          <p:attrName>ppt_w</p:attrName>
                                        </p:attrNameLst>
                                      </p:cBhvr>
                                      <p:tavLst>
                                        <p:tav tm="0">
                                          <p:val>
                                            <p:fltVal val="0.0"/>
                                          </p:val>
                                        </p:tav>
                                        <p:tav tm="100000">
                                          <p:val>
                                            <p:strVal val="#ppt_w"/>
                                          </p:val>
                                        </p:tav>
                                      </p:tavLst>
                                    </p:anim>
                                    <p:anim calcmode="lin" valueType="num">
                                      <p:cBhvr>
                                        <p:cTn dur="500" fill="hold" id="28"/>
                                        <p:tgtEl>
                                          <p:spTgt spid="1048887"/>
                                        </p:tgtEl>
                                        <p:attrNameLst>
                                          <p:attrName>ppt_h</p:attrName>
                                        </p:attrNameLst>
                                      </p:cBhvr>
                                      <p:tavLst>
                                        <p:tav tm="0">
                                          <p:val>
                                            <p:fltVal val="0.0"/>
                                          </p:val>
                                        </p:tav>
                                        <p:tav tm="100000">
                                          <p:val>
                                            <p:strVal val="#ppt_h"/>
                                          </p:val>
                                        </p:tav>
                                      </p:tavLst>
                                    </p:anim>
                                    <p:animEffect transition="in" filter="fade">
                                      <p:cBhvr>
                                        <p:cTn dur="500" id="29"/>
                                        <p:tgtEl>
                                          <p:spTgt spid="1048887"/>
                                        </p:tgtEl>
                                      </p:cBhvr>
                                    </p:animEffect>
                                  </p:childTnLst>
                                </p:cTn>
                              </p:par>
                            </p:childTnLst>
                          </p:cTn>
                        </p:par>
                        <p:par>
                          <p:cTn fill="hold" id="30">
                            <p:stCondLst>
                              <p:cond delay="2500"/>
                            </p:stCondLst>
                            <p:childTnLst>
                              <p:par>
                                <p:cTn fill="hold" grpId="0" id="31" nodeType="afterEffect" presetClass="entr" presetID="53" presetSubtype="16">
                                  <p:stCondLst>
                                    <p:cond delay="0"/>
                                  </p:stCondLst>
                                  <p:childTnLst>
                                    <p:set>
                                      <p:cBhvr>
                                        <p:cTn dur="1" fill="hold" id="32">
                                          <p:stCondLst>
                                            <p:cond delay="0"/>
                                          </p:stCondLst>
                                        </p:cTn>
                                        <p:tgtEl>
                                          <p:spTgt spid="1048953"/>
                                        </p:tgtEl>
                                        <p:attrNameLst>
                                          <p:attrName>style.visibility</p:attrName>
                                        </p:attrNameLst>
                                      </p:cBhvr>
                                      <p:to>
                                        <p:strVal val="visible"/>
                                      </p:to>
                                    </p:set>
                                    <p:anim calcmode="lin" valueType="num">
                                      <p:cBhvr>
                                        <p:cTn dur="500" fill="hold" id="33"/>
                                        <p:tgtEl>
                                          <p:spTgt spid="1048953"/>
                                        </p:tgtEl>
                                        <p:attrNameLst>
                                          <p:attrName>ppt_w</p:attrName>
                                        </p:attrNameLst>
                                      </p:cBhvr>
                                      <p:tavLst>
                                        <p:tav tm="0">
                                          <p:val>
                                            <p:fltVal val="0.0"/>
                                          </p:val>
                                        </p:tav>
                                        <p:tav tm="100000">
                                          <p:val>
                                            <p:strVal val="#ppt_w"/>
                                          </p:val>
                                        </p:tav>
                                      </p:tavLst>
                                    </p:anim>
                                    <p:anim calcmode="lin" valueType="num">
                                      <p:cBhvr>
                                        <p:cTn dur="500" fill="hold" id="34"/>
                                        <p:tgtEl>
                                          <p:spTgt spid="1048953"/>
                                        </p:tgtEl>
                                        <p:attrNameLst>
                                          <p:attrName>ppt_h</p:attrName>
                                        </p:attrNameLst>
                                      </p:cBhvr>
                                      <p:tavLst>
                                        <p:tav tm="0">
                                          <p:val>
                                            <p:fltVal val="0.0"/>
                                          </p:val>
                                        </p:tav>
                                        <p:tav tm="100000">
                                          <p:val>
                                            <p:strVal val="#ppt_h"/>
                                          </p:val>
                                        </p:tav>
                                      </p:tavLst>
                                    </p:anim>
                                    <p:animEffect transition="in" filter="fade">
                                      <p:cBhvr>
                                        <p:cTn dur="500" id="35"/>
                                        <p:tgtEl>
                                          <p:spTgt spid="1048953"/>
                                        </p:tgtEl>
                                      </p:cBhvr>
                                    </p:animEffect>
                                  </p:childTnLst>
                                </p:cTn>
                              </p:par>
                            </p:childTnLst>
                          </p:cTn>
                        </p:par>
                        <p:par>
                          <p:cTn fill="hold" id="36">
                            <p:stCondLst>
                              <p:cond delay="3000"/>
                            </p:stCondLst>
                            <p:childTnLst>
                              <p:par>
                                <p:cTn fill="hold" id="37" nodeType="afterEffect" presetClass="entr" presetID="22" presetSubtype="4">
                                  <p:stCondLst>
                                    <p:cond delay="0"/>
                                  </p:stCondLst>
                                  <p:childTnLst>
                                    <p:set>
                                      <p:cBhvr>
                                        <p:cTn dur="1" fill="hold" id="38">
                                          <p:stCondLst>
                                            <p:cond delay="0"/>
                                          </p:stCondLst>
                                        </p:cTn>
                                        <p:tgtEl>
                                          <p:spTgt spid="3145734"/>
                                        </p:tgtEl>
                                        <p:attrNameLst>
                                          <p:attrName>style.visibility</p:attrName>
                                        </p:attrNameLst>
                                      </p:cBhvr>
                                      <p:to>
                                        <p:strVal val="visible"/>
                                      </p:to>
                                    </p:set>
                                    <p:animEffect transition="in" filter="wipe(down)">
                                      <p:cBhvr>
                                        <p:cTn dur="500" id="39"/>
                                        <p:tgtEl>
                                          <p:spTgt spid="3145734"/>
                                        </p:tgtEl>
                                      </p:cBhvr>
                                    </p:animEffect>
                                  </p:childTnLst>
                                </p:cTn>
                              </p:par>
                            </p:childTnLst>
                          </p:cTn>
                        </p:par>
                        <p:par>
                          <p:cTn fill="hold" id="40">
                            <p:stCondLst>
                              <p:cond delay="3500"/>
                            </p:stCondLst>
                            <p:childTnLst>
                              <p:par>
                                <p:cTn fill="hold" id="41" nodeType="afterEffect" presetClass="entr" presetID="53" presetSubtype="16">
                                  <p:stCondLst>
                                    <p:cond delay="0"/>
                                  </p:stCondLst>
                                  <p:childTnLst>
                                    <p:set>
                                      <p:cBhvr>
                                        <p:cTn dur="1" fill="hold" id="42">
                                          <p:stCondLst>
                                            <p:cond delay="0"/>
                                          </p:stCondLst>
                                        </p:cTn>
                                        <p:tgtEl>
                                          <p:spTgt spid="90"/>
                                        </p:tgtEl>
                                        <p:attrNameLst>
                                          <p:attrName>style.visibility</p:attrName>
                                        </p:attrNameLst>
                                      </p:cBhvr>
                                      <p:to>
                                        <p:strVal val="visible"/>
                                      </p:to>
                                    </p:set>
                                    <p:anim calcmode="lin" valueType="num">
                                      <p:cBhvr>
                                        <p:cTn dur="500" fill="hold" id="43"/>
                                        <p:tgtEl>
                                          <p:spTgt spid="90"/>
                                        </p:tgtEl>
                                        <p:attrNameLst>
                                          <p:attrName>ppt_w</p:attrName>
                                        </p:attrNameLst>
                                      </p:cBhvr>
                                      <p:tavLst>
                                        <p:tav tm="0">
                                          <p:val>
                                            <p:fltVal val="0.0"/>
                                          </p:val>
                                        </p:tav>
                                        <p:tav tm="100000">
                                          <p:val>
                                            <p:strVal val="#ppt_w"/>
                                          </p:val>
                                        </p:tav>
                                      </p:tavLst>
                                    </p:anim>
                                    <p:anim calcmode="lin" valueType="num">
                                      <p:cBhvr>
                                        <p:cTn dur="500" fill="hold" id="44"/>
                                        <p:tgtEl>
                                          <p:spTgt spid="90"/>
                                        </p:tgtEl>
                                        <p:attrNameLst>
                                          <p:attrName>ppt_h</p:attrName>
                                        </p:attrNameLst>
                                      </p:cBhvr>
                                      <p:tavLst>
                                        <p:tav tm="0">
                                          <p:val>
                                            <p:fltVal val="0.0"/>
                                          </p:val>
                                        </p:tav>
                                        <p:tav tm="100000">
                                          <p:val>
                                            <p:strVal val="#ppt_h"/>
                                          </p:val>
                                        </p:tav>
                                      </p:tavLst>
                                    </p:anim>
                                    <p:animEffect transition="in" filter="fade">
                                      <p:cBhvr>
                                        <p:cTn dur="500" id="45"/>
                                        <p:tgtEl>
                                          <p:spTgt spid="90"/>
                                        </p:tgtEl>
                                      </p:cBhvr>
                                    </p:animEffect>
                                  </p:childTnLst>
                                </p:cTn>
                              </p:par>
                            </p:childTnLst>
                          </p:cTn>
                        </p:par>
                        <p:par>
                          <p:cTn fill="hold" id="46">
                            <p:stCondLst>
                              <p:cond delay="4000"/>
                            </p:stCondLst>
                            <p:childTnLst>
                              <p:par>
                                <p:cTn fill="hold" grpId="0" id="47" nodeType="afterEffect" presetClass="entr" presetID="53" presetSubtype="16">
                                  <p:stCondLst>
                                    <p:cond delay="0"/>
                                  </p:stCondLst>
                                  <p:childTnLst>
                                    <p:set>
                                      <p:cBhvr>
                                        <p:cTn dur="1" fill="hold" id="48">
                                          <p:stCondLst>
                                            <p:cond delay="0"/>
                                          </p:stCondLst>
                                        </p:cTn>
                                        <p:tgtEl>
                                          <p:spTgt spid="1048889"/>
                                        </p:tgtEl>
                                        <p:attrNameLst>
                                          <p:attrName>style.visibility</p:attrName>
                                        </p:attrNameLst>
                                      </p:cBhvr>
                                      <p:to>
                                        <p:strVal val="visible"/>
                                      </p:to>
                                    </p:set>
                                    <p:anim calcmode="lin" valueType="num">
                                      <p:cBhvr>
                                        <p:cTn dur="500" fill="hold" id="49"/>
                                        <p:tgtEl>
                                          <p:spTgt spid="1048889"/>
                                        </p:tgtEl>
                                        <p:attrNameLst>
                                          <p:attrName>ppt_w</p:attrName>
                                        </p:attrNameLst>
                                      </p:cBhvr>
                                      <p:tavLst>
                                        <p:tav tm="0">
                                          <p:val>
                                            <p:fltVal val="0.0"/>
                                          </p:val>
                                        </p:tav>
                                        <p:tav tm="100000">
                                          <p:val>
                                            <p:strVal val="#ppt_w"/>
                                          </p:val>
                                        </p:tav>
                                      </p:tavLst>
                                    </p:anim>
                                    <p:anim calcmode="lin" valueType="num">
                                      <p:cBhvr>
                                        <p:cTn dur="500" fill="hold" id="50"/>
                                        <p:tgtEl>
                                          <p:spTgt spid="1048889"/>
                                        </p:tgtEl>
                                        <p:attrNameLst>
                                          <p:attrName>ppt_h</p:attrName>
                                        </p:attrNameLst>
                                      </p:cBhvr>
                                      <p:tavLst>
                                        <p:tav tm="0">
                                          <p:val>
                                            <p:fltVal val="0.0"/>
                                          </p:val>
                                        </p:tav>
                                        <p:tav tm="100000">
                                          <p:val>
                                            <p:strVal val="#ppt_h"/>
                                          </p:val>
                                        </p:tav>
                                      </p:tavLst>
                                    </p:anim>
                                    <p:animEffect transition="in" filter="fade">
                                      <p:cBhvr>
                                        <p:cTn dur="500" id="51"/>
                                        <p:tgtEl>
                                          <p:spTgt spid="1048889"/>
                                        </p:tgtEl>
                                      </p:cBhvr>
                                    </p:animEffect>
                                  </p:childTnLst>
                                </p:cTn>
                              </p:par>
                            </p:childTnLst>
                          </p:cTn>
                        </p:par>
                        <p:par>
                          <p:cTn fill="hold" id="52">
                            <p:stCondLst>
                              <p:cond delay="4500"/>
                            </p:stCondLst>
                            <p:childTnLst>
                              <p:par>
                                <p:cTn fill="hold" grpId="0" id="53" nodeType="afterEffect" presetClass="entr" presetID="53" presetSubtype="16">
                                  <p:stCondLst>
                                    <p:cond delay="0"/>
                                  </p:stCondLst>
                                  <p:childTnLst>
                                    <p:set>
                                      <p:cBhvr>
                                        <p:cTn dur="1" fill="hold" id="54">
                                          <p:stCondLst>
                                            <p:cond delay="0"/>
                                          </p:stCondLst>
                                        </p:cTn>
                                        <p:tgtEl>
                                          <p:spTgt spid="1048955"/>
                                        </p:tgtEl>
                                        <p:attrNameLst>
                                          <p:attrName>style.visibility</p:attrName>
                                        </p:attrNameLst>
                                      </p:cBhvr>
                                      <p:to>
                                        <p:strVal val="visible"/>
                                      </p:to>
                                    </p:set>
                                    <p:anim calcmode="lin" valueType="num">
                                      <p:cBhvr>
                                        <p:cTn dur="500" fill="hold" id="55"/>
                                        <p:tgtEl>
                                          <p:spTgt spid="1048955"/>
                                        </p:tgtEl>
                                        <p:attrNameLst>
                                          <p:attrName>ppt_w</p:attrName>
                                        </p:attrNameLst>
                                      </p:cBhvr>
                                      <p:tavLst>
                                        <p:tav tm="0">
                                          <p:val>
                                            <p:fltVal val="0.0"/>
                                          </p:val>
                                        </p:tav>
                                        <p:tav tm="100000">
                                          <p:val>
                                            <p:strVal val="#ppt_w"/>
                                          </p:val>
                                        </p:tav>
                                      </p:tavLst>
                                    </p:anim>
                                    <p:anim calcmode="lin" valueType="num">
                                      <p:cBhvr>
                                        <p:cTn dur="500" fill="hold" id="56"/>
                                        <p:tgtEl>
                                          <p:spTgt spid="1048955"/>
                                        </p:tgtEl>
                                        <p:attrNameLst>
                                          <p:attrName>ppt_h</p:attrName>
                                        </p:attrNameLst>
                                      </p:cBhvr>
                                      <p:tavLst>
                                        <p:tav tm="0">
                                          <p:val>
                                            <p:fltVal val="0.0"/>
                                          </p:val>
                                        </p:tav>
                                        <p:tav tm="100000">
                                          <p:val>
                                            <p:strVal val="#ppt_h"/>
                                          </p:val>
                                        </p:tav>
                                      </p:tavLst>
                                    </p:anim>
                                    <p:animEffect transition="in" filter="fade">
                                      <p:cBhvr>
                                        <p:cTn dur="500" id="57"/>
                                        <p:tgtEl>
                                          <p:spTgt spid="1048955"/>
                                        </p:tgtEl>
                                      </p:cBhvr>
                                    </p:animEffect>
                                  </p:childTnLst>
                                </p:cTn>
                              </p:par>
                            </p:childTnLst>
                          </p:cTn>
                        </p:par>
                        <p:par>
                          <p:cTn fill="hold" id="58">
                            <p:stCondLst>
                              <p:cond delay="5000"/>
                            </p:stCondLst>
                            <p:childTnLst>
                              <p:par>
                                <p:cTn fill="hold" id="59" nodeType="afterEffect" presetClass="entr" presetID="22" presetSubtype="8">
                                  <p:stCondLst>
                                    <p:cond delay="0"/>
                                  </p:stCondLst>
                                  <p:childTnLst>
                                    <p:set>
                                      <p:cBhvr>
                                        <p:cTn dur="1" fill="hold" id="60">
                                          <p:stCondLst>
                                            <p:cond delay="0"/>
                                          </p:stCondLst>
                                        </p:cTn>
                                        <p:tgtEl>
                                          <p:spTgt spid="3145735"/>
                                        </p:tgtEl>
                                        <p:attrNameLst>
                                          <p:attrName>style.visibility</p:attrName>
                                        </p:attrNameLst>
                                      </p:cBhvr>
                                      <p:to>
                                        <p:strVal val="visible"/>
                                      </p:to>
                                    </p:set>
                                    <p:animEffect transition="in" filter="wipe(left)">
                                      <p:cBhvr>
                                        <p:cTn dur="500" id="61"/>
                                        <p:tgtEl>
                                          <p:spTgt spid="3145735"/>
                                        </p:tgtEl>
                                      </p:cBhvr>
                                    </p:animEffect>
                                  </p:childTnLst>
                                </p:cTn>
                              </p:par>
                            </p:childTnLst>
                          </p:cTn>
                        </p:par>
                        <p:par>
                          <p:cTn fill="hold" id="62">
                            <p:stCondLst>
                              <p:cond delay="5500"/>
                            </p:stCondLst>
                            <p:childTnLst>
                              <p:par>
                                <p:cTn fill="hold" id="63" nodeType="afterEffect" presetClass="entr" presetID="53" presetSubtype="16">
                                  <p:stCondLst>
                                    <p:cond delay="0"/>
                                  </p:stCondLst>
                                  <p:childTnLst>
                                    <p:set>
                                      <p:cBhvr>
                                        <p:cTn dur="1" fill="hold" id="64">
                                          <p:stCondLst>
                                            <p:cond delay="0"/>
                                          </p:stCondLst>
                                        </p:cTn>
                                        <p:tgtEl>
                                          <p:spTgt spid="88"/>
                                        </p:tgtEl>
                                        <p:attrNameLst>
                                          <p:attrName>style.visibility</p:attrName>
                                        </p:attrNameLst>
                                      </p:cBhvr>
                                      <p:to>
                                        <p:strVal val="visible"/>
                                      </p:to>
                                    </p:set>
                                    <p:anim calcmode="lin" valueType="num">
                                      <p:cBhvr>
                                        <p:cTn dur="500" fill="hold" id="65"/>
                                        <p:tgtEl>
                                          <p:spTgt spid="88"/>
                                        </p:tgtEl>
                                        <p:attrNameLst>
                                          <p:attrName>ppt_w</p:attrName>
                                        </p:attrNameLst>
                                      </p:cBhvr>
                                      <p:tavLst>
                                        <p:tav tm="0">
                                          <p:val>
                                            <p:fltVal val="0.0"/>
                                          </p:val>
                                        </p:tav>
                                        <p:tav tm="100000">
                                          <p:val>
                                            <p:strVal val="#ppt_w"/>
                                          </p:val>
                                        </p:tav>
                                      </p:tavLst>
                                    </p:anim>
                                    <p:anim calcmode="lin" valueType="num">
                                      <p:cBhvr>
                                        <p:cTn dur="500" fill="hold" id="66"/>
                                        <p:tgtEl>
                                          <p:spTgt spid="88"/>
                                        </p:tgtEl>
                                        <p:attrNameLst>
                                          <p:attrName>ppt_h</p:attrName>
                                        </p:attrNameLst>
                                      </p:cBhvr>
                                      <p:tavLst>
                                        <p:tav tm="0">
                                          <p:val>
                                            <p:fltVal val="0.0"/>
                                          </p:val>
                                        </p:tav>
                                        <p:tav tm="100000">
                                          <p:val>
                                            <p:strVal val="#ppt_h"/>
                                          </p:val>
                                        </p:tav>
                                      </p:tavLst>
                                    </p:anim>
                                    <p:animEffect transition="in" filter="fade">
                                      <p:cBhvr>
                                        <p:cTn dur="500" id="67"/>
                                        <p:tgtEl>
                                          <p:spTgt spid="88"/>
                                        </p:tgtEl>
                                      </p:cBhvr>
                                    </p:animEffect>
                                  </p:childTnLst>
                                </p:cTn>
                              </p:par>
                            </p:childTnLst>
                          </p:cTn>
                        </p:par>
                        <p:par>
                          <p:cTn fill="hold" id="68">
                            <p:stCondLst>
                              <p:cond delay="6000"/>
                            </p:stCondLst>
                            <p:childTnLst>
                              <p:par>
                                <p:cTn fill="hold" grpId="0" id="69" nodeType="afterEffect" presetClass="entr" presetID="53" presetSubtype="16">
                                  <p:stCondLst>
                                    <p:cond delay="0"/>
                                  </p:stCondLst>
                                  <p:childTnLst>
                                    <p:set>
                                      <p:cBhvr>
                                        <p:cTn dur="1" fill="hold" id="70">
                                          <p:stCondLst>
                                            <p:cond delay="0"/>
                                          </p:stCondLst>
                                        </p:cTn>
                                        <p:tgtEl>
                                          <p:spTgt spid="1048890"/>
                                        </p:tgtEl>
                                        <p:attrNameLst>
                                          <p:attrName>style.visibility</p:attrName>
                                        </p:attrNameLst>
                                      </p:cBhvr>
                                      <p:to>
                                        <p:strVal val="visible"/>
                                      </p:to>
                                    </p:set>
                                    <p:anim calcmode="lin" valueType="num">
                                      <p:cBhvr>
                                        <p:cTn dur="500" fill="hold" id="71"/>
                                        <p:tgtEl>
                                          <p:spTgt spid="1048890"/>
                                        </p:tgtEl>
                                        <p:attrNameLst>
                                          <p:attrName>ppt_w</p:attrName>
                                        </p:attrNameLst>
                                      </p:cBhvr>
                                      <p:tavLst>
                                        <p:tav tm="0">
                                          <p:val>
                                            <p:fltVal val="0.0"/>
                                          </p:val>
                                        </p:tav>
                                        <p:tav tm="100000">
                                          <p:val>
                                            <p:strVal val="#ppt_w"/>
                                          </p:val>
                                        </p:tav>
                                      </p:tavLst>
                                    </p:anim>
                                    <p:anim calcmode="lin" valueType="num">
                                      <p:cBhvr>
                                        <p:cTn dur="500" fill="hold" id="72"/>
                                        <p:tgtEl>
                                          <p:spTgt spid="1048890"/>
                                        </p:tgtEl>
                                        <p:attrNameLst>
                                          <p:attrName>ppt_h</p:attrName>
                                        </p:attrNameLst>
                                      </p:cBhvr>
                                      <p:tavLst>
                                        <p:tav tm="0">
                                          <p:val>
                                            <p:fltVal val="0.0"/>
                                          </p:val>
                                        </p:tav>
                                        <p:tav tm="100000">
                                          <p:val>
                                            <p:strVal val="#ppt_h"/>
                                          </p:val>
                                        </p:tav>
                                      </p:tavLst>
                                    </p:anim>
                                    <p:animEffect transition="in" filter="fade">
                                      <p:cBhvr>
                                        <p:cTn dur="500" id="73"/>
                                        <p:tgtEl>
                                          <p:spTgt spid="1048890"/>
                                        </p:tgtEl>
                                      </p:cBhvr>
                                    </p:animEffect>
                                  </p:childTnLst>
                                </p:cTn>
                              </p:par>
                            </p:childTnLst>
                          </p:cTn>
                        </p:par>
                        <p:par>
                          <p:cTn fill="hold" id="74">
                            <p:stCondLst>
                              <p:cond delay="6500"/>
                            </p:stCondLst>
                            <p:childTnLst>
                              <p:par>
                                <p:cTn fill="hold" grpId="0" id="75" nodeType="afterEffect" presetClass="entr" presetID="53" presetSubtype="16">
                                  <p:stCondLst>
                                    <p:cond delay="0"/>
                                  </p:stCondLst>
                                  <p:childTnLst>
                                    <p:set>
                                      <p:cBhvr>
                                        <p:cTn dur="1" fill="hold" id="76">
                                          <p:stCondLst>
                                            <p:cond delay="0"/>
                                          </p:stCondLst>
                                        </p:cTn>
                                        <p:tgtEl>
                                          <p:spTgt spid="1048956"/>
                                        </p:tgtEl>
                                        <p:attrNameLst>
                                          <p:attrName>style.visibility</p:attrName>
                                        </p:attrNameLst>
                                      </p:cBhvr>
                                      <p:to>
                                        <p:strVal val="visible"/>
                                      </p:to>
                                    </p:set>
                                    <p:anim calcmode="lin" valueType="num">
                                      <p:cBhvr>
                                        <p:cTn dur="500" fill="hold" id="77"/>
                                        <p:tgtEl>
                                          <p:spTgt spid="1048956"/>
                                        </p:tgtEl>
                                        <p:attrNameLst>
                                          <p:attrName>ppt_w</p:attrName>
                                        </p:attrNameLst>
                                      </p:cBhvr>
                                      <p:tavLst>
                                        <p:tav tm="0">
                                          <p:val>
                                            <p:fltVal val="0.0"/>
                                          </p:val>
                                        </p:tav>
                                        <p:tav tm="100000">
                                          <p:val>
                                            <p:strVal val="#ppt_w"/>
                                          </p:val>
                                        </p:tav>
                                      </p:tavLst>
                                    </p:anim>
                                    <p:anim calcmode="lin" valueType="num">
                                      <p:cBhvr>
                                        <p:cTn dur="500" fill="hold" id="78"/>
                                        <p:tgtEl>
                                          <p:spTgt spid="1048956"/>
                                        </p:tgtEl>
                                        <p:attrNameLst>
                                          <p:attrName>ppt_h</p:attrName>
                                        </p:attrNameLst>
                                      </p:cBhvr>
                                      <p:tavLst>
                                        <p:tav tm="0">
                                          <p:val>
                                            <p:fltVal val="0.0"/>
                                          </p:val>
                                        </p:tav>
                                        <p:tav tm="100000">
                                          <p:val>
                                            <p:strVal val="#ppt_h"/>
                                          </p:val>
                                        </p:tav>
                                      </p:tavLst>
                                    </p:anim>
                                    <p:animEffect transition="in" filter="fade">
                                      <p:cBhvr>
                                        <p:cTn dur="500" id="79"/>
                                        <p:tgtEl>
                                          <p:spTgt spid="1048956"/>
                                        </p:tgtEl>
                                      </p:cBhvr>
                                    </p:animEffect>
                                  </p:childTnLst>
                                </p:cTn>
                              </p:par>
                            </p:childTnLst>
                          </p:cTn>
                        </p:par>
                        <p:par>
                          <p:cTn fill="hold" id="80">
                            <p:stCondLst>
                              <p:cond delay="7000"/>
                            </p:stCondLst>
                            <p:childTnLst>
                              <p:par>
                                <p:cTn fill="hold" id="81" nodeType="afterEffect" presetClass="entr" presetID="22" presetSubtype="2">
                                  <p:stCondLst>
                                    <p:cond delay="0"/>
                                  </p:stCondLst>
                                  <p:childTnLst>
                                    <p:set>
                                      <p:cBhvr>
                                        <p:cTn dur="1" fill="hold" id="82">
                                          <p:stCondLst>
                                            <p:cond delay="0"/>
                                          </p:stCondLst>
                                        </p:cTn>
                                        <p:tgtEl>
                                          <p:spTgt spid="3145736"/>
                                        </p:tgtEl>
                                        <p:attrNameLst>
                                          <p:attrName>style.visibility</p:attrName>
                                        </p:attrNameLst>
                                      </p:cBhvr>
                                      <p:to>
                                        <p:strVal val="visible"/>
                                      </p:to>
                                    </p:set>
                                    <p:animEffect transition="in" filter="wipe(right)">
                                      <p:cBhvr>
                                        <p:cTn dur="500" id="83"/>
                                        <p:tgtEl>
                                          <p:spTgt spid="3145736"/>
                                        </p:tgtEl>
                                      </p:cBhvr>
                                    </p:animEffect>
                                  </p:childTnLst>
                                </p:cTn>
                              </p:par>
                            </p:childTnLst>
                          </p:cTn>
                        </p:par>
                        <p:par>
                          <p:cTn fill="hold" id="84">
                            <p:stCondLst>
                              <p:cond delay="7500"/>
                            </p:stCondLst>
                            <p:childTnLst>
                              <p:par>
                                <p:cTn fill="hold" id="85" nodeType="afterEffect" presetClass="entr" presetID="53" presetSubtype="16">
                                  <p:stCondLst>
                                    <p:cond delay="0"/>
                                  </p:stCondLst>
                                  <p:childTnLst>
                                    <p:set>
                                      <p:cBhvr>
                                        <p:cTn dur="1" fill="hold" id="86">
                                          <p:stCondLst>
                                            <p:cond delay="0"/>
                                          </p:stCondLst>
                                        </p:cTn>
                                        <p:tgtEl>
                                          <p:spTgt spid="91"/>
                                        </p:tgtEl>
                                        <p:attrNameLst>
                                          <p:attrName>style.visibility</p:attrName>
                                        </p:attrNameLst>
                                      </p:cBhvr>
                                      <p:to>
                                        <p:strVal val="visible"/>
                                      </p:to>
                                    </p:set>
                                    <p:anim calcmode="lin" valueType="num">
                                      <p:cBhvr>
                                        <p:cTn dur="500" fill="hold" id="87"/>
                                        <p:tgtEl>
                                          <p:spTgt spid="91"/>
                                        </p:tgtEl>
                                        <p:attrNameLst>
                                          <p:attrName>ppt_w</p:attrName>
                                        </p:attrNameLst>
                                      </p:cBhvr>
                                      <p:tavLst>
                                        <p:tav tm="0">
                                          <p:val>
                                            <p:fltVal val="0.0"/>
                                          </p:val>
                                        </p:tav>
                                        <p:tav tm="100000">
                                          <p:val>
                                            <p:strVal val="#ppt_w"/>
                                          </p:val>
                                        </p:tav>
                                      </p:tavLst>
                                    </p:anim>
                                    <p:anim calcmode="lin" valueType="num">
                                      <p:cBhvr>
                                        <p:cTn dur="500" fill="hold" id="88"/>
                                        <p:tgtEl>
                                          <p:spTgt spid="91"/>
                                        </p:tgtEl>
                                        <p:attrNameLst>
                                          <p:attrName>ppt_h</p:attrName>
                                        </p:attrNameLst>
                                      </p:cBhvr>
                                      <p:tavLst>
                                        <p:tav tm="0">
                                          <p:val>
                                            <p:fltVal val="0.0"/>
                                          </p:val>
                                        </p:tav>
                                        <p:tav tm="100000">
                                          <p:val>
                                            <p:strVal val="#ppt_h"/>
                                          </p:val>
                                        </p:tav>
                                      </p:tavLst>
                                    </p:anim>
                                    <p:animEffect transition="in" filter="fade">
                                      <p:cBhvr>
                                        <p:cTn dur="500" id="89"/>
                                        <p:tgtEl>
                                          <p:spTgt spid="91"/>
                                        </p:tgtEl>
                                      </p:cBhvr>
                                    </p:animEffect>
                                  </p:childTnLst>
                                </p:cTn>
                              </p:par>
                            </p:childTnLst>
                          </p:cTn>
                        </p:par>
                        <p:par>
                          <p:cTn fill="hold" id="90">
                            <p:stCondLst>
                              <p:cond delay="8000"/>
                            </p:stCondLst>
                            <p:childTnLst>
                              <p:par>
                                <p:cTn fill="hold" grpId="0" id="91" nodeType="afterEffect" presetClass="entr" presetID="53" presetSubtype="16">
                                  <p:stCondLst>
                                    <p:cond delay="0"/>
                                  </p:stCondLst>
                                  <p:childTnLst>
                                    <p:set>
                                      <p:cBhvr>
                                        <p:cTn dur="1" fill="hold" id="92">
                                          <p:stCondLst>
                                            <p:cond delay="0"/>
                                          </p:stCondLst>
                                        </p:cTn>
                                        <p:tgtEl>
                                          <p:spTgt spid="1048888"/>
                                        </p:tgtEl>
                                        <p:attrNameLst>
                                          <p:attrName>style.visibility</p:attrName>
                                        </p:attrNameLst>
                                      </p:cBhvr>
                                      <p:to>
                                        <p:strVal val="visible"/>
                                      </p:to>
                                    </p:set>
                                    <p:anim calcmode="lin" valueType="num">
                                      <p:cBhvr>
                                        <p:cTn dur="500" fill="hold" id="93"/>
                                        <p:tgtEl>
                                          <p:spTgt spid="1048888"/>
                                        </p:tgtEl>
                                        <p:attrNameLst>
                                          <p:attrName>ppt_w</p:attrName>
                                        </p:attrNameLst>
                                      </p:cBhvr>
                                      <p:tavLst>
                                        <p:tav tm="0">
                                          <p:val>
                                            <p:fltVal val="0.0"/>
                                          </p:val>
                                        </p:tav>
                                        <p:tav tm="100000">
                                          <p:val>
                                            <p:strVal val="#ppt_w"/>
                                          </p:val>
                                        </p:tav>
                                      </p:tavLst>
                                    </p:anim>
                                    <p:anim calcmode="lin" valueType="num">
                                      <p:cBhvr>
                                        <p:cTn dur="500" fill="hold" id="94"/>
                                        <p:tgtEl>
                                          <p:spTgt spid="1048888"/>
                                        </p:tgtEl>
                                        <p:attrNameLst>
                                          <p:attrName>ppt_h</p:attrName>
                                        </p:attrNameLst>
                                      </p:cBhvr>
                                      <p:tavLst>
                                        <p:tav tm="0">
                                          <p:val>
                                            <p:fltVal val="0.0"/>
                                          </p:val>
                                        </p:tav>
                                        <p:tav tm="100000">
                                          <p:val>
                                            <p:strVal val="#ppt_h"/>
                                          </p:val>
                                        </p:tav>
                                      </p:tavLst>
                                    </p:anim>
                                    <p:animEffect transition="in" filter="fade">
                                      <p:cBhvr>
                                        <p:cTn dur="500" id="95"/>
                                        <p:tgtEl>
                                          <p:spTgt spid="1048888"/>
                                        </p:tgtEl>
                                      </p:cBhvr>
                                    </p:animEffect>
                                  </p:childTnLst>
                                </p:cTn>
                              </p:par>
                            </p:childTnLst>
                          </p:cTn>
                        </p:par>
                        <p:par>
                          <p:cTn fill="hold" id="96">
                            <p:stCondLst>
                              <p:cond delay="8500"/>
                            </p:stCondLst>
                            <p:childTnLst>
                              <p:par>
                                <p:cTn fill="hold" grpId="0" id="97" nodeType="afterEffect" presetClass="entr" presetID="53" presetSubtype="16">
                                  <p:stCondLst>
                                    <p:cond delay="0"/>
                                  </p:stCondLst>
                                  <p:childTnLst>
                                    <p:set>
                                      <p:cBhvr>
                                        <p:cTn dur="1" fill="hold" id="98">
                                          <p:stCondLst>
                                            <p:cond delay="0"/>
                                          </p:stCondLst>
                                        </p:cTn>
                                        <p:tgtEl>
                                          <p:spTgt spid="1048954"/>
                                        </p:tgtEl>
                                        <p:attrNameLst>
                                          <p:attrName>style.visibility</p:attrName>
                                        </p:attrNameLst>
                                      </p:cBhvr>
                                      <p:to>
                                        <p:strVal val="visible"/>
                                      </p:to>
                                    </p:set>
                                    <p:anim calcmode="lin" valueType="num">
                                      <p:cBhvr>
                                        <p:cTn dur="500" fill="hold" id="99"/>
                                        <p:tgtEl>
                                          <p:spTgt spid="1048954"/>
                                        </p:tgtEl>
                                        <p:attrNameLst>
                                          <p:attrName>ppt_w</p:attrName>
                                        </p:attrNameLst>
                                      </p:cBhvr>
                                      <p:tavLst>
                                        <p:tav tm="0">
                                          <p:val>
                                            <p:fltVal val="0.0"/>
                                          </p:val>
                                        </p:tav>
                                        <p:tav tm="100000">
                                          <p:val>
                                            <p:strVal val="#ppt_w"/>
                                          </p:val>
                                        </p:tav>
                                      </p:tavLst>
                                    </p:anim>
                                    <p:anim calcmode="lin" valueType="num">
                                      <p:cBhvr>
                                        <p:cTn dur="500" fill="hold" id="100"/>
                                        <p:tgtEl>
                                          <p:spTgt spid="1048954"/>
                                        </p:tgtEl>
                                        <p:attrNameLst>
                                          <p:attrName>ppt_h</p:attrName>
                                        </p:attrNameLst>
                                      </p:cBhvr>
                                      <p:tavLst>
                                        <p:tav tm="0">
                                          <p:val>
                                            <p:fltVal val="0.0"/>
                                          </p:val>
                                        </p:tav>
                                        <p:tav tm="100000">
                                          <p:val>
                                            <p:strVal val="#ppt_h"/>
                                          </p:val>
                                        </p:tav>
                                      </p:tavLst>
                                    </p:anim>
                                    <p:animEffect transition="in" filter="fade">
                                      <p:cBhvr>
                                        <p:cTn dur="500" id="101"/>
                                        <p:tgtEl>
                                          <p:spTgt spid="104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7" grpId="0"/>
      <p:bldP spid="1048888" grpId="0"/>
      <p:bldP spid="1048889" grpId="0"/>
      <p:bldP spid="1048890" grpId="0"/>
      <p:bldP spid="1048898" grpId="0" animBg="1"/>
      <p:bldP spid="1048953" grpId="0"/>
      <p:bldP spid="1048954" grpId="0"/>
      <p:bldP spid="1048955" grpId="0"/>
      <p:bldP spid="10489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cxnSp>
        <p:nvCxnSpPr>
          <p:cNvPr id="3145737" name="Straight Connector 35"/>
          <p:cNvCxnSpPr>
            <a:cxnSpLocks/>
            <a:stCxn id="1048958" idx="6"/>
          </p:cNvCxnSpPr>
          <p:nvPr/>
        </p:nvCxnSpPr>
        <p:spPr>
          <a:xfrm flipV="1">
            <a:off x="2946400" y="2761224"/>
            <a:ext cx="9245600" cy="7376"/>
          </a:xfrm>
          <a:prstGeom prst="line"/>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8958" name="Oval 17"/>
          <p:cNvSpPr/>
          <p:nvPr/>
        </p:nvSpPr>
        <p:spPr>
          <a:xfrm>
            <a:off x="812800" y="1701800"/>
            <a:ext cx="2133600" cy="2133600"/>
          </a:xfrm>
          <a:prstGeom prst="ellipse"/>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lnSpc>
                <a:spcPct val="150000"/>
              </a:lnSpc>
            </a:pPr>
            <a:endParaRPr dirty="0" sz="2400" lang="en-US">
              <a:solidFill>
                <a:schemeClr val="bg1"/>
              </a:solidFill>
              <a:latin typeface="Calibri" panose="020F0502020204030204" charset="0"/>
              <a:ea typeface="Calibri" panose="020F0502020204030204" charset="0"/>
              <a:cs typeface="Calibri" panose="020F0502020204030204" charset="0"/>
            </a:endParaRPr>
          </a:p>
        </p:txBody>
      </p:sp>
      <p:grpSp>
        <p:nvGrpSpPr>
          <p:cNvPr id="94" name="Group 121"/>
          <p:cNvGrpSpPr/>
          <p:nvPr/>
        </p:nvGrpSpPr>
        <p:grpSpPr>
          <a:xfrm>
            <a:off x="1016000" y="4140204"/>
            <a:ext cx="5791200" cy="1666848"/>
            <a:chOff x="2362200" y="3523130"/>
            <a:chExt cx="4343400" cy="1666845"/>
          </a:xfrm>
        </p:grpSpPr>
        <p:sp>
          <p:nvSpPr>
            <p:cNvPr id="1048959" name="TextBox 26"/>
            <p:cNvSpPr txBox="1"/>
            <p:nvPr/>
          </p:nvSpPr>
          <p:spPr>
            <a:xfrm>
              <a:off x="2362200" y="4043084"/>
              <a:ext cx="1981200" cy="1107438"/>
            </a:xfrm>
            <a:prstGeom prst="rect"/>
            <a:noFill/>
          </p:spPr>
          <p:txBody>
            <a:bodyPr bIns="0" lIns="0" rIns="0" rtlCol="1" tIns="0" wrap="square">
              <a:spAutoFit/>
            </a:bodyPr>
            <a:p>
              <a:pPr>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 </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60" name="TextBox 27"/>
            <p:cNvSpPr txBox="1"/>
            <p:nvPr/>
          </p:nvSpPr>
          <p:spPr>
            <a:xfrm>
              <a:off x="2362200" y="3523130"/>
              <a:ext cx="3962400" cy="381001"/>
            </a:xfrm>
            <a:prstGeom prst="rect"/>
            <a:noFill/>
          </p:spPr>
          <p:txBody>
            <a:bodyPr bIns="0" lIns="0" rIns="0" rtlCol="1" tIns="0" wrap="square">
              <a:spAutoFit/>
            </a:bodyPr>
            <a:p>
              <a:pPr algn="just">
                <a:spcAft>
                  <a:spcPts val="1600"/>
                </a:spcAft>
              </a:pPr>
              <a:r>
                <a:rPr dirty="0" sz="2665" lang="en-US">
                  <a:solidFill>
                    <a:schemeClr val="bg1"/>
                  </a:solidFill>
                  <a:latin typeface="Calibri" panose="020F0502020204030204" charset="0"/>
                  <a:ea typeface="Calibri" panose="020F0502020204030204" charset="0"/>
                  <a:cs typeface="Calibri" panose="020F0502020204030204" charset="0"/>
                </a:rPr>
                <a:t>CONTENT MARKETING</a:t>
              </a:r>
              <a:endParaRPr dirty="0" sz="2665" lang="en-US">
                <a:solidFill>
                  <a:schemeClr val="bg1"/>
                </a:solidFill>
                <a:latin typeface="Calibri" panose="020F0502020204030204" charset="0"/>
                <a:ea typeface="Calibri" panose="020F0502020204030204" charset="0"/>
                <a:cs typeface="Calibri" panose="020F0502020204030204" charset="0"/>
              </a:endParaRPr>
            </a:p>
          </p:txBody>
        </p:sp>
        <p:sp>
          <p:nvSpPr>
            <p:cNvPr id="1048961" name="TextBox 36"/>
            <p:cNvSpPr txBox="1"/>
            <p:nvPr/>
          </p:nvSpPr>
          <p:spPr>
            <a:xfrm>
              <a:off x="4724400" y="4082537"/>
              <a:ext cx="1981200" cy="1107438"/>
            </a:xfrm>
            <a:prstGeom prst="rect"/>
            <a:noFill/>
          </p:spPr>
          <p:txBody>
            <a:bodyPr bIns="0" lIns="0" rIns="0" rtlCol="1" tIns="0" wrap="square">
              <a:spAutoFit/>
            </a:bodyPr>
            <a:p>
              <a:pPr>
                <a:lnSpc>
                  <a:spcPct val="150000"/>
                </a:lnSpc>
              </a:pPr>
              <a:r>
                <a:rPr dirty="0" sz="1600" lang="en-US" err="1">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5" name="Group 121"/>
          <p:cNvGrpSpPr/>
          <p:nvPr/>
        </p:nvGrpSpPr>
        <p:grpSpPr>
          <a:xfrm>
            <a:off x="7823200" y="4140201"/>
            <a:ext cx="2773045" cy="1678940"/>
            <a:chOff x="2895600" y="3902083"/>
            <a:chExt cx="2079784" cy="1678941"/>
          </a:xfrm>
        </p:grpSpPr>
        <p:sp>
          <p:nvSpPr>
            <p:cNvPr id="1048962" name="TextBox 29"/>
            <p:cNvSpPr txBox="1"/>
            <p:nvPr/>
          </p:nvSpPr>
          <p:spPr>
            <a:xfrm>
              <a:off x="2895600" y="4473583"/>
              <a:ext cx="2079784" cy="1107441"/>
            </a:xfrm>
            <a:prstGeom prst="rect"/>
            <a:noFill/>
          </p:spPr>
          <p:txBody>
            <a:bodyPr bIns="0" lIns="0" rIns="0" rtlCol="1" tIns="0" wrap="square">
              <a:spAutoFit/>
            </a:bodyPr>
            <a:p>
              <a:pPr>
                <a:lnSpc>
                  <a:spcPct val="150000"/>
                </a:lnSpc>
              </a:pPr>
              <a:r>
                <a:rPr dirty="0" sz="1600" lang="en-US">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 </a:t>
              </a:r>
              <a:endParaRPr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963" name="TextBox 30"/>
            <p:cNvSpPr txBox="1"/>
            <p:nvPr/>
          </p:nvSpPr>
          <p:spPr>
            <a:xfrm>
              <a:off x="2906805" y="3902083"/>
              <a:ext cx="1097280" cy="381001"/>
            </a:xfrm>
            <a:prstGeom prst="rect"/>
            <a:noFill/>
          </p:spPr>
          <p:txBody>
            <a:bodyPr bIns="0" lIns="0" rIns="0" rtlCol="1" tIns="0" wrap="square">
              <a:spAutoFit/>
            </a:bodyPr>
            <a:p>
              <a:pPr algn="just">
                <a:spcAft>
                  <a:spcPts val="1600"/>
                </a:spcAft>
              </a:pPr>
              <a:r>
                <a:rPr dirty="0" sz="2665" lang="en-US">
                  <a:solidFill>
                    <a:schemeClr val="bg1"/>
                  </a:solidFill>
                  <a:latin typeface="Calibri" panose="020F0502020204030204" charset="0"/>
                  <a:ea typeface="Calibri" panose="020F0502020204030204" charset="0"/>
                  <a:cs typeface="Calibri" panose="020F0502020204030204" charset="0"/>
                </a:rPr>
                <a:t>SEO</a:t>
              </a:r>
              <a:endParaRPr dirty="0" sz="2665"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6" name="Group 4"/>
          <p:cNvGrpSpPr>
            <a:grpSpLocks noChangeAspect="1"/>
          </p:cNvGrpSpPr>
          <p:nvPr/>
        </p:nvGrpSpPr>
        <p:grpSpPr bwMode="auto">
          <a:xfrm>
            <a:off x="1320800" y="2360705"/>
            <a:ext cx="1016000" cy="762000"/>
            <a:chOff x="4729" y="1986"/>
            <a:chExt cx="205" cy="205"/>
          </a:xfrm>
          <a:solidFill>
            <a:schemeClr val="bg1"/>
          </a:solidFill>
        </p:grpSpPr>
        <p:sp>
          <p:nvSpPr>
            <p:cNvPr id="1048964" name="Freeform 6"/>
            <p:cNvSpPr>
              <a:spLocks noEditPoints="1"/>
            </p:cNvSpPr>
            <p:nvPr/>
          </p:nvSpPr>
          <p:spPr bwMode="auto">
            <a:xfrm>
              <a:off x="4729" y="1986"/>
              <a:ext cx="205" cy="205"/>
            </a:xfrm>
            <a:custGeom>
              <a:avLst/>
              <a:ahLst/>
              <a:cxnLst>
                <a:cxn ang="0">
                  <a:pos x="672" y="216"/>
                </a:cxn>
                <a:cxn ang="0">
                  <a:pos x="625" y="262"/>
                </a:cxn>
                <a:cxn ang="0">
                  <a:pos x="615" y="2766"/>
                </a:cxn>
                <a:cxn ang="0">
                  <a:pos x="592" y="2830"/>
                </a:cxn>
                <a:cxn ang="0">
                  <a:pos x="535" y="2864"/>
                </a:cxn>
                <a:cxn ang="0">
                  <a:pos x="467" y="2857"/>
                </a:cxn>
                <a:cxn ang="0">
                  <a:pos x="420" y="2811"/>
                </a:cxn>
                <a:cxn ang="0">
                  <a:pos x="410" y="718"/>
                </a:cxn>
                <a:cxn ang="0">
                  <a:pos x="262" y="728"/>
                </a:cxn>
                <a:cxn ang="0">
                  <a:pos x="216" y="775"/>
                </a:cxn>
                <a:cxn ang="0">
                  <a:pos x="205" y="2868"/>
                </a:cxn>
                <a:cxn ang="0">
                  <a:pos x="228" y="2962"/>
                </a:cxn>
                <a:cxn ang="0">
                  <a:pos x="289" y="3033"/>
                </a:cxn>
                <a:cxn ang="0">
                  <a:pos x="376" y="3070"/>
                </a:cxn>
                <a:cxn ang="0">
                  <a:pos x="2902" y="3070"/>
                </a:cxn>
                <a:cxn ang="0">
                  <a:pos x="2989" y="3033"/>
                </a:cxn>
                <a:cxn ang="0">
                  <a:pos x="3049" y="2962"/>
                </a:cxn>
                <a:cxn ang="0">
                  <a:pos x="3072" y="2868"/>
                </a:cxn>
                <a:cxn ang="0">
                  <a:pos x="3062" y="262"/>
                </a:cxn>
                <a:cxn ang="0">
                  <a:pos x="3016" y="216"/>
                </a:cxn>
                <a:cxn ang="0">
                  <a:pos x="718" y="206"/>
                </a:cxn>
                <a:cxn ang="0">
                  <a:pos x="3013" y="3"/>
                </a:cxn>
                <a:cxn ang="0">
                  <a:pos x="3126" y="42"/>
                </a:cxn>
                <a:cxn ang="0">
                  <a:pos x="3214" y="120"/>
                </a:cxn>
                <a:cxn ang="0">
                  <a:pos x="3266" y="226"/>
                </a:cxn>
                <a:cxn ang="0">
                  <a:pos x="3278" y="2868"/>
                </a:cxn>
                <a:cxn ang="0">
                  <a:pos x="3250" y="3016"/>
                </a:cxn>
                <a:cxn ang="0">
                  <a:pos x="3174" y="3141"/>
                </a:cxn>
                <a:cxn ang="0">
                  <a:pos x="3061" y="3230"/>
                </a:cxn>
                <a:cxn ang="0">
                  <a:pos x="2919" y="3275"/>
                </a:cxn>
                <a:cxn ang="0">
                  <a:pos x="358" y="3275"/>
                </a:cxn>
                <a:cxn ang="0">
                  <a:pos x="217" y="3230"/>
                </a:cxn>
                <a:cxn ang="0">
                  <a:pos x="104" y="3141"/>
                </a:cxn>
                <a:cxn ang="0">
                  <a:pos x="27" y="3016"/>
                </a:cxn>
                <a:cxn ang="0">
                  <a:pos x="0" y="2868"/>
                </a:cxn>
                <a:cxn ang="0">
                  <a:pos x="10" y="738"/>
                </a:cxn>
                <a:cxn ang="0">
                  <a:pos x="64" y="632"/>
                </a:cxn>
                <a:cxn ang="0">
                  <a:pos x="152" y="555"/>
                </a:cxn>
                <a:cxn ang="0">
                  <a:pos x="265" y="516"/>
                </a:cxn>
                <a:cxn ang="0">
                  <a:pos x="410" y="307"/>
                </a:cxn>
                <a:cxn ang="0">
                  <a:pos x="434" y="188"/>
                </a:cxn>
                <a:cxn ang="0">
                  <a:pos x="500" y="90"/>
                </a:cxn>
                <a:cxn ang="0">
                  <a:pos x="597" y="24"/>
                </a:cxn>
                <a:cxn ang="0">
                  <a:pos x="718" y="0"/>
                </a:cxn>
              </a:cxnLst>
              <a:rect l="0" t="0" r="r" b="b"/>
              <a:pathLst>
                <a:path w="3278" h="3278">
                  <a:moveTo>
                    <a:pt x="718" y="206"/>
                  </a:moveTo>
                  <a:lnTo>
                    <a:pt x="694" y="209"/>
                  </a:lnTo>
                  <a:lnTo>
                    <a:pt x="672" y="216"/>
                  </a:lnTo>
                  <a:lnTo>
                    <a:pt x="654" y="228"/>
                  </a:lnTo>
                  <a:lnTo>
                    <a:pt x="638" y="243"/>
                  </a:lnTo>
                  <a:lnTo>
                    <a:pt x="625" y="262"/>
                  </a:lnTo>
                  <a:lnTo>
                    <a:pt x="618" y="284"/>
                  </a:lnTo>
                  <a:lnTo>
                    <a:pt x="615" y="307"/>
                  </a:lnTo>
                  <a:lnTo>
                    <a:pt x="615" y="2766"/>
                  </a:lnTo>
                  <a:lnTo>
                    <a:pt x="612" y="2789"/>
                  </a:lnTo>
                  <a:lnTo>
                    <a:pt x="604" y="2811"/>
                  </a:lnTo>
                  <a:lnTo>
                    <a:pt x="592" y="2830"/>
                  </a:lnTo>
                  <a:lnTo>
                    <a:pt x="576" y="2846"/>
                  </a:lnTo>
                  <a:lnTo>
                    <a:pt x="557" y="2857"/>
                  </a:lnTo>
                  <a:lnTo>
                    <a:pt x="535" y="2864"/>
                  </a:lnTo>
                  <a:lnTo>
                    <a:pt x="512" y="2868"/>
                  </a:lnTo>
                  <a:lnTo>
                    <a:pt x="489" y="2864"/>
                  </a:lnTo>
                  <a:lnTo>
                    <a:pt x="467" y="2857"/>
                  </a:lnTo>
                  <a:lnTo>
                    <a:pt x="448" y="2846"/>
                  </a:lnTo>
                  <a:lnTo>
                    <a:pt x="433" y="2830"/>
                  </a:lnTo>
                  <a:lnTo>
                    <a:pt x="420" y="2811"/>
                  </a:lnTo>
                  <a:lnTo>
                    <a:pt x="413" y="2789"/>
                  </a:lnTo>
                  <a:lnTo>
                    <a:pt x="410" y="2766"/>
                  </a:lnTo>
                  <a:lnTo>
                    <a:pt x="410" y="718"/>
                  </a:lnTo>
                  <a:lnTo>
                    <a:pt x="307" y="718"/>
                  </a:lnTo>
                  <a:lnTo>
                    <a:pt x="284" y="721"/>
                  </a:lnTo>
                  <a:lnTo>
                    <a:pt x="262" y="728"/>
                  </a:lnTo>
                  <a:lnTo>
                    <a:pt x="243" y="740"/>
                  </a:lnTo>
                  <a:lnTo>
                    <a:pt x="227" y="756"/>
                  </a:lnTo>
                  <a:lnTo>
                    <a:pt x="216" y="775"/>
                  </a:lnTo>
                  <a:lnTo>
                    <a:pt x="208" y="797"/>
                  </a:lnTo>
                  <a:lnTo>
                    <a:pt x="205" y="820"/>
                  </a:lnTo>
                  <a:lnTo>
                    <a:pt x="205" y="2868"/>
                  </a:lnTo>
                  <a:lnTo>
                    <a:pt x="208" y="2901"/>
                  </a:lnTo>
                  <a:lnTo>
                    <a:pt x="216" y="2933"/>
                  </a:lnTo>
                  <a:lnTo>
                    <a:pt x="228" y="2962"/>
                  </a:lnTo>
                  <a:lnTo>
                    <a:pt x="245" y="2989"/>
                  </a:lnTo>
                  <a:lnTo>
                    <a:pt x="265" y="3013"/>
                  </a:lnTo>
                  <a:lnTo>
                    <a:pt x="289" y="3033"/>
                  </a:lnTo>
                  <a:lnTo>
                    <a:pt x="315" y="3050"/>
                  </a:lnTo>
                  <a:lnTo>
                    <a:pt x="345" y="3062"/>
                  </a:lnTo>
                  <a:lnTo>
                    <a:pt x="376" y="3070"/>
                  </a:lnTo>
                  <a:lnTo>
                    <a:pt x="410" y="3073"/>
                  </a:lnTo>
                  <a:lnTo>
                    <a:pt x="2868" y="3073"/>
                  </a:lnTo>
                  <a:lnTo>
                    <a:pt x="2902" y="3070"/>
                  </a:lnTo>
                  <a:lnTo>
                    <a:pt x="2933" y="3062"/>
                  </a:lnTo>
                  <a:lnTo>
                    <a:pt x="2962" y="3050"/>
                  </a:lnTo>
                  <a:lnTo>
                    <a:pt x="2989" y="3033"/>
                  </a:lnTo>
                  <a:lnTo>
                    <a:pt x="3013" y="3013"/>
                  </a:lnTo>
                  <a:lnTo>
                    <a:pt x="3033" y="2989"/>
                  </a:lnTo>
                  <a:lnTo>
                    <a:pt x="3049" y="2962"/>
                  </a:lnTo>
                  <a:lnTo>
                    <a:pt x="3062" y="2933"/>
                  </a:lnTo>
                  <a:lnTo>
                    <a:pt x="3069" y="2901"/>
                  </a:lnTo>
                  <a:lnTo>
                    <a:pt x="3072" y="2868"/>
                  </a:lnTo>
                  <a:lnTo>
                    <a:pt x="3072" y="307"/>
                  </a:lnTo>
                  <a:lnTo>
                    <a:pt x="3069" y="284"/>
                  </a:lnTo>
                  <a:lnTo>
                    <a:pt x="3062" y="262"/>
                  </a:lnTo>
                  <a:lnTo>
                    <a:pt x="3050" y="243"/>
                  </a:lnTo>
                  <a:lnTo>
                    <a:pt x="3035" y="228"/>
                  </a:lnTo>
                  <a:lnTo>
                    <a:pt x="3016" y="216"/>
                  </a:lnTo>
                  <a:lnTo>
                    <a:pt x="2994" y="209"/>
                  </a:lnTo>
                  <a:lnTo>
                    <a:pt x="2971" y="206"/>
                  </a:lnTo>
                  <a:lnTo>
                    <a:pt x="718" y="206"/>
                  </a:lnTo>
                  <a:close/>
                  <a:moveTo>
                    <a:pt x="718" y="0"/>
                  </a:moveTo>
                  <a:lnTo>
                    <a:pt x="2971" y="0"/>
                  </a:lnTo>
                  <a:lnTo>
                    <a:pt x="3013" y="3"/>
                  </a:lnTo>
                  <a:lnTo>
                    <a:pt x="3052" y="11"/>
                  </a:lnTo>
                  <a:lnTo>
                    <a:pt x="3090" y="24"/>
                  </a:lnTo>
                  <a:lnTo>
                    <a:pt x="3126" y="42"/>
                  </a:lnTo>
                  <a:lnTo>
                    <a:pt x="3158" y="64"/>
                  </a:lnTo>
                  <a:lnTo>
                    <a:pt x="3188" y="90"/>
                  </a:lnTo>
                  <a:lnTo>
                    <a:pt x="3214" y="120"/>
                  </a:lnTo>
                  <a:lnTo>
                    <a:pt x="3236" y="152"/>
                  </a:lnTo>
                  <a:lnTo>
                    <a:pt x="3254" y="188"/>
                  </a:lnTo>
                  <a:lnTo>
                    <a:pt x="3266" y="226"/>
                  </a:lnTo>
                  <a:lnTo>
                    <a:pt x="3275" y="265"/>
                  </a:lnTo>
                  <a:lnTo>
                    <a:pt x="3278" y="307"/>
                  </a:lnTo>
                  <a:lnTo>
                    <a:pt x="3278" y="2868"/>
                  </a:lnTo>
                  <a:lnTo>
                    <a:pt x="3275" y="2919"/>
                  </a:lnTo>
                  <a:lnTo>
                    <a:pt x="3265" y="2969"/>
                  </a:lnTo>
                  <a:lnTo>
                    <a:pt x="3250" y="3016"/>
                  </a:lnTo>
                  <a:lnTo>
                    <a:pt x="3229" y="3061"/>
                  </a:lnTo>
                  <a:lnTo>
                    <a:pt x="3204" y="3102"/>
                  </a:lnTo>
                  <a:lnTo>
                    <a:pt x="3174" y="3141"/>
                  </a:lnTo>
                  <a:lnTo>
                    <a:pt x="3140" y="3175"/>
                  </a:lnTo>
                  <a:lnTo>
                    <a:pt x="3102" y="3205"/>
                  </a:lnTo>
                  <a:lnTo>
                    <a:pt x="3061" y="3230"/>
                  </a:lnTo>
                  <a:lnTo>
                    <a:pt x="3016" y="3251"/>
                  </a:lnTo>
                  <a:lnTo>
                    <a:pt x="2969" y="3266"/>
                  </a:lnTo>
                  <a:lnTo>
                    <a:pt x="2919" y="3275"/>
                  </a:lnTo>
                  <a:lnTo>
                    <a:pt x="2868" y="3278"/>
                  </a:lnTo>
                  <a:lnTo>
                    <a:pt x="410" y="3278"/>
                  </a:lnTo>
                  <a:lnTo>
                    <a:pt x="358" y="3275"/>
                  </a:lnTo>
                  <a:lnTo>
                    <a:pt x="309" y="3266"/>
                  </a:lnTo>
                  <a:lnTo>
                    <a:pt x="262" y="3251"/>
                  </a:lnTo>
                  <a:lnTo>
                    <a:pt x="217" y="3230"/>
                  </a:lnTo>
                  <a:lnTo>
                    <a:pt x="176" y="3205"/>
                  </a:lnTo>
                  <a:lnTo>
                    <a:pt x="137" y="3175"/>
                  </a:lnTo>
                  <a:lnTo>
                    <a:pt x="104" y="3141"/>
                  </a:lnTo>
                  <a:lnTo>
                    <a:pt x="73" y="3102"/>
                  </a:lnTo>
                  <a:lnTo>
                    <a:pt x="48" y="3061"/>
                  </a:lnTo>
                  <a:lnTo>
                    <a:pt x="27" y="3016"/>
                  </a:lnTo>
                  <a:lnTo>
                    <a:pt x="13" y="2969"/>
                  </a:lnTo>
                  <a:lnTo>
                    <a:pt x="3" y="2919"/>
                  </a:lnTo>
                  <a:lnTo>
                    <a:pt x="0" y="2868"/>
                  </a:lnTo>
                  <a:lnTo>
                    <a:pt x="0" y="820"/>
                  </a:lnTo>
                  <a:lnTo>
                    <a:pt x="3" y="778"/>
                  </a:lnTo>
                  <a:lnTo>
                    <a:pt x="10" y="738"/>
                  </a:lnTo>
                  <a:lnTo>
                    <a:pt x="24" y="700"/>
                  </a:lnTo>
                  <a:lnTo>
                    <a:pt x="42" y="665"/>
                  </a:lnTo>
                  <a:lnTo>
                    <a:pt x="64" y="632"/>
                  </a:lnTo>
                  <a:lnTo>
                    <a:pt x="90" y="603"/>
                  </a:lnTo>
                  <a:lnTo>
                    <a:pt x="119" y="577"/>
                  </a:lnTo>
                  <a:lnTo>
                    <a:pt x="152" y="555"/>
                  </a:lnTo>
                  <a:lnTo>
                    <a:pt x="187" y="537"/>
                  </a:lnTo>
                  <a:lnTo>
                    <a:pt x="225" y="523"/>
                  </a:lnTo>
                  <a:lnTo>
                    <a:pt x="265" y="516"/>
                  </a:lnTo>
                  <a:lnTo>
                    <a:pt x="307" y="513"/>
                  </a:lnTo>
                  <a:lnTo>
                    <a:pt x="410" y="513"/>
                  </a:lnTo>
                  <a:lnTo>
                    <a:pt x="410" y="307"/>
                  </a:lnTo>
                  <a:lnTo>
                    <a:pt x="413" y="265"/>
                  </a:lnTo>
                  <a:lnTo>
                    <a:pt x="420" y="226"/>
                  </a:lnTo>
                  <a:lnTo>
                    <a:pt x="434" y="188"/>
                  </a:lnTo>
                  <a:lnTo>
                    <a:pt x="451" y="152"/>
                  </a:lnTo>
                  <a:lnTo>
                    <a:pt x="473" y="120"/>
                  </a:lnTo>
                  <a:lnTo>
                    <a:pt x="500" y="90"/>
                  </a:lnTo>
                  <a:lnTo>
                    <a:pt x="529" y="64"/>
                  </a:lnTo>
                  <a:lnTo>
                    <a:pt x="561" y="42"/>
                  </a:lnTo>
                  <a:lnTo>
                    <a:pt x="597" y="24"/>
                  </a:lnTo>
                  <a:lnTo>
                    <a:pt x="636" y="11"/>
                  </a:lnTo>
                  <a:lnTo>
                    <a:pt x="676" y="3"/>
                  </a:lnTo>
                  <a:lnTo>
                    <a:pt x="718"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65" name="Freeform 7"/>
            <p:cNvSpPr/>
            <p:nvPr/>
          </p:nvSpPr>
          <p:spPr bwMode="auto">
            <a:xfrm>
              <a:off x="4851" y="2063"/>
              <a:ext cx="57" cy="6"/>
            </a:xfrm>
            <a:custGeom>
              <a:avLst/>
              <a:ahLst/>
              <a:cxnLst>
                <a:cxn ang="0">
                  <a:pos x="52" y="0"/>
                </a:cxn>
                <a:cxn ang="0">
                  <a:pos x="871" y="0"/>
                </a:cxn>
                <a:cxn ang="0">
                  <a:pos x="886" y="2"/>
                </a:cxn>
                <a:cxn ang="0">
                  <a:pos x="901" y="10"/>
                </a:cxn>
                <a:cxn ang="0">
                  <a:pos x="913" y="21"/>
                </a:cxn>
                <a:cxn ang="0">
                  <a:pos x="919" y="35"/>
                </a:cxn>
                <a:cxn ang="0">
                  <a:pos x="922" y="52"/>
                </a:cxn>
                <a:cxn ang="0">
                  <a:pos x="919" y="67"/>
                </a:cxn>
                <a:cxn ang="0">
                  <a:pos x="913" y="82"/>
                </a:cxn>
                <a:cxn ang="0">
                  <a:pos x="901" y="92"/>
                </a:cxn>
                <a:cxn ang="0">
                  <a:pos x="886" y="100"/>
                </a:cxn>
                <a:cxn ang="0">
                  <a:pos x="871" y="102"/>
                </a:cxn>
                <a:cxn ang="0">
                  <a:pos x="52" y="102"/>
                </a:cxn>
                <a:cxn ang="0">
                  <a:pos x="36" y="100"/>
                </a:cxn>
                <a:cxn ang="0">
                  <a:pos x="21" y="92"/>
                </a:cxn>
                <a:cxn ang="0">
                  <a:pos x="10" y="82"/>
                </a:cxn>
                <a:cxn ang="0">
                  <a:pos x="3" y="67"/>
                </a:cxn>
                <a:cxn ang="0">
                  <a:pos x="0" y="52"/>
                </a:cxn>
                <a:cxn ang="0">
                  <a:pos x="3" y="35"/>
                </a:cxn>
                <a:cxn ang="0">
                  <a:pos x="10" y="21"/>
                </a:cxn>
                <a:cxn ang="0">
                  <a:pos x="21" y="10"/>
                </a:cxn>
                <a:cxn ang="0">
                  <a:pos x="36" y="2"/>
                </a:cxn>
                <a:cxn ang="0">
                  <a:pos x="52" y="0"/>
                </a:cxn>
              </a:cxnLst>
              <a:rect l="0" t="0" r="r" b="b"/>
              <a:pathLst>
                <a:path w="922" h="102">
                  <a:moveTo>
                    <a:pt x="52" y="0"/>
                  </a:moveTo>
                  <a:lnTo>
                    <a:pt x="871" y="0"/>
                  </a:lnTo>
                  <a:lnTo>
                    <a:pt x="886" y="2"/>
                  </a:lnTo>
                  <a:lnTo>
                    <a:pt x="901" y="10"/>
                  </a:lnTo>
                  <a:lnTo>
                    <a:pt x="913" y="21"/>
                  </a:lnTo>
                  <a:lnTo>
                    <a:pt x="919" y="35"/>
                  </a:lnTo>
                  <a:lnTo>
                    <a:pt x="922" y="52"/>
                  </a:lnTo>
                  <a:lnTo>
                    <a:pt x="919" y="67"/>
                  </a:lnTo>
                  <a:lnTo>
                    <a:pt x="913" y="82"/>
                  </a:lnTo>
                  <a:lnTo>
                    <a:pt x="901" y="92"/>
                  </a:lnTo>
                  <a:lnTo>
                    <a:pt x="886" y="100"/>
                  </a:lnTo>
                  <a:lnTo>
                    <a:pt x="871" y="102"/>
                  </a:lnTo>
                  <a:lnTo>
                    <a:pt x="52" y="102"/>
                  </a:lnTo>
                  <a:lnTo>
                    <a:pt x="36" y="100"/>
                  </a:lnTo>
                  <a:lnTo>
                    <a:pt x="21" y="92"/>
                  </a:lnTo>
                  <a:lnTo>
                    <a:pt x="10" y="82"/>
                  </a:lnTo>
                  <a:lnTo>
                    <a:pt x="3" y="67"/>
                  </a:lnTo>
                  <a:lnTo>
                    <a:pt x="0" y="52"/>
                  </a:lnTo>
                  <a:lnTo>
                    <a:pt x="3" y="35"/>
                  </a:lnTo>
                  <a:lnTo>
                    <a:pt x="10" y="21"/>
                  </a:lnTo>
                  <a:lnTo>
                    <a:pt x="21" y="10"/>
                  </a:lnTo>
                  <a:lnTo>
                    <a:pt x="36" y="2"/>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66" name="Freeform 8"/>
            <p:cNvSpPr/>
            <p:nvPr/>
          </p:nvSpPr>
          <p:spPr bwMode="auto">
            <a:xfrm>
              <a:off x="4851" y="2044"/>
              <a:ext cx="57" cy="6"/>
            </a:xfrm>
            <a:custGeom>
              <a:avLst/>
              <a:ahLst/>
              <a:cxnLst>
                <a:cxn ang="0">
                  <a:pos x="52" y="0"/>
                </a:cxn>
                <a:cxn ang="0">
                  <a:pos x="871" y="0"/>
                </a:cxn>
                <a:cxn ang="0">
                  <a:pos x="886" y="3"/>
                </a:cxn>
                <a:cxn ang="0">
                  <a:pos x="901" y="10"/>
                </a:cxn>
                <a:cxn ang="0">
                  <a:pos x="913" y="21"/>
                </a:cxn>
                <a:cxn ang="0">
                  <a:pos x="919" y="36"/>
                </a:cxn>
                <a:cxn ang="0">
                  <a:pos x="922" y="52"/>
                </a:cxn>
                <a:cxn ang="0">
                  <a:pos x="919" y="67"/>
                </a:cxn>
                <a:cxn ang="0">
                  <a:pos x="913" y="82"/>
                </a:cxn>
                <a:cxn ang="0">
                  <a:pos x="901" y="93"/>
                </a:cxn>
                <a:cxn ang="0">
                  <a:pos x="886" y="100"/>
                </a:cxn>
                <a:cxn ang="0">
                  <a:pos x="871" y="103"/>
                </a:cxn>
                <a:cxn ang="0">
                  <a:pos x="52" y="103"/>
                </a:cxn>
                <a:cxn ang="0">
                  <a:pos x="36" y="100"/>
                </a:cxn>
                <a:cxn ang="0">
                  <a:pos x="21" y="93"/>
                </a:cxn>
                <a:cxn ang="0">
                  <a:pos x="10" y="82"/>
                </a:cxn>
                <a:cxn ang="0">
                  <a:pos x="3" y="67"/>
                </a:cxn>
                <a:cxn ang="0">
                  <a:pos x="0" y="52"/>
                </a:cxn>
                <a:cxn ang="0">
                  <a:pos x="3" y="36"/>
                </a:cxn>
                <a:cxn ang="0">
                  <a:pos x="10" y="21"/>
                </a:cxn>
                <a:cxn ang="0">
                  <a:pos x="21" y="10"/>
                </a:cxn>
                <a:cxn ang="0">
                  <a:pos x="36" y="3"/>
                </a:cxn>
                <a:cxn ang="0">
                  <a:pos x="52" y="0"/>
                </a:cxn>
              </a:cxnLst>
              <a:rect l="0" t="0" r="r" b="b"/>
              <a:pathLst>
                <a:path w="922" h="103">
                  <a:moveTo>
                    <a:pt x="52" y="0"/>
                  </a:moveTo>
                  <a:lnTo>
                    <a:pt x="871" y="0"/>
                  </a:lnTo>
                  <a:lnTo>
                    <a:pt x="886" y="3"/>
                  </a:lnTo>
                  <a:lnTo>
                    <a:pt x="901" y="10"/>
                  </a:lnTo>
                  <a:lnTo>
                    <a:pt x="913" y="21"/>
                  </a:lnTo>
                  <a:lnTo>
                    <a:pt x="919" y="36"/>
                  </a:lnTo>
                  <a:lnTo>
                    <a:pt x="922" y="52"/>
                  </a:lnTo>
                  <a:lnTo>
                    <a:pt x="919" y="67"/>
                  </a:lnTo>
                  <a:lnTo>
                    <a:pt x="913" y="82"/>
                  </a:lnTo>
                  <a:lnTo>
                    <a:pt x="901" y="93"/>
                  </a:lnTo>
                  <a:lnTo>
                    <a:pt x="886" y="100"/>
                  </a:lnTo>
                  <a:lnTo>
                    <a:pt x="871" y="103"/>
                  </a:lnTo>
                  <a:lnTo>
                    <a:pt x="52" y="103"/>
                  </a:lnTo>
                  <a:lnTo>
                    <a:pt x="36" y="100"/>
                  </a:lnTo>
                  <a:lnTo>
                    <a:pt x="21" y="93"/>
                  </a:lnTo>
                  <a:lnTo>
                    <a:pt x="10" y="82"/>
                  </a:lnTo>
                  <a:lnTo>
                    <a:pt x="3" y="67"/>
                  </a:lnTo>
                  <a:lnTo>
                    <a:pt x="0" y="52"/>
                  </a:lnTo>
                  <a:lnTo>
                    <a:pt x="3" y="36"/>
                  </a:lnTo>
                  <a:lnTo>
                    <a:pt x="10" y="21"/>
                  </a:lnTo>
                  <a:lnTo>
                    <a:pt x="21" y="10"/>
                  </a:lnTo>
                  <a:lnTo>
                    <a:pt x="36" y="3"/>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67" name="Freeform 9"/>
            <p:cNvSpPr/>
            <p:nvPr/>
          </p:nvSpPr>
          <p:spPr bwMode="auto">
            <a:xfrm>
              <a:off x="4851" y="2025"/>
              <a:ext cx="57" cy="6"/>
            </a:xfrm>
            <a:custGeom>
              <a:avLst/>
              <a:ahLst/>
              <a:cxnLst>
                <a:cxn ang="0">
                  <a:pos x="52" y="0"/>
                </a:cxn>
                <a:cxn ang="0">
                  <a:pos x="871" y="0"/>
                </a:cxn>
                <a:cxn ang="0">
                  <a:pos x="886" y="3"/>
                </a:cxn>
                <a:cxn ang="0">
                  <a:pos x="901" y="10"/>
                </a:cxn>
                <a:cxn ang="0">
                  <a:pos x="913" y="21"/>
                </a:cxn>
                <a:cxn ang="0">
                  <a:pos x="919" y="36"/>
                </a:cxn>
                <a:cxn ang="0">
                  <a:pos x="922" y="52"/>
                </a:cxn>
                <a:cxn ang="0">
                  <a:pos x="919" y="67"/>
                </a:cxn>
                <a:cxn ang="0">
                  <a:pos x="913" y="82"/>
                </a:cxn>
                <a:cxn ang="0">
                  <a:pos x="901" y="94"/>
                </a:cxn>
                <a:cxn ang="0">
                  <a:pos x="886" y="100"/>
                </a:cxn>
                <a:cxn ang="0">
                  <a:pos x="871" y="103"/>
                </a:cxn>
                <a:cxn ang="0">
                  <a:pos x="52" y="103"/>
                </a:cxn>
                <a:cxn ang="0">
                  <a:pos x="36" y="100"/>
                </a:cxn>
                <a:cxn ang="0">
                  <a:pos x="21" y="94"/>
                </a:cxn>
                <a:cxn ang="0">
                  <a:pos x="10" y="82"/>
                </a:cxn>
                <a:cxn ang="0">
                  <a:pos x="3" y="67"/>
                </a:cxn>
                <a:cxn ang="0">
                  <a:pos x="0" y="52"/>
                </a:cxn>
                <a:cxn ang="0">
                  <a:pos x="3" y="36"/>
                </a:cxn>
                <a:cxn ang="0">
                  <a:pos x="10" y="21"/>
                </a:cxn>
                <a:cxn ang="0">
                  <a:pos x="21" y="10"/>
                </a:cxn>
                <a:cxn ang="0">
                  <a:pos x="36" y="3"/>
                </a:cxn>
                <a:cxn ang="0">
                  <a:pos x="52" y="0"/>
                </a:cxn>
              </a:cxnLst>
              <a:rect l="0" t="0" r="r" b="b"/>
              <a:pathLst>
                <a:path w="922" h="103">
                  <a:moveTo>
                    <a:pt x="52" y="0"/>
                  </a:moveTo>
                  <a:lnTo>
                    <a:pt x="871" y="0"/>
                  </a:lnTo>
                  <a:lnTo>
                    <a:pt x="886" y="3"/>
                  </a:lnTo>
                  <a:lnTo>
                    <a:pt x="901" y="10"/>
                  </a:lnTo>
                  <a:lnTo>
                    <a:pt x="913" y="21"/>
                  </a:lnTo>
                  <a:lnTo>
                    <a:pt x="919" y="36"/>
                  </a:lnTo>
                  <a:lnTo>
                    <a:pt x="922" y="52"/>
                  </a:lnTo>
                  <a:lnTo>
                    <a:pt x="919" y="67"/>
                  </a:lnTo>
                  <a:lnTo>
                    <a:pt x="913" y="82"/>
                  </a:lnTo>
                  <a:lnTo>
                    <a:pt x="901" y="94"/>
                  </a:lnTo>
                  <a:lnTo>
                    <a:pt x="886" y="100"/>
                  </a:lnTo>
                  <a:lnTo>
                    <a:pt x="871" y="103"/>
                  </a:lnTo>
                  <a:lnTo>
                    <a:pt x="52" y="103"/>
                  </a:lnTo>
                  <a:lnTo>
                    <a:pt x="36" y="100"/>
                  </a:lnTo>
                  <a:lnTo>
                    <a:pt x="21" y="94"/>
                  </a:lnTo>
                  <a:lnTo>
                    <a:pt x="10" y="82"/>
                  </a:lnTo>
                  <a:lnTo>
                    <a:pt x="3" y="67"/>
                  </a:lnTo>
                  <a:lnTo>
                    <a:pt x="0" y="52"/>
                  </a:lnTo>
                  <a:lnTo>
                    <a:pt x="3" y="36"/>
                  </a:lnTo>
                  <a:lnTo>
                    <a:pt x="10" y="21"/>
                  </a:lnTo>
                  <a:lnTo>
                    <a:pt x="21" y="10"/>
                  </a:lnTo>
                  <a:lnTo>
                    <a:pt x="36" y="3"/>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68" name="Freeform 10"/>
            <p:cNvSpPr/>
            <p:nvPr/>
          </p:nvSpPr>
          <p:spPr bwMode="auto">
            <a:xfrm>
              <a:off x="4780" y="2159"/>
              <a:ext cx="58" cy="6"/>
            </a:xfrm>
            <a:custGeom>
              <a:avLst/>
              <a:ahLst/>
              <a:cxnLst>
                <a:cxn ang="0">
                  <a:pos x="51" y="0"/>
                </a:cxn>
                <a:cxn ang="0">
                  <a:pos x="871" y="0"/>
                </a:cxn>
                <a:cxn ang="0">
                  <a:pos x="887" y="3"/>
                </a:cxn>
                <a:cxn ang="0">
                  <a:pos x="902" y="9"/>
                </a:cxn>
                <a:cxn ang="0">
                  <a:pos x="913" y="21"/>
                </a:cxn>
                <a:cxn ang="0">
                  <a:pos x="920" y="36"/>
                </a:cxn>
                <a:cxn ang="0">
                  <a:pos x="923" y="51"/>
                </a:cxn>
                <a:cxn ang="0">
                  <a:pos x="920" y="68"/>
                </a:cxn>
                <a:cxn ang="0">
                  <a:pos x="913" y="82"/>
                </a:cxn>
                <a:cxn ang="0">
                  <a:pos x="902" y="93"/>
                </a:cxn>
                <a:cxn ang="0">
                  <a:pos x="887" y="101"/>
                </a:cxn>
                <a:cxn ang="0">
                  <a:pos x="871" y="103"/>
                </a:cxn>
                <a:cxn ang="0">
                  <a:pos x="51" y="103"/>
                </a:cxn>
                <a:cxn ang="0">
                  <a:pos x="36" y="101"/>
                </a:cxn>
                <a:cxn ang="0">
                  <a:pos x="21" y="93"/>
                </a:cxn>
                <a:cxn ang="0">
                  <a:pos x="10" y="82"/>
                </a:cxn>
                <a:cxn ang="0">
                  <a:pos x="3" y="68"/>
                </a:cxn>
                <a:cxn ang="0">
                  <a:pos x="0" y="51"/>
                </a:cxn>
                <a:cxn ang="0">
                  <a:pos x="3" y="36"/>
                </a:cxn>
                <a:cxn ang="0">
                  <a:pos x="10" y="21"/>
                </a:cxn>
                <a:cxn ang="0">
                  <a:pos x="21" y="9"/>
                </a:cxn>
                <a:cxn ang="0">
                  <a:pos x="36" y="3"/>
                </a:cxn>
                <a:cxn ang="0">
                  <a:pos x="51" y="0"/>
                </a:cxn>
              </a:cxnLst>
              <a:rect l="0" t="0" r="r" b="b"/>
              <a:pathLst>
                <a:path w="923" h="103">
                  <a:moveTo>
                    <a:pt x="51" y="0"/>
                  </a:moveTo>
                  <a:lnTo>
                    <a:pt x="871" y="0"/>
                  </a:lnTo>
                  <a:lnTo>
                    <a:pt x="887" y="3"/>
                  </a:lnTo>
                  <a:lnTo>
                    <a:pt x="902" y="9"/>
                  </a:lnTo>
                  <a:lnTo>
                    <a:pt x="913" y="21"/>
                  </a:lnTo>
                  <a:lnTo>
                    <a:pt x="920" y="36"/>
                  </a:lnTo>
                  <a:lnTo>
                    <a:pt x="923" y="51"/>
                  </a:lnTo>
                  <a:lnTo>
                    <a:pt x="920" y="68"/>
                  </a:lnTo>
                  <a:lnTo>
                    <a:pt x="913" y="82"/>
                  </a:lnTo>
                  <a:lnTo>
                    <a:pt x="902" y="93"/>
                  </a:lnTo>
                  <a:lnTo>
                    <a:pt x="887" y="101"/>
                  </a:lnTo>
                  <a:lnTo>
                    <a:pt x="871" y="103"/>
                  </a:lnTo>
                  <a:lnTo>
                    <a:pt x="51" y="103"/>
                  </a:lnTo>
                  <a:lnTo>
                    <a:pt x="36" y="101"/>
                  </a:lnTo>
                  <a:lnTo>
                    <a:pt x="21" y="93"/>
                  </a:lnTo>
                  <a:lnTo>
                    <a:pt x="10" y="82"/>
                  </a:lnTo>
                  <a:lnTo>
                    <a:pt x="3" y="68"/>
                  </a:lnTo>
                  <a:lnTo>
                    <a:pt x="0" y="51"/>
                  </a:lnTo>
                  <a:lnTo>
                    <a:pt x="3" y="36"/>
                  </a:lnTo>
                  <a:lnTo>
                    <a:pt x="10" y="21"/>
                  </a:lnTo>
                  <a:lnTo>
                    <a:pt x="21" y="9"/>
                  </a:lnTo>
                  <a:lnTo>
                    <a:pt x="36" y="3"/>
                  </a:lnTo>
                  <a:lnTo>
                    <a:pt x="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69" name="Freeform 11"/>
            <p:cNvSpPr/>
            <p:nvPr/>
          </p:nvSpPr>
          <p:spPr bwMode="auto">
            <a:xfrm>
              <a:off x="4780" y="2140"/>
              <a:ext cx="58" cy="6"/>
            </a:xfrm>
            <a:custGeom>
              <a:avLst/>
              <a:ahLst/>
              <a:cxnLst>
                <a:cxn ang="0">
                  <a:pos x="51" y="0"/>
                </a:cxn>
                <a:cxn ang="0">
                  <a:pos x="871" y="0"/>
                </a:cxn>
                <a:cxn ang="0">
                  <a:pos x="887" y="3"/>
                </a:cxn>
                <a:cxn ang="0">
                  <a:pos x="902" y="9"/>
                </a:cxn>
                <a:cxn ang="0">
                  <a:pos x="913" y="21"/>
                </a:cxn>
                <a:cxn ang="0">
                  <a:pos x="920" y="36"/>
                </a:cxn>
                <a:cxn ang="0">
                  <a:pos x="923" y="51"/>
                </a:cxn>
                <a:cxn ang="0">
                  <a:pos x="920" y="67"/>
                </a:cxn>
                <a:cxn ang="0">
                  <a:pos x="913" y="82"/>
                </a:cxn>
                <a:cxn ang="0">
                  <a:pos x="902" y="93"/>
                </a:cxn>
                <a:cxn ang="0">
                  <a:pos x="887" y="100"/>
                </a:cxn>
                <a:cxn ang="0">
                  <a:pos x="871" y="103"/>
                </a:cxn>
                <a:cxn ang="0">
                  <a:pos x="51" y="103"/>
                </a:cxn>
                <a:cxn ang="0">
                  <a:pos x="36" y="100"/>
                </a:cxn>
                <a:cxn ang="0">
                  <a:pos x="21" y="93"/>
                </a:cxn>
                <a:cxn ang="0">
                  <a:pos x="10" y="82"/>
                </a:cxn>
                <a:cxn ang="0">
                  <a:pos x="3" y="67"/>
                </a:cxn>
                <a:cxn ang="0">
                  <a:pos x="0" y="51"/>
                </a:cxn>
                <a:cxn ang="0">
                  <a:pos x="3" y="36"/>
                </a:cxn>
                <a:cxn ang="0">
                  <a:pos x="10" y="21"/>
                </a:cxn>
                <a:cxn ang="0">
                  <a:pos x="21" y="9"/>
                </a:cxn>
                <a:cxn ang="0">
                  <a:pos x="36" y="3"/>
                </a:cxn>
                <a:cxn ang="0">
                  <a:pos x="51" y="0"/>
                </a:cxn>
              </a:cxnLst>
              <a:rect l="0" t="0" r="r" b="b"/>
              <a:pathLst>
                <a:path w="923" h="103">
                  <a:moveTo>
                    <a:pt x="51" y="0"/>
                  </a:moveTo>
                  <a:lnTo>
                    <a:pt x="871" y="0"/>
                  </a:lnTo>
                  <a:lnTo>
                    <a:pt x="887" y="3"/>
                  </a:lnTo>
                  <a:lnTo>
                    <a:pt x="902" y="9"/>
                  </a:lnTo>
                  <a:lnTo>
                    <a:pt x="913" y="21"/>
                  </a:lnTo>
                  <a:lnTo>
                    <a:pt x="920" y="36"/>
                  </a:lnTo>
                  <a:lnTo>
                    <a:pt x="923" y="51"/>
                  </a:lnTo>
                  <a:lnTo>
                    <a:pt x="920" y="67"/>
                  </a:lnTo>
                  <a:lnTo>
                    <a:pt x="913" y="82"/>
                  </a:lnTo>
                  <a:lnTo>
                    <a:pt x="902" y="93"/>
                  </a:lnTo>
                  <a:lnTo>
                    <a:pt x="887" y="100"/>
                  </a:lnTo>
                  <a:lnTo>
                    <a:pt x="871" y="103"/>
                  </a:lnTo>
                  <a:lnTo>
                    <a:pt x="51" y="103"/>
                  </a:lnTo>
                  <a:lnTo>
                    <a:pt x="36" y="100"/>
                  </a:lnTo>
                  <a:lnTo>
                    <a:pt x="21" y="93"/>
                  </a:lnTo>
                  <a:lnTo>
                    <a:pt x="10" y="82"/>
                  </a:lnTo>
                  <a:lnTo>
                    <a:pt x="3" y="67"/>
                  </a:lnTo>
                  <a:lnTo>
                    <a:pt x="0" y="51"/>
                  </a:lnTo>
                  <a:lnTo>
                    <a:pt x="3" y="36"/>
                  </a:lnTo>
                  <a:lnTo>
                    <a:pt x="10" y="21"/>
                  </a:lnTo>
                  <a:lnTo>
                    <a:pt x="21" y="9"/>
                  </a:lnTo>
                  <a:lnTo>
                    <a:pt x="36" y="3"/>
                  </a:lnTo>
                  <a:lnTo>
                    <a:pt x="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0" name="Freeform 12"/>
            <p:cNvSpPr/>
            <p:nvPr/>
          </p:nvSpPr>
          <p:spPr bwMode="auto">
            <a:xfrm>
              <a:off x="4780" y="2121"/>
              <a:ext cx="58" cy="6"/>
            </a:xfrm>
            <a:custGeom>
              <a:avLst/>
              <a:ahLst/>
              <a:cxnLst>
                <a:cxn ang="0">
                  <a:pos x="51" y="0"/>
                </a:cxn>
                <a:cxn ang="0">
                  <a:pos x="871" y="0"/>
                </a:cxn>
                <a:cxn ang="0">
                  <a:pos x="887" y="2"/>
                </a:cxn>
                <a:cxn ang="0">
                  <a:pos x="902" y="10"/>
                </a:cxn>
                <a:cxn ang="0">
                  <a:pos x="913" y="21"/>
                </a:cxn>
                <a:cxn ang="0">
                  <a:pos x="920" y="35"/>
                </a:cxn>
                <a:cxn ang="0">
                  <a:pos x="923" y="50"/>
                </a:cxn>
                <a:cxn ang="0">
                  <a:pos x="920" y="67"/>
                </a:cxn>
                <a:cxn ang="0">
                  <a:pos x="913" y="81"/>
                </a:cxn>
                <a:cxn ang="0">
                  <a:pos x="902" y="92"/>
                </a:cxn>
                <a:cxn ang="0">
                  <a:pos x="887" y="100"/>
                </a:cxn>
                <a:cxn ang="0">
                  <a:pos x="871" y="102"/>
                </a:cxn>
                <a:cxn ang="0">
                  <a:pos x="51" y="102"/>
                </a:cxn>
                <a:cxn ang="0">
                  <a:pos x="36" y="100"/>
                </a:cxn>
                <a:cxn ang="0">
                  <a:pos x="21" y="92"/>
                </a:cxn>
                <a:cxn ang="0">
                  <a:pos x="10" y="81"/>
                </a:cxn>
                <a:cxn ang="0">
                  <a:pos x="3" y="67"/>
                </a:cxn>
                <a:cxn ang="0">
                  <a:pos x="0" y="50"/>
                </a:cxn>
                <a:cxn ang="0">
                  <a:pos x="3" y="35"/>
                </a:cxn>
                <a:cxn ang="0">
                  <a:pos x="10" y="21"/>
                </a:cxn>
                <a:cxn ang="0">
                  <a:pos x="21" y="10"/>
                </a:cxn>
                <a:cxn ang="0">
                  <a:pos x="36" y="2"/>
                </a:cxn>
                <a:cxn ang="0">
                  <a:pos x="51" y="0"/>
                </a:cxn>
              </a:cxnLst>
              <a:rect l="0" t="0" r="r" b="b"/>
              <a:pathLst>
                <a:path w="923" h="102">
                  <a:moveTo>
                    <a:pt x="51" y="0"/>
                  </a:moveTo>
                  <a:lnTo>
                    <a:pt x="871" y="0"/>
                  </a:lnTo>
                  <a:lnTo>
                    <a:pt x="887" y="2"/>
                  </a:lnTo>
                  <a:lnTo>
                    <a:pt x="902" y="10"/>
                  </a:lnTo>
                  <a:lnTo>
                    <a:pt x="913" y="21"/>
                  </a:lnTo>
                  <a:lnTo>
                    <a:pt x="920" y="35"/>
                  </a:lnTo>
                  <a:lnTo>
                    <a:pt x="923" y="50"/>
                  </a:lnTo>
                  <a:lnTo>
                    <a:pt x="920" y="67"/>
                  </a:lnTo>
                  <a:lnTo>
                    <a:pt x="913" y="81"/>
                  </a:lnTo>
                  <a:lnTo>
                    <a:pt x="902" y="92"/>
                  </a:lnTo>
                  <a:lnTo>
                    <a:pt x="887" y="100"/>
                  </a:lnTo>
                  <a:lnTo>
                    <a:pt x="871" y="102"/>
                  </a:lnTo>
                  <a:lnTo>
                    <a:pt x="51" y="102"/>
                  </a:lnTo>
                  <a:lnTo>
                    <a:pt x="36" y="100"/>
                  </a:lnTo>
                  <a:lnTo>
                    <a:pt x="21" y="92"/>
                  </a:lnTo>
                  <a:lnTo>
                    <a:pt x="10" y="81"/>
                  </a:lnTo>
                  <a:lnTo>
                    <a:pt x="3" y="67"/>
                  </a:lnTo>
                  <a:lnTo>
                    <a:pt x="0" y="50"/>
                  </a:lnTo>
                  <a:lnTo>
                    <a:pt x="3" y="35"/>
                  </a:lnTo>
                  <a:lnTo>
                    <a:pt x="10" y="21"/>
                  </a:lnTo>
                  <a:lnTo>
                    <a:pt x="21" y="10"/>
                  </a:lnTo>
                  <a:lnTo>
                    <a:pt x="36" y="2"/>
                  </a:lnTo>
                  <a:lnTo>
                    <a:pt x="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1" name="Freeform 13"/>
            <p:cNvSpPr/>
            <p:nvPr/>
          </p:nvSpPr>
          <p:spPr bwMode="auto">
            <a:xfrm>
              <a:off x="4851" y="2159"/>
              <a:ext cx="57" cy="6"/>
            </a:xfrm>
            <a:custGeom>
              <a:avLst/>
              <a:ahLst/>
              <a:cxnLst>
                <a:cxn ang="0">
                  <a:pos x="52" y="0"/>
                </a:cxn>
                <a:cxn ang="0">
                  <a:pos x="871" y="0"/>
                </a:cxn>
                <a:cxn ang="0">
                  <a:pos x="886" y="3"/>
                </a:cxn>
                <a:cxn ang="0">
                  <a:pos x="901" y="9"/>
                </a:cxn>
                <a:cxn ang="0">
                  <a:pos x="913" y="21"/>
                </a:cxn>
                <a:cxn ang="0">
                  <a:pos x="919" y="36"/>
                </a:cxn>
                <a:cxn ang="0">
                  <a:pos x="922" y="51"/>
                </a:cxn>
                <a:cxn ang="0">
                  <a:pos x="919" y="68"/>
                </a:cxn>
                <a:cxn ang="0">
                  <a:pos x="913" y="82"/>
                </a:cxn>
                <a:cxn ang="0">
                  <a:pos x="901" y="93"/>
                </a:cxn>
                <a:cxn ang="0">
                  <a:pos x="886" y="101"/>
                </a:cxn>
                <a:cxn ang="0">
                  <a:pos x="871" y="103"/>
                </a:cxn>
                <a:cxn ang="0">
                  <a:pos x="52" y="103"/>
                </a:cxn>
                <a:cxn ang="0">
                  <a:pos x="36" y="101"/>
                </a:cxn>
                <a:cxn ang="0">
                  <a:pos x="21" y="93"/>
                </a:cxn>
                <a:cxn ang="0">
                  <a:pos x="10" y="82"/>
                </a:cxn>
                <a:cxn ang="0">
                  <a:pos x="3" y="68"/>
                </a:cxn>
                <a:cxn ang="0">
                  <a:pos x="0" y="51"/>
                </a:cxn>
                <a:cxn ang="0">
                  <a:pos x="3" y="36"/>
                </a:cxn>
                <a:cxn ang="0">
                  <a:pos x="10" y="21"/>
                </a:cxn>
                <a:cxn ang="0">
                  <a:pos x="21" y="9"/>
                </a:cxn>
                <a:cxn ang="0">
                  <a:pos x="36" y="3"/>
                </a:cxn>
                <a:cxn ang="0">
                  <a:pos x="52" y="0"/>
                </a:cxn>
              </a:cxnLst>
              <a:rect l="0" t="0" r="r" b="b"/>
              <a:pathLst>
                <a:path w="922" h="103">
                  <a:moveTo>
                    <a:pt x="52" y="0"/>
                  </a:moveTo>
                  <a:lnTo>
                    <a:pt x="871" y="0"/>
                  </a:lnTo>
                  <a:lnTo>
                    <a:pt x="886" y="3"/>
                  </a:lnTo>
                  <a:lnTo>
                    <a:pt x="901" y="9"/>
                  </a:lnTo>
                  <a:lnTo>
                    <a:pt x="913" y="21"/>
                  </a:lnTo>
                  <a:lnTo>
                    <a:pt x="919" y="36"/>
                  </a:lnTo>
                  <a:lnTo>
                    <a:pt x="922" y="51"/>
                  </a:lnTo>
                  <a:lnTo>
                    <a:pt x="919" y="68"/>
                  </a:lnTo>
                  <a:lnTo>
                    <a:pt x="913" y="82"/>
                  </a:lnTo>
                  <a:lnTo>
                    <a:pt x="901" y="93"/>
                  </a:lnTo>
                  <a:lnTo>
                    <a:pt x="886" y="101"/>
                  </a:lnTo>
                  <a:lnTo>
                    <a:pt x="871" y="103"/>
                  </a:lnTo>
                  <a:lnTo>
                    <a:pt x="52" y="103"/>
                  </a:lnTo>
                  <a:lnTo>
                    <a:pt x="36" y="101"/>
                  </a:lnTo>
                  <a:lnTo>
                    <a:pt x="21" y="93"/>
                  </a:lnTo>
                  <a:lnTo>
                    <a:pt x="10" y="82"/>
                  </a:lnTo>
                  <a:lnTo>
                    <a:pt x="3" y="68"/>
                  </a:lnTo>
                  <a:lnTo>
                    <a:pt x="0" y="51"/>
                  </a:lnTo>
                  <a:lnTo>
                    <a:pt x="3" y="36"/>
                  </a:lnTo>
                  <a:lnTo>
                    <a:pt x="10" y="21"/>
                  </a:lnTo>
                  <a:lnTo>
                    <a:pt x="21" y="9"/>
                  </a:lnTo>
                  <a:lnTo>
                    <a:pt x="36" y="3"/>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2" name="Freeform 14"/>
            <p:cNvSpPr/>
            <p:nvPr/>
          </p:nvSpPr>
          <p:spPr bwMode="auto">
            <a:xfrm>
              <a:off x="4851" y="2140"/>
              <a:ext cx="57" cy="6"/>
            </a:xfrm>
            <a:custGeom>
              <a:avLst/>
              <a:ahLst/>
              <a:cxnLst>
                <a:cxn ang="0">
                  <a:pos x="52" y="0"/>
                </a:cxn>
                <a:cxn ang="0">
                  <a:pos x="871" y="0"/>
                </a:cxn>
                <a:cxn ang="0">
                  <a:pos x="886" y="3"/>
                </a:cxn>
                <a:cxn ang="0">
                  <a:pos x="901" y="9"/>
                </a:cxn>
                <a:cxn ang="0">
                  <a:pos x="913" y="21"/>
                </a:cxn>
                <a:cxn ang="0">
                  <a:pos x="919" y="36"/>
                </a:cxn>
                <a:cxn ang="0">
                  <a:pos x="922" y="51"/>
                </a:cxn>
                <a:cxn ang="0">
                  <a:pos x="919" y="67"/>
                </a:cxn>
                <a:cxn ang="0">
                  <a:pos x="913" y="82"/>
                </a:cxn>
                <a:cxn ang="0">
                  <a:pos x="901" y="93"/>
                </a:cxn>
                <a:cxn ang="0">
                  <a:pos x="886" y="100"/>
                </a:cxn>
                <a:cxn ang="0">
                  <a:pos x="871" y="103"/>
                </a:cxn>
                <a:cxn ang="0">
                  <a:pos x="52" y="103"/>
                </a:cxn>
                <a:cxn ang="0">
                  <a:pos x="36" y="100"/>
                </a:cxn>
                <a:cxn ang="0">
                  <a:pos x="21" y="93"/>
                </a:cxn>
                <a:cxn ang="0">
                  <a:pos x="10" y="82"/>
                </a:cxn>
                <a:cxn ang="0">
                  <a:pos x="3" y="67"/>
                </a:cxn>
                <a:cxn ang="0">
                  <a:pos x="0" y="51"/>
                </a:cxn>
                <a:cxn ang="0">
                  <a:pos x="3" y="36"/>
                </a:cxn>
                <a:cxn ang="0">
                  <a:pos x="10" y="21"/>
                </a:cxn>
                <a:cxn ang="0">
                  <a:pos x="21" y="9"/>
                </a:cxn>
                <a:cxn ang="0">
                  <a:pos x="36" y="3"/>
                </a:cxn>
                <a:cxn ang="0">
                  <a:pos x="52" y="0"/>
                </a:cxn>
              </a:cxnLst>
              <a:rect l="0" t="0" r="r" b="b"/>
              <a:pathLst>
                <a:path w="922" h="103">
                  <a:moveTo>
                    <a:pt x="52" y="0"/>
                  </a:moveTo>
                  <a:lnTo>
                    <a:pt x="871" y="0"/>
                  </a:lnTo>
                  <a:lnTo>
                    <a:pt x="886" y="3"/>
                  </a:lnTo>
                  <a:lnTo>
                    <a:pt x="901" y="9"/>
                  </a:lnTo>
                  <a:lnTo>
                    <a:pt x="913" y="21"/>
                  </a:lnTo>
                  <a:lnTo>
                    <a:pt x="919" y="36"/>
                  </a:lnTo>
                  <a:lnTo>
                    <a:pt x="922" y="51"/>
                  </a:lnTo>
                  <a:lnTo>
                    <a:pt x="919" y="67"/>
                  </a:lnTo>
                  <a:lnTo>
                    <a:pt x="913" y="82"/>
                  </a:lnTo>
                  <a:lnTo>
                    <a:pt x="901" y="93"/>
                  </a:lnTo>
                  <a:lnTo>
                    <a:pt x="886" y="100"/>
                  </a:lnTo>
                  <a:lnTo>
                    <a:pt x="871" y="103"/>
                  </a:lnTo>
                  <a:lnTo>
                    <a:pt x="52" y="103"/>
                  </a:lnTo>
                  <a:lnTo>
                    <a:pt x="36" y="100"/>
                  </a:lnTo>
                  <a:lnTo>
                    <a:pt x="21" y="93"/>
                  </a:lnTo>
                  <a:lnTo>
                    <a:pt x="10" y="82"/>
                  </a:lnTo>
                  <a:lnTo>
                    <a:pt x="3" y="67"/>
                  </a:lnTo>
                  <a:lnTo>
                    <a:pt x="0" y="51"/>
                  </a:lnTo>
                  <a:lnTo>
                    <a:pt x="3" y="36"/>
                  </a:lnTo>
                  <a:lnTo>
                    <a:pt x="10" y="21"/>
                  </a:lnTo>
                  <a:lnTo>
                    <a:pt x="21" y="9"/>
                  </a:lnTo>
                  <a:lnTo>
                    <a:pt x="36" y="3"/>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3" name="Freeform 15"/>
            <p:cNvSpPr/>
            <p:nvPr/>
          </p:nvSpPr>
          <p:spPr bwMode="auto">
            <a:xfrm>
              <a:off x="4851" y="2121"/>
              <a:ext cx="57" cy="6"/>
            </a:xfrm>
            <a:custGeom>
              <a:avLst/>
              <a:ahLst/>
              <a:cxnLst>
                <a:cxn ang="0">
                  <a:pos x="52" y="0"/>
                </a:cxn>
                <a:cxn ang="0">
                  <a:pos x="871" y="0"/>
                </a:cxn>
                <a:cxn ang="0">
                  <a:pos x="886" y="2"/>
                </a:cxn>
                <a:cxn ang="0">
                  <a:pos x="901" y="10"/>
                </a:cxn>
                <a:cxn ang="0">
                  <a:pos x="913" y="21"/>
                </a:cxn>
                <a:cxn ang="0">
                  <a:pos x="919" y="35"/>
                </a:cxn>
                <a:cxn ang="0">
                  <a:pos x="922" y="50"/>
                </a:cxn>
                <a:cxn ang="0">
                  <a:pos x="919" y="67"/>
                </a:cxn>
                <a:cxn ang="0">
                  <a:pos x="913" y="81"/>
                </a:cxn>
                <a:cxn ang="0">
                  <a:pos x="901" y="92"/>
                </a:cxn>
                <a:cxn ang="0">
                  <a:pos x="886" y="100"/>
                </a:cxn>
                <a:cxn ang="0">
                  <a:pos x="871" y="102"/>
                </a:cxn>
                <a:cxn ang="0">
                  <a:pos x="52" y="102"/>
                </a:cxn>
                <a:cxn ang="0">
                  <a:pos x="36" y="100"/>
                </a:cxn>
                <a:cxn ang="0">
                  <a:pos x="21" y="92"/>
                </a:cxn>
                <a:cxn ang="0">
                  <a:pos x="10" y="81"/>
                </a:cxn>
                <a:cxn ang="0">
                  <a:pos x="3" y="67"/>
                </a:cxn>
                <a:cxn ang="0">
                  <a:pos x="0" y="50"/>
                </a:cxn>
                <a:cxn ang="0">
                  <a:pos x="3" y="35"/>
                </a:cxn>
                <a:cxn ang="0">
                  <a:pos x="10" y="21"/>
                </a:cxn>
                <a:cxn ang="0">
                  <a:pos x="21" y="10"/>
                </a:cxn>
                <a:cxn ang="0">
                  <a:pos x="36" y="2"/>
                </a:cxn>
                <a:cxn ang="0">
                  <a:pos x="52" y="0"/>
                </a:cxn>
              </a:cxnLst>
              <a:rect l="0" t="0" r="r" b="b"/>
              <a:pathLst>
                <a:path w="922" h="102">
                  <a:moveTo>
                    <a:pt x="52" y="0"/>
                  </a:moveTo>
                  <a:lnTo>
                    <a:pt x="871" y="0"/>
                  </a:lnTo>
                  <a:lnTo>
                    <a:pt x="886" y="2"/>
                  </a:lnTo>
                  <a:lnTo>
                    <a:pt x="901" y="10"/>
                  </a:lnTo>
                  <a:lnTo>
                    <a:pt x="913" y="21"/>
                  </a:lnTo>
                  <a:lnTo>
                    <a:pt x="919" y="35"/>
                  </a:lnTo>
                  <a:lnTo>
                    <a:pt x="922" y="50"/>
                  </a:lnTo>
                  <a:lnTo>
                    <a:pt x="919" y="67"/>
                  </a:lnTo>
                  <a:lnTo>
                    <a:pt x="913" y="81"/>
                  </a:lnTo>
                  <a:lnTo>
                    <a:pt x="901" y="92"/>
                  </a:lnTo>
                  <a:lnTo>
                    <a:pt x="886" y="100"/>
                  </a:lnTo>
                  <a:lnTo>
                    <a:pt x="871" y="102"/>
                  </a:lnTo>
                  <a:lnTo>
                    <a:pt x="52" y="102"/>
                  </a:lnTo>
                  <a:lnTo>
                    <a:pt x="36" y="100"/>
                  </a:lnTo>
                  <a:lnTo>
                    <a:pt x="21" y="92"/>
                  </a:lnTo>
                  <a:lnTo>
                    <a:pt x="10" y="81"/>
                  </a:lnTo>
                  <a:lnTo>
                    <a:pt x="3" y="67"/>
                  </a:lnTo>
                  <a:lnTo>
                    <a:pt x="0" y="50"/>
                  </a:lnTo>
                  <a:lnTo>
                    <a:pt x="3" y="35"/>
                  </a:lnTo>
                  <a:lnTo>
                    <a:pt x="10" y="21"/>
                  </a:lnTo>
                  <a:lnTo>
                    <a:pt x="21" y="10"/>
                  </a:lnTo>
                  <a:lnTo>
                    <a:pt x="36" y="2"/>
                  </a:lnTo>
                  <a:lnTo>
                    <a:pt x="52"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4" name="Freeform 16"/>
            <p:cNvSpPr/>
            <p:nvPr/>
          </p:nvSpPr>
          <p:spPr bwMode="auto">
            <a:xfrm>
              <a:off x="4780" y="2082"/>
              <a:ext cx="128" cy="7"/>
            </a:xfrm>
            <a:custGeom>
              <a:avLst/>
              <a:ahLst/>
              <a:cxnLst>
                <a:cxn ang="0">
                  <a:pos x="51" y="0"/>
                </a:cxn>
                <a:cxn ang="0">
                  <a:pos x="1998" y="0"/>
                </a:cxn>
                <a:cxn ang="0">
                  <a:pos x="2013" y="3"/>
                </a:cxn>
                <a:cxn ang="0">
                  <a:pos x="2028" y="10"/>
                </a:cxn>
                <a:cxn ang="0">
                  <a:pos x="2040" y="21"/>
                </a:cxn>
                <a:cxn ang="0">
                  <a:pos x="2046" y="36"/>
                </a:cxn>
                <a:cxn ang="0">
                  <a:pos x="2049" y="51"/>
                </a:cxn>
                <a:cxn ang="0">
                  <a:pos x="2046" y="67"/>
                </a:cxn>
                <a:cxn ang="0">
                  <a:pos x="2040" y="82"/>
                </a:cxn>
                <a:cxn ang="0">
                  <a:pos x="2028" y="93"/>
                </a:cxn>
                <a:cxn ang="0">
                  <a:pos x="2013" y="100"/>
                </a:cxn>
                <a:cxn ang="0">
                  <a:pos x="1998" y="103"/>
                </a:cxn>
                <a:cxn ang="0">
                  <a:pos x="51" y="103"/>
                </a:cxn>
                <a:cxn ang="0">
                  <a:pos x="36" y="100"/>
                </a:cxn>
                <a:cxn ang="0">
                  <a:pos x="21" y="93"/>
                </a:cxn>
                <a:cxn ang="0">
                  <a:pos x="10" y="82"/>
                </a:cxn>
                <a:cxn ang="0">
                  <a:pos x="3" y="67"/>
                </a:cxn>
                <a:cxn ang="0">
                  <a:pos x="0" y="51"/>
                </a:cxn>
                <a:cxn ang="0">
                  <a:pos x="3" y="36"/>
                </a:cxn>
                <a:cxn ang="0">
                  <a:pos x="10" y="21"/>
                </a:cxn>
                <a:cxn ang="0">
                  <a:pos x="21" y="10"/>
                </a:cxn>
                <a:cxn ang="0">
                  <a:pos x="36" y="3"/>
                </a:cxn>
                <a:cxn ang="0">
                  <a:pos x="51" y="0"/>
                </a:cxn>
              </a:cxnLst>
              <a:rect l="0" t="0" r="r" b="b"/>
              <a:pathLst>
                <a:path w="2049" h="103">
                  <a:moveTo>
                    <a:pt x="51" y="0"/>
                  </a:moveTo>
                  <a:lnTo>
                    <a:pt x="1998" y="0"/>
                  </a:lnTo>
                  <a:lnTo>
                    <a:pt x="2013" y="3"/>
                  </a:lnTo>
                  <a:lnTo>
                    <a:pt x="2028" y="10"/>
                  </a:lnTo>
                  <a:lnTo>
                    <a:pt x="2040" y="21"/>
                  </a:lnTo>
                  <a:lnTo>
                    <a:pt x="2046" y="36"/>
                  </a:lnTo>
                  <a:lnTo>
                    <a:pt x="2049" y="51"/>
                  </a:lnTo>
                  <a:lnTo>
                    <a:pt x="2046" y="67"/>
                  </a:lnTo>
                  <a:lnTo>
                    <a:pt x="2040" y="82"/>
                  </a:lnTo>
                  <a:lnTo>
                    <a:pt x="2028" y="93"/>
                  </a:lnTo>
                  <a:lnTo>
                    <a:pt x="2013" y="100"/>
                  </a:lnTo>
                  <a:lnTo>
                    <a:pt x="1998" y="103"/>
                  </a:lnTo>
                  <a:lnTo>
                    <a:pt x="51" y="103"/>
                  </a:lnTo>
                  <a:lnTo>
                    <a:pt x="36" y="100"/>
                  </a:lnTo>
                  <a:lnTo>
                    <a:pt x="21" y="93"/>
                  </a:lnTo>
                  <a:lnTo>
                    <a:pt x="10" y="82"/>
                  </a:lnTo>
                  <a:lnTo>
                    <a:pt x="3" y="67"/>
                  </a:lnTo>
                  <a:lnTo>
                    <a:pt x="0" y="51"/>
                  </a:lnTo>
                  <a:lnTo>
                    <a:pt x="3" y="36"/>
                  </a:lnTo>
                  <a:lnTo>
                    <a:pt x="10" y="21"/>
                  </a:lnTo>
                  <a:lnTo>
                    <a:pt x="21" y="10"/>
                  </a:lnTo>
                  <a:lnTo>
                    <a:pt x="36" y="3"/>
                  </a:lnTo>
                  <a:lnTo>
                    <a:pt x="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5" name="Freeform 17"/>
            <p:cNvSpPr/>
            <p:nvPr/>
          </p:nvSpPr>
          <p:spPr bwMode="auto">
            <a:xfrm>
              <a:off x="4780" y="2101"/>
              <a:ext cx="128" cy="7"/>
            </a:xfrm>
            <a:custGeom>
              <a:avLst/>
              <a:ahLst/>
              <a:cxnLst>
                <a:cxn ang="0">
                  <a:pos x="51" y="0"/>
                </a:cxn>
                <a:cxn ang="0">
                  <a:pos x="1998" y="0"/>
                </a:cxn>
                <a:cxn ang="0">
                  <a:pos x="2013" y="3"/>
                </a:cxn>
                <a:cxn ang="0">
                  <a:pos x="2028" y="10"/>
                </a:cxn>
                <a:cxn ang="0">
                  <a:pos x="2040" y="21"/>
                </a:cxn>
                <a:cxn ang="0">
                  <a:pos x="2046" y="36"/>
                </a:cxn>
                <a:cxn ang="0">
                  <a:pos x="2049" y="51"/>
                </a:cxn>
                <a:cxn ang="0">
                  <a:pos x="2046" y="67"/>
                </a:cxn>
                <a:cxn ang="0">
                  <a:pos x="2040" y="82"/>
                </a:cxn>
                <a:cxn ang="0">
                  <a:pos x="2028" y="93"/>
                </a:cxn>
                <a:cxn ang="0">
                  <a:pos x="2013" y="100"/>
                </a:cxn>
                <a:cxn ang="0">
                  <a:pos x="1998" y="103"/>
                </a:cxn>
                <a:cxn ang="0">
                  <a:pos x="51" y="103"/>
                </a:cxn>
                <a:cxn ang="0">
                  <a:pos x="36" y="100"/>
                </a:cxn>
                <a:cxn ang="0">
                  <a:pos x="21" y="93"/>
                </a:cxn>
                <a:cxn ang="0">
                  <a:pos x="10" y="82"/>
                </a:cxn>
                <a:cxn ang="0">
                  <a:pos x="3" y="67"/>
                </a:cxn>
                <a:cxn ang="0">
                  <a:pos x="0" y="51"/>
                </a:cxn>
                <a:cxn ang="0">
                  <a:pos x="3" y="36"/>
                </a:cxn>
                <a:cxn ang="0">
                  <a:pos x="10" y="21"/>
                </a:cxn>
                <a:cxn ang="0">
                  <a:pos x="21" y="10"/>
                </a:cxn>
                <a:cxn ang="0">
                  <a:pos x="36" y="3"/>
                </a:cxn>
                <a:cxn ang="0">
                  <a:pos x="51" y="0"/>
                </a:cxn>
              </a:cxnLst>
              <a:rect l="0" t="0" r="r" b="b"/>
              <a:pathLst>
                <a:path w="2049" h="103">
                  <a:moveTo>
                    <a:pt x="51" y="0"/>
                  </a:moveTo>
                  <a:lnTo>
                    <a:pt x="1998" y="0"/>
                  </a:lnTo>
                  <a:lnTo>
                    <a:pt x="2013" y="3"/>
                  </a:lnTo>
                  <a:lnTo>
                    <a:pt x="2028" y="10"/>
                  </a:lnTo>
                  <a:lnTo>
                    <a:pt x="2040" y="21"/>
                  </a:lnTo>
                  <a:lnTo>
                    <a:pt x="2046" y="36"/>
                  </a:lnTo>
                  <a:lnTo>
                    <a:pt x="2049" y="51"/>
                  </a:lnTo>
                  <a:lnTo>
                    <a:pt x="2046" y="67"/>
                  </a:lnTo>
                  <a:lnTo>
                    <a:pt x="2040" y="82"/>
                  </a:lnTo>
                  <a:lnTo>
                    <a:pt x="2028" y="93"/>
                  </a:lnTo>
                  <a:lnTo>
                    <a:pt x="2013" y="100"/>
                  </a:lnTo>
                  <a:lnTo>
                    <a:pt x="1998" y="103"/>
                  </a:lnTo>
                  <a:lnTo>
                    <a:pt x="51" y="103"/>
                  </a:lnTo>
                  <a:lnTo>
                    <a:pt x="36" y="100"/>
                  </a:lnTo>
                  <a:lnTo>
                    <a:pt x="21" y="93"/>
                  </a:lnTo>
                  <a:lnTo>
                    <a:pt x="10" y="82"/>
                  </a:lnTo>
                  <a:lnTo>
                    <a:pt x="3" y="67"/>
                  </a:lnTo>
                  <a:lnTo>
                    <a:pt x="0" y="51"/>
                  </a:lnTo>
                  <a:lnTo>
                    <a:pt x="3" y="36"/>
                  </a:lnTo>
                  <a:lnTo>
                    <a:pt x="10" y="21"/>
                  </a:lnTo>
                  <a:lnTo>
                    <a:pt x="21" y="10"/>
                  </a:lnTo>
                  <a:lnTo>
                    <a:pt x="36" y="3"/>
                  </a:lnTo>
                  <a:lnTo>
                    <a:pt x="51"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6" name="Freeform 18"/>
            <p:cNvSpPr>
              <a:spLocks noEditPoints="1"/>
            </p:cNvSpPr>
            <p:nvPr/>
          </p:nvSpPr>
          <p:spPr bwMode="auto">
            <a:xfrm>
              <a:off x="4780" y="2012"/>
              <a:ext cx="58" cy="57"/>
            </a:xfrm>
            <a:custGeom>
              <a:avLst/>
              <a:ahLst/>
              <a:cxnLst>
                <a:cxn ang="0">
                  <a:pos x="205" y="205"/>
                </a:cxn>
                <a:cxn ang="0">
                  <a:pos x="205" y="718"/>
                </a:cxn>
                <a:cxn ang="0">
                  <a:pos x="718" y="718"/>
                </a:cxn>
                <a:cxn ang="0">
                  <a:pos x="718" y="205"/>
                </a:cxn>
                <a:cxn ang="0">
                  <a:pos x="205" y="205"/>
                </a:cxn>
                <a:cxn ang="0">
                  <a:pos x="103" y="0"/>
                </a:cxn>
                <a:cxn ang="0">
                  <a:pos x="820" y="0"/>
                </a:cxn>
                <a:cxn ang="0">
                  <a:pos x="843" y="3"/>
                </a:cxn>
                <a:cxn ang="0">
                  <a:pos x="865" y="10"/>
                </a:cxn>
                <a:cxn ang="0">
                  <a:pos x="884" y="23"/>
                </a:cxn>
                <a:cxn ang="0">
                  <a:pos x="900" y="39"/>
                </a:cxn>
                <a:cxn ang="0">
                  <a:pos x="913" y="58"/>
                </a:cxn>
                <a:cxn ang="0">
                  <a:pos x="920" y="80"/>
                </a:cxn>
                <a:cxn ang="0">
                  <a:pos x="923" y="103"/>
                </a:cxn>
                <a:cxn ang="0">
                  <a:pos x="923" y="819"/>
                </a:cxn>
                <a:cxn ang="0">
                  <a:pos x="920" y="842"/>
                </a:cxn>
                <a:cxn ang="0">
                  <a:pos x="913" y="864"/>
                </a:cxn>
                <a:cxn ang="0">
                  <a:pos x="900" y="883"/>
                </a:cxn>
                <a:cxn ang="0">
                  <a:pos x="884" y="899"/>
                </a:cxn>
                <a:cxn ang="0">
                  <a:pos x="865" y="911"/>
                </a:cxn>
                <a:cxn ang="0">
                  <a:pos x="843" y="919"/>
                </a:cxn>
                <a:cxn ang="0">
                  <a:pos x="820" y="922"/>
                </a:cxn>
                <a:cxn ang="0">
                  <a:pos x="103" y="922"/>
                </a:cxn>
                <a:cxn ang="0">
                  <a:pos x="80" y="919"/>
                </a:cxn>
                <a:cxn ang="0">
                  <a:pos x="58" y="911"/>
                </a:cxn>
                <a:cxn ang="0">
                  <a:pos x="39" y="899"/>
                </a:cxn>
                <a:cxn ang="0">
                  <a:pos x="23" y="883"/>
                </a:cxn>
                <a:cxn ang="0">
                  <a:pos x="11" y="864"/>
                </a:cxn>
                <a:cxn ang="0">
                  <a:pos x="3" y="842"/>
                </a:cxn>
                <a:cxn ang="0">
                  <a:pos x="0" y="819"/>
                </a:cxn>
                <a:cxn ang="0">
                  <a:pos x="0" y="103"/>
                </a:cxn>
                <a:cxn ang="0">
                  <a:pos x="3" y="80"/>
                </a:cxn>
                <a:cxn ang="0">
                  <a:pos x="11" y="58"/>
                </a:cxn>
                <a:cxn ang="0">
                  <a:pos x="23" y="39"/>
                </a:cxn>
                <a:cxn ang="0">
                  <a:pos x="39" y="23"/>
                </a:cxn>
                <a:cxn ang="0">
                  <a:pos x="58" y="10"/>
                </a:cxn>
                <a:cxn ang="0">
                  <a:pos x="80" y="3"/>
                </a:cxn>
                <a:cxn ang="0">
                  <a:pos x="103" y="0"/>
                </a:cxn>
              </a:cxnLst>
              <a:rect l="0" t="0" r="r" b="b"/>
              <a:pathLst>
                <a:path w="923" h="922">
                  <a:moveTo>
                    <a:pt x="205" y="205"/>
                  </a:moveTo>
                  <a:lnTo>
                    <a:pt x="205" y="718"/>
                  </a:lnTo>
                  <a:lnTo>
                    <a:pt x="718" y="718"/>
                  </a:lnTo>
                  <a:lnTo>
                    <a:pt x="718" y="205"/>
                  </a:lnTo>
                  <a:lnTo>
                    <a:pt x="205" y="205"/>
                  </a:lnTo>
                  <a:close/>
                  <a:moveTo>
                    <a:pt x="103" y="0"/>
                  </a:moveTo>
                  <a:lnTo>
                    <a:pt x="820" y="0"/>
                  </a:lnTo>
                  <a:lnTo>
                    <a:pt x="843" y="3"/>
                  </a:lnTo>
                  <a:lnTo>
                    <a:pt x="865" y="10"/>
                  </a:lnTo>
                  <a:lnTo>
                    <a:pt x="884" y="23"/>
                  </a:lnTo>
                  <a:lnTo>
                    <a:pt x="900" y="39"/>
                  </a:lnTo>
                  <a:lnTo>
                    <a:pt x="913" y="58"/>
                  </a:lnTo>
                  <a:lnTo>
                    <a:pt x="920" y="80"/>
                  </a:lnTo>
                  <a:lnTo>
                    <a:pt x="923" y="103"/>
                  </a:lnTo>
                  <a:lnTo>
                    <a:pt x="923" y="819"/>
                  </a:lnTo>
                  <a:lnTo>
                    <a:pt x="920" y="842"/>
                  </a:lnTo>
                  <a:lnTo>
                    <a:pt x="913" y="864"/>
                  </a:lnTo>
                  <a:lnTo>
                    <a:pt x="900" y="883"/>
                  </a:lnTo>
                  <a:lnTo>
                    <a:pt x="884" y="899"/>
                  </a:lnTo>
                  <a:lnTo>
                    <a:pt x="865" y="911"/>
                  </a:lnTo>
                  <a:lnTo>
                    <a:pt x="843" y="919"/>
                  </a:lnTo>
                  <a:lnTo>
                    <a:pt x="820" y="922"/>
                  </a:lnTo>
                  <a:lnTo>
                    <a:pt x="103" y="922"/>
                  </a:lnTo>
                  <a:lnTo>
                    <a:pt x="80" y="919"/>
                  </a:lnTo>
                  <a:lnTo>
                    <a:pt x="58" y="911"/>
                  </a:lnTo>
                  <a:lnTo>
                    <a:pt x="39" y="899"/>
                  </a:lnTo>
                  <a:lnTo>
                    <a:pt x="23" y="883"/>
                  </a:lnTo>
                  <a:lnTo>
                    <a:pt x="11" y="864"/>
                  </a:lnTo>
                  <a:lnTo>
                    <a:pt x="3" y="842"/>
                  </a:lnTo>
                  <a:lnTo>
                    <a:pt x="0" y="819"/>
                  </a:lnTo>
                  <a:lnTo>
                    <a:pt x="0" y="103"/>
                  </a:lnTo>
                  <a:lnTo>
                    <a:pt x="3" y="80"/>
                  </a:lnTo>
                  <a:lnTo>
                    <a:pt x="11" y="58"/>
                  </a:lnTo>
                  <a:lnTo>
                    <a:pt x="23" y="39"/>
                  </a:lnTo>
                  <a:lnTo>
                    <a:pt x="39" y="23"/>
                  </a:lnTo>
                  <a:lnTo>
                    <a:pt x="58" y="10"/>
                  </a:lnTo>
                  <a:lnTo>
                    <a:pt x="80" y="3"/>
                  </a:lnTo>
                  <a:lnTo>
                    <a:pt x="103"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97" name="Group 38"/>
          <p:cNvGrpSpPr/>
          <p:nvPr/>
        </p:nvGrpSpPr>
        <p:grpSpPr>
          <a:xfrm>
            <a:off x="7685744" y="1979710"/>
            <a:ext cx="1548384" cy="1550895"/>
            <a:chOff x="5764305" y="2133600"/>
            <a:chExt cx="1550895" cy="1550895"/>
          </a:xfrm>
        </p:grpSpPr>
        <p:sp>
          <p:nvSpPr>
            <p:cNvPr id="1048977" name="Oval 21"/>
            <p:cNvSpPr/>
            <p:nvPr/>
          </p:nvSpPr>
          <p:spPr>
            <a:xfrm>
              <a:off x="5764305" y="2133600"/>
              <a:ext cx="1550895" cy="1550895"/>
            </a:xfrm>
            <a:prstGeom prst="ellipse"/>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2135" lang="en-US">
                <a:solidFill>
                  <a:schemeClr val="bg1"/>
                </a:solidFill>
                <a:latin typeface="Calibri" panose="020F0502020204030204" charset="0"/>
                <a:ea typeface="Calibri" panose="020F0502020204030204" charset="0"/>
                <a:cs typeface="Calibri" panose="020F0502020204030204" charset="0"/>
              </a:endParaRPr>
            </a:p>
          </p:txBody>
        </p:sp>
        <p:grpSp>
          <p:nvGrpSpPr>
            <p:cNvPr id="98" name="Group 24"/>
            <p:cNvGrpSpPr>
              <a:grpSpLocks noChangeAspect="1"/>
            </p:cNvGrpSpPr>
            <p:nvPr/>
          </p:nvGrpSpPr>
          <p:grpSpPr bwMode="auto">
            <a:xfrm>
              <a:off x="6244195" y="2611820"/>
              <a:ext cx="613805" cy="609601"/>
              <a:chOff x="5252" y="2756"/>
              <a:chExt cx="146" cy="145"/>
            </a:xfrm>
            <a:solidFill>
              <a:schemeClr val="bg1"/>
            </a:solidFill>
          </p:grpSpPr>
          <p:sp>
            <p:nvSpPr>
              <p:cNvPr id="1048978" name="Rectangle 26"/>
              <p:cNvSpPr>
                <a:spLocks noChangeArrowheads="1"/>
              </p:cNvSpPr>
              <p:nvPr/>
            </p:nvSpPr>
            <p:spPr bwMode="auto">
              <a:xfrm>
                <a:off x="5273" y="2776"/>
                <a:ext cx="63" cy="21"/>
              </a:xfrm>
              <a:prstGeom prst="rect"/>
              <a:grpFill/>
              <a:ln w="0">
                <a:noFill/>
                <a:prstDash val="solid"/>
                <a:miter lim="800000"/>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79" name="Freeform 27"/>
              <p:cNvSpPr>
                <a:spLocks noEditPoints="1"/>
              </p:cNvSpPr>
              <p:nvPr/>
            </p:nvSpPr>
            <p:spPr bwMode="auto">
              <a:xfrm>
                <a:off x="5252" y="2756"/>
                <a:ext cx="146" cy="145"/>
              </a:xfrm>
              <a:custGeom>
                <a:avLst/>
                <a:ahLst/>
                <a:cxnLst>
                  <a:cxn ang="0">
                    <a:pos x="1645" y="1233"/>
                  </a:cxn>
                  <a:cxn ang="0">
                    <a:pos x="1507" y="1280"/>
                  </a:cxn>
                  <a:cxn ang="0">
                    <a:pos x="1385" y="1371"/>
                  </a:cxn>
                  <a:cxn ang="0">
                    <a:pos x="1294" y="1493"/>
                  </a:cxn>
                  <a:cxn ang="0">
                    <a:pos x="1246" y="1632"/>
                  </a:cxn>
                  <a:cxn ang="0">
                    <a:pos x="1239" y="1776"/>
                  </a:cxn>
                  <a:cxn ang="0">
                    <a:pos x="1274" y="1918"/>
                  </a:cxn>
                  <a:cxn ang="0">
                    <a:pos x="1350" y="2046"/>
                  </a:cxn>
                  <a:cxn ang="0">
                    <a:pos x="1464" y="2150"/>
                  </a:cxn>
                  <a:cxn ang="0">
                    <a:pos x="1598" y="2212"/>
                  </a:cxn>
                  <a:cxn ang="0">
                    <a:pos x="1742" y="2232"/>
                  </a:cxn>
                  <a:cxn ang="0">
                    <a:pos x="1886" y="2212"/>
                  </a:cxn>
                  <a:cxn ang="0">
                    <a:pos x="2019" y="2149"/>
                  </a:cxn>
                  <a:cxn ang="0">
                    <a:pos x="2133" y="2046"/>
                  </a:cxn>
                  <a:cxn ang="0">
                    <a:pos x="2209" y="1918"/>
                  </a:cxn>
                  <a:cxn ang="0">
                    <a:pos x="2244" y="1776"/>
                  </a:cxn>
                  <a:cxn ang="0">
                    <a:pos x="2238" y="1631"/>
                  </a:cxn>
                  <a:cxn ang="0">
                    <a:pos x="2189" y="1493"/>
                  </a:cxn>
                  <a:cxn ang="0">
                    <a:pos x="2099" y="1371"/>
                  </a:cxn>
                  <a:cxn ang="0">
                    <a:pos x="1976" y="1280"/>
                  </a:cxn>
                  <a:cxn ang="0">
                    <a:pos x="1838" y="1233"/>
                  </a:cxn>
                  <a:cxn ang="0">
                    <a:pos x="192" y="258"/>
                  </a:cxn>
                  <a:cxn ang="0">
                    <a:pos x="2232" y="2365"/>
                  </a:cxn>
                  <a:cxn ang="0">
                    <a:pos x="2018" y="2320"/>
                  </a:cxn>
                  <a:cxn ang="0">
                    <a:pos x="1849" y="2372"/>
                  </a:cxn>
                  <a:cxn ang="0">
                    <a:pos x="1674" y="2378"/>
                  </a:cxn>
                  <a:cxn ang="0">
                    <a:pos x="1503" y="2337"/>
                  </a:cxn>
                  <a:cxn ang="0">
                    <a:pos x="447" y="2283"/>
                  </a:cxn>
                  <a:cxn ang="0">
                    <a:pos x="1181" y="2063"/>
                  </a:cxn>
                  <a:cxn ang="0">
                    <a:pos x="1110" y="1896"/>
                  </a:cxn>
                  <a:cxn ang="0">
                    <a:pos x="447" y="1670"/>
                  </a:cxn>
                  <a:cxn ang="0">
                    <a:pos x="1112" y="1556"/>
                  </a:cxn>
                  <a:cxn ang="0">
                    <a:pos x="1180" y="1394"/>
                  </a:cxn>
                  <a:cxn ang="0">
                    <a:pos x="1325" y="1226"/>
                  </a:cxn>
                  <a:cxn ang="0">
                    <a:pos x="1470" y="1134"/>
                  </a:cxn>
                  <a:cxn ang="0">
                    <a:pos x="1631" y="1083"/>
                  </a:cxn>
                  <a:cxn ang="0">
                    <a:pos x="1798" y="1076"/>
                  </a:cxn>
                  <a:cxn ang="0">
                    <a:pos x="1962" y="1110"/>
                  </a:cxn>
                  <a:cxn ang="0">
                    <a:pos x="2114" y="1188"/>
                  </a:cxn>
                  <a:cxn ang="0">
                    <a:pos x="2245" y="1309"/>
                  </a:cxn>
                  <a:cxn ang="0">
                    <a:pos x="2338" y="1457"/>
                  </a:cxn>
                  <a:cxn ang="0">
                    <a:pos x="2387" y="1620"/>
                  </a:cxn>
                  <a:cxn ang="0">
                    <a:pos x="2393" y="1789"/>
                  </a:cxn>
                  <a:cxn ang="0">
                    <a:pos x="2355" y="1954"/>
                  </a:cxn>
                  <a:cxn ang="0">
                    <a:pos x="2274" y="2107"/>
                  </a:cxn>
                  <a:cxn ang="0">
                    <a:pos x="2634" y="2339"/>
                  </a:cxn>
                  <a:cxn ang="0">
                    <a:pos x="0" y="0"/>
                  </a:cxn>
                  <a:cxn ang="0">
                    <a:pos x="3061" y="2767"/>
                  </a:cxn>
                  <a:cxn ang="0">
                    <a:pos x="3056" y="2818"/>
                  </a:cxn>
                  <a:cxn ang="0">
                    <a:pos x="3028" y="2899"/>
                  </a:cxn>
                  <a:cxn ang="0">
                    <a:pos x="2965" y="2982"/>
                  </a:cxn>
                  <a:cxn ang="0">
                    <a:pos x="2891" y="3026"/>
                  </a:cxn>
                  <a:cxn ang="0">
                    <a:pos x="2823" y="3043"/>
                  </a:cxn>
                  <a:cxn ang="0">
                    <a:pos x="2781" y="3047"/>
                  </a:cxn>
                  <a:cxn ang="0">
                    <a:pos x="0" y="0"/>
                  </a:cxn>
                </a:cxnLst>
                <a:rect l="0" t="0" r="r" b="b"/>
                <a:pathLst>
                  <a:path w="3061" h="3047">
                    <a:moveTo>
                      <a:pt x="1741" y="1222"/>
                    </a:moveTo>
                    <a:lnTo>
                      <a:pt x="1693" y="1225"/>
                    </a:lnTo>
                    <a:lnTo>
                      <a:pt x="1645" y="1233"/>
                    </a:lnTo>
                    <a:lnTo>
                      <a:pt x="1598" y="1244"/>
                    </a:lnTo>
                    <a:lnTo>
                      <a:pt x="1552" y="1260"/>
                    </a:lnTo>
                    <a:lnTo>
                      <a:pt x="1507" y="1280"/>
                    </a:lnTo>
                    <a:lnTo>
                      <a:pt x="1464" y="1306"/>
                    </a:lnTo>
                    <a:lnTo>
                      <a:pt x="1423" y="1336"/>
                    </a:lnTo>
                    <a:lnTo>
                      <a:pt x="1385" y="1371"/>
                    </a:lnTo>
                    <a:lnTo>
                      <a:pt x="1350" y="1410"/>
                    </a:lnTo>
                    <a:lnTo>
                      <a:pt x="1320" y="1450"/>
                    </a:lnTo>
                    <a:lnTo>
                      <a:pt x="1294" y="1493"/>
                    </a:lnTo>
                    <a:lnTo>
                      <a:pt x="1274" y="1538"/>
                    </a:lnTo>
                    <a:lnTo>
                      <a:pt x="1257" y="1584"/>
                    </a:lnTo>
                    <a:lnTo>
                      <a:pt x="1246" y="1632"/>
                    </a:lnTo>
                    <a:lnTo>
                      <a:pt x="1239" y="1680"/>
                    </a:lnTo>
                    <a:lnTo>
                      <a:pt x="1236" y="1728"/>
                    </a:lnTo>
                    <a:lnTo>
                      <a:pt x="1239" y="1776"/>
                    </a:lnTo>
                    <a:lnTo>
                      <a:pt x="1246" y="1824"/>
                    </a:lnTo>
                    <a:lnTo>
                      <a:pt x="1257" y="1872"/>
                    </a:lnTo>
                    <a:lnTo>
                      <a:pt x="1274" y="1918"/>
                    </a:lnTo>
                    <a:lnTo>
                      <a:pt x="1294" y="1963"/>
                    </a:lnTo>
                    <a:lnTo>
                      <a:pt x="1320" y="2005"/>
                    </a:lnTo>
                    <a:lnTo>
                      <a:pt x="1350" y="2046"/>
                    </a:lnTo>
                    <a:lnTo>
                      <a:pt x="1385" y="2085"/>
                    </a:lnTo>
                    <a:lnTo>
                      <a:pt x="1423" y="2119"/>
                    </a:lnTo>
                    <a:lnTo>
                      <a:pt x="1464" y="2150"/>
                    </a:lnTo>
                    <a:lnTo>
                      <a:pt x="1507" y="2175"/>
                    </a:lnTo>
                    <a:lnTo>
                      <a:pt x="1552" y="2196"/>
                    </a:lnTo>
                    <a:lnTo>
                      <a:pt x="1598" y="2212"/>
                    </a:lnTo>
                    <a:lnTo>
                      <a:pt x="1645" y="2223"/>
                    </a:lnTo>
                    <a:lnTo>
                      <a:pt x="1693" y="2230"/>
                    </a:lnTo>
                    <a:lnTo>
                      <a:pt x="1742" y="2232"/>
                    </a:lnTo>
                    <a:lnTo>
                      <a:pt x="1790" y="2230"/>
                    </a:lnTo>
                    <a:lnTo>
                      <a:pt x="1838" y="2223"/>
                    </a:lnTo>
                    <a:lnTo>
                      <a:pt x="1886" y="2212"/>
                    </a:lnTo>
                    <a:lnTo>
                      <a:pt x="1931" y="2196"/>
                    </a:lnTo>
                    <a:lnTo>
                      <a:pt x="1976" y="2174"/>
                    </a:lnTo>
                    <a:lnTo>
                      <a:pt x="2019" y="2149"/>
                    </a:lnTo>
                    <a:lnTo>
                      <a:pt x="2060" y="2119"/>
                    </a:lnTo>
                    <a:lnTo>
                      <a:pt x="2098" y="2085"/>
                    </a:lnTo>
                    <a:lnTo>
                      <a:pt x="2133" y="2046"/>
                    </a:lnTo>
                    <a:lnTo>
                      <a:pt x="2164" y="2005"/>
                    </a:lnTo>
                    <a:lnTo>
                      <a:pt x="2189" y="1963"/>
                    </a:lnTo>
                    <a:lnTo>
                      <a:pt x="2209" y="1918"/>
                    </a:lnTo>
                    <a:lnTo>
                      <a:pt x="2226" y="1871"/>
                    </a:lnTo>
                    <a:lnTo>
                      <a:pt x="2237" y="1824"/>
                    </a:lnTo>
                    <a:lnTo>
                      <a:pt x="2244" y="1776"/>
                    </a:lnTo>
                    <a:lnTo>
                      <a:pt x="2247" y="1727"/>
                    </a:lnTo>
                    <a:lnTo>
                      <a:pt x="2244" y="1680"/>
                    </a:lnTo>
                    <a:lnTo>
                      <a:pt x="2238" y="1631"/>
                    </a:lnTo>
                    <a:lnTo>
                      <a:pt x="2226" y="1584"/>
                    </a:lnTo>
                    <a:lnTo>
                      <a:pt x="2210" y="1538"/>
                    </a:lnTo>
                    <a:lnTo>
                      <a:pt x="2189" y="1493"/>
                    </a:lnTo>
                    <a:lnTo>
                      <a:pt x="2164" y="1450"/>
                    </a:lnTo>
                    <a:lnTo>
                      <a:pt x="2134" y="1410"/>
                    </a:lnTo>
                    <a:lnTo>
                      <a:pt x="2099" y="1371"/>
                    </a:lnTo>
                    <a:lnTo>
                      <a:pt x="2061" y="1336"/>
                    </a:lnTo>
                    <a:lnTo>
                      <a:pt x="2020" y="1306"/>
                    </a:lnTo>
                    <a:lnTo>
                      <a:pt x="1976" y="1280"/>
                    </a:lnTo>
                    <a:lnTo>
                      <a:pt x="1931" y="1260"/>
                    </a:lnTo>
                    <a:lnTo>
                      <a:pt x="1886" y="1244"/>
                    </a:lnTo>
                    <a:lnTo>
                      <a:pt x="1838" y="1233"/>
                    </a:lnTo>
                    <a:lnTo>
                      <a:pt x="1790" y="1225"/>
                    </a:lnTo>
                    <a:lnTo>
                      <a:pt x="1741" y="1222"/>
                    </a:lnTo>
                    <a:close/>
                    <a:moveTo>
                      <a:pt x="192" y="258"/>
                    </a:moveTo>
                    <a:lnTo>
                      <a:pt x="192" y="2458"/>
                    </a:lnTo>
                    <a:lnTo>
                      <a:pt x="2192" y="2458"/>
                    </a:lnTo>
                    <a:lnTo>
                      <a:pt x="2232" y="2365"/>
                    </a:lnTo>
                    <a:lnTo>
                      <a:pt x="2122" y="2259"/>
                    </a:lnTo>
                    <a:lnTo>
                      <a:pt x="2071" y="2293"/>
                    </a:lnTo>
                    <a:lnTo>
                      <a:pt x="2018" y="2320"/>
                    </a:lnTo>
                    <a:lnTo>
                      <a:pt x="1963" y="2342"/>
                    </a:lnTo>
                    <a:lnTo>
                      <a:pt x="1906" y="2360"/>
                    </a:lnTo>
                    <a:lnTo>
                      <a:pt x="1849" y="2372"/>
                    </a:lnTo>
                    <a:lnTo>
                      <a:pt x="1791" y="2379"/>
                    </a:lnTo>
                    <a:lnTo>
                      <a:pt x="1732" y="2381"/>
                    </a:lnTo>
                    <a:lnTo>
                      <a:pt x="1674" y="2378"/>
                    </a:lnTo>
                    <a:lnTo>
                      <a:pt x="1616" y="2370"/>
                    </a:lnTo>
                    <a:lnTo>
                      <a:pt x="1559" y="2356"/>
                    </a:lnTo>
                    <a:lnTo>
                      <a:pt x="1503" y="2337"/>
                    </a:lnTo>
                    <a:lnTo>
                      <a:pt x="1449" y="2313"/>
                    </a:lnTo>
                    <a:lnTo>
                      <a:pt x="1396" y="2283"/>
                    </a:lnTo>
                    <a:lnTo>
                      <a:pt x="447" y="2283"/>
                    </a:lnTo>
                    <a:lnTo>
                      <a:pt x="447" y="2115"/>
                    </a:lnTo>
                    <a:lnTo>
                      <a:pt x="1216" y="2115"/>
                    </a:lnTo>
                    <a:lnTo>
                      <a:pt x="1181" y="2063"/>
                    </a:lnTo>
                    <a:lnTo>
                      <a:pt x="1153" y="2009"/>
                    </a:lnTo>
                    <a:lnTo>
                      <a:pt x="1128" y="1953"/>
                    </a:lnTo>
                    <a:lnTo>
                      <a:pt x="1110" y="1896"/>
                    </a:lnTo>
                    <a:lnTo>
                      <a:pt x="1097" y="1838"/>
                    </a:lnTo>
                    <a:lnTo>
                      <a:pt x="447" y="1838"/>
                    </a:lnTo>
                    <a:lnTo>
                      <a:pt x="447" y="1670"/>
                    </a:lnTo>
                    <a:lnTo>
                      <a:pt x="1091" y="1670"/>
                    </a:lnTo>
                    <a:lnTo>
                      <a:pt x="1100" y="1612"/>
                    </a:lnTo>
                    <a:lnTo>
                      <a:pt x="1112" y="1556"/>
                    </a:lnTo>
                    <a:lnTo>
                      <a:pt x="1129" y="1500"/>
                    </a:lnTo>
                    <a:lnTo>
                      <a:pt x="1152" y="1446"/>
                    </a:lnTo>
                    <a:lnTo>
                      <a:pt x="1180" y="1394"/>
                    </a:lnTo>
                    <a:lnTo>
                      <a:pt x="447" y="1394"/>
                    </a:lnTo>
                    <a:lnTo>
                      <a:pt x="447" y="1226"/>
                    </a:lnTo>
                    <a:lnTo>
                      <a:pt x="1325" y="1226"/>
                    </a:lnTo>
                    <a:lnTo>
                      <a:pt x="1371" y="1191"/>
                    </a:lnTo>
                    <a:lnTo>
                      <a:pt x="1420" y="1160"/>
                    </a:lnTo>
                    <a:lnTo>
                      <a:pt x="1470" y="1134"/>
                    </a:lnTo>
                    <a:lnTo>
                      <a:pt x="1523" y="1112"/>
                    </a:lnTo>
                    <a:lnTo>
                      <a:pt x="1577" y="1095"/>
                    </a:lnTo>
                    <a:lnTo>
                      <a:pt x="1631" y="1083"/>
                    </a:lnTo>
                    <a:lnTo>
                      <a:pt x="1687" y="1076"/>
                    </a:lnTo>
                    <a:lnTo>
                      <a:pt x="1742" y="1074"/>
                    </a:lnTo>
                    <a:lnTo>
                      <a:pt x="1798" y="1076"/>
                    </a:lnTo>
                    <a:lnTo>
                      <a:pt x="1853" y="1082"/>
                    </a:lnTo>
                    <a:lnTo>
                      <a:pt x="1908" y="1094"/>
                    </a:lnTo>
                    <a:lnTo>
                      <a:pt x="1962" y="1110"/>
                    </a:lnTo>
                    <a:lnTo>
                      <a:pt x="2014" y="1132"/>
                    </a:lnTo>
                    <a:lnTo>
                      <a:pt x="2065" y="1157"/>
                    </a:lnTo>
                    <a:lnTo>
                      <a:pt x="2114" y="1188"/>
                    </a:lnTo>
                    <a:lnTo>
                      <a:pt x="2161" y="1223"/>
                    </a:lnTo>
                    <a:lnTo>
                      <a:pt x="2204" y="1264"/>
                    </a:lnTo>
                    <a:lnTo>
                      <a:pt x="2245" y="1309"/>
                    </a:lnTo>
                    <a:lnTo>
                      <a:pt x="2281" y="1356"/>
                    </a:lnTo>
                    <a:lnTo>
                      <a:pt x="2312" y="1405"/>
                    </a:lnTo>
                    <a:lnTo>
                      <a:pt x="2338" y="1457"/>
                    </a:lnTo>
                    <a:lnTo>
                      <a:pt x="2359" y="1510"/>
                    </a:lnTo>
                    <a:lnTo>
                      <a:pt x="2375" y="1565"/>
                    </a:lnTo>
                    <a:lnTo>
                      <a:pt x="2387" y="1620"/>
                    </a:lnTo>
                    <a:lnTo>
                      <a:pt x="2394" y="1676"/>
                    </a:lnTo>
                    <a:lnTo>
                      <a:pt x="2396" y="1733"/>
                    </a:lnTo>
                    <a:lnTo>
                      <a:pt x="2393" y="1789"/>
                    </a:lnTo>
                    <a:lnTo>
                      <a:pt x="2385" y="1845"/>
                    </a:lnTo>
                    <a:lnTo>
                      <a:pt x="2372" y="1900"/>
                    </a:lnTo>
                    <a:lnTo>
                      <a:pt x="2355" y="1954"/>
                    </a:lnTo>
                    <a:lnTo>
                      <a:pt x="2333" y="2007"/>
                    </a:lnTo>
                    <a:lnTo>
                      <a:pt x="2305" y="2058"/>
                    </a:lnTo>
                    <a:lnTo>
                      <a:pt x="2274" y="2107"/>
                    </a:lnTo>
                    <a:lnTo>
                      <a:pt x="2391" y="2220"/>
                    </a:lnTo>
                    <a:lnTo>
                      <a:pt x="2468" y="2173"/>
                    </a:lnTo>
                    <a:lnTo>
                      <a:pt x="2634" y="2339"/>
                    </a:lnTo>
                    <a:lnTo>
                      <a:pt x="2634" y="258"/>
                    </a:lnTo>
                    <a:lnTo>
                      <a:pt x="192" y="258"/>
                    </a:lnTo>
                    <a:close/>
                    <a:moveTo>
                      <a:pt x="0" y="0"/>
                    </a:moveTo>
                    <a:lnTo>
                      <a:pt x="2825" y="0"/>
                    </a:lnTo>
                    <a:lnTo>
                      <a:pt x="2825" y="2531"/>
                    </a:lnTo>
                    <a:lnTo>
                      <a:pt x="3061" y="2767"/>
                    </a:lnTo>
                    <a:lnTo>
                      <a:pt x="3061" y="2781"/>
                    </a:lnTo>
                    <a:lnTo>
                      <a:pt x="3059" y="2798"/>
                    </a:lnTo>
                    <a:lnTo>
                      <a:pt x="3056" y="2818"/>
                    </a:lnTo>
                    <a:lnTo>
                      <a:pt x="3049" y="2842"/>
                    </a:lnTo>
                    <a:lnTo>
                      <a:pt x="3040" y="2870"/>
                    </a:lnTo>
                    <a:lnTo>
                      <a:pt x="3028" y="2899"/>
                    </a:lnTo>
                    <a:lnTo>
                      <a:pt x="3010" y="2930"/>
                    </a:lnTo>
                    <a:lnTo>
                      <a:pt x="2987" y="2959"/>
                    </a:lnTo>
                    <a:lnTo>
                      <a:pt x="2965" y="2982"/>
                    </a:lnTo>
                    <a:lnTo>
                      <a:pt x="2940" y="3000"/>
                    </a:lnTo>
                    <a:lnTo>
                      <a:pt x="2916" y="3014"/>
                    </a:lnTo>
                    <a:lnTo>
                      <a:pt x="2891" y="3026"/>
                    </a:lnTo>
                    <a:lnTo>
                      <a:pt x="2866" y="3034"/>
                    </a:lnTo>
                    <a:lnTo>
                      <a:pt x="2844" y="3040"/>
                    </a:lnTo>
                    <a:lnTo>
                      <a:pt x="2823" y="3043"/>
                    </a:lnTo>
                    <a:lnTo>
                      <a:pt x="2806" y="3046"/>
                    </a:lnTo>
                    <a:lnTo>
                      <a:pt x="2792" y="3047"/>
                    </a:lnTo>
                    <a:lnTo>
                      <a:pt x="2781" y="3047"/>
                    </a:lnTo>
                    <a:lnTo>
                      <a:pt x="2380" y="2647"/>
                    </a:lnTo>
                    <a:lnTo>
                      <a:pt x="0" y="2647"/>
                    </a:lnTo>
                    <a:lnTo>
                      <a:pt x="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sp>
            <p:nvSpPr>
              <p:cNvPr id="1048980" name="Freeform 28"/>
              <p:cNvSpPr>
                <a:spLocks noEditPoints="1"/>
              </p:cNvSpPr>
              <p:nvPr/>
            </p:nvSpPr>
            <p:spPr bwMode="auto">
              <a:xfrm>
                <a:off x="5344" y="2776"/>
                <a:ext cx="21" cy="21"/>
              </a:xfrm>
              <a:custGeom>
                <a:avLst/>
                <a:ahLst/>
                <a:cxnLst>
                  <a:cxn ang="0">
                    <a:pos x="216" y="105"/>
                  </a:cxn>
                  <a:cxn ang="0">
                    <a:pos x="190" y="108"/>
                  </a:cxn>
                  <a:cxn ang="0">
                    <a:pos x="167" y="116"/>
                  </a:cxn>
                  <a:cxn ang="0">
                    <a:pos x="146" y="129"/>
                  </a:cxn>
                  <a:cxn ang="0">
                    <a:pos x="129" y="146"/>
                  </a:cxn>
                  <a:cxn ang="0">
                    <a:pos x="116" y="167"/>
                  </a:cxn>
                  <a:cxn ang="0">
                    <a:pos x="108" y="190"/>
                  </a:cxn>
                  <a:cxn ang="0">
                    <a:pos x="105" y="216"/>
                  </a:cxn>
                  <a:cxn ang="0">
                    <a:pos x="108" y="241"/>
                  </a:cxn>
                  <a:cxn ang="0">
                    <a:pos x="116" y="265"/>
                  </a:cxn>
                  <a:cxn ang="0">
                    <a:pos x="129" y="286"/>
                  </a:cxn>
                  <a:cxn ang="0">
                    <a:pos x="146" y="303"/>
                  </a:cxn>
                  <a:cxn ang="0">
                    <a:pos x="167" y="317"/>
                  </a:cxn>
                  <a:cxn ang="0">
                    <a:pos x="190" y="325"/>
                  </a:cxn>
                  <a:cxn ang="0">
                    <a:pos x="216" y="328"/>
                  </a:cxn>
                  <a:cxn ang="0">
                    <a:pos x="241" y="325"/>
                  </a:cxn>
                  <a:cxn ang="0">
                    <a:pos x="264" y="317"/>
                  </a:cxn>
                  <a:cxn ang="0">
                    <a:pos x="286" y="303"/>
                  </a:cxn>
                  <a:cxn ang="0">
                    <a:pos x="303" y="286"/>
                  </a:cxn>
                  <a:cxn ang="0">
                    <a:pos x="316" y="265"/>
                  </a:cxn>
                  <a:cxn ang="0">
                    <a:pos x="324" y="241"/>
                  </a:cxn>
                  <a:cxn ang="0">
                    <a:pos x="328" y="216"/>
                  </a:cxn>
                  <a:cxn ang="0">
                    <a:pos x="324" y="190"/>
                  </a:cxn>
                  <a:cxn ang="0">
                    <a:pos x="316" y="167"/>
                  </a:cxn>
                  <a:cxn ang="0">
                    <a:pos x="303" y="146"/>
                  </a:cxn>
                  <a:cxn ang="0">
                    <a:pos x="286" y="129"/>
                  </a:cxn>
                  <a:cxn ang="0">
                    <a:pos x="264" y="116"/>
                  </a:cxn>
                  <a:cxn ang="0">
                    <a:pos x="241" y="108"/>
                  </a:cxn>
                  <a:cxn ang="0">
                    <a:pos x="216" y="105"/>
                  </a:cxn>
                  <a:cxn ang="0">
                    <a:pos x="0" y="0"/>
                  </a:cxn>
                  <a:cxn ang="0">
                    <a:pos x="432" y="0"/>
                  </a:cxn>
                  <a:cxn ang="0">
                    <a:pos x="432" y="441"/>
                  </a:cxn>
                  <a:cxn ang="0">
                    <a:pos x="0" y="441"/>
                  </a:cxn>
                  <a:cxn ang="0">
                    <a:pos x="0" y="0"/>
                  </a:cxn>
                </a:cxnLst>
                <a:rect l="0" t="0" r="r" b="b"/>
                <a:pathLst>
                  <a:path w="432" h="441">
                    <a:moveTo>
                      <a:pt x="216" y="105"/>
                    </a:moveTo>
                    <a:lnTo>
                      <a:pt x="190" y="108"/>
                    </a:lnTo>
                    <a:lnTo>
                      <a:pt x="167" y="116"/>
                    </a:lnTo>
                    <a:lnTo>
                      <a:pt x="146" y="129"/>
                    </a:lnTo>
                    <a:lnTo>
                      <a:pt x="129" y="146"/>
                    </a:lnTo>
                    <a:lnTo>
                      <a:pt x="116" y="167"/>
                    </a:lnTo>
                    <a:lnTo>
                      <a:pt x="108" y="190"/>
                    </a:lnTo>
                    <a:lnTo>
                      <a:pt x="105" y="216"/>
                    </a:lnTo>
                    <a:lnTo>
                      <a:pt x="108" y="241"/>
                    </a:lnTo>
                    <a:lnTo>
                      <a:pt x="116" y="265"/>
                    </a:lnTo>
                    <a:lnTo>
                      <a:pt x="129" y="286"/>
                    </a:lnTo>
                    <a:lnTo>
                      <a:pt x="146" y="303"/>
                    </a:lnTo>
                    <a:lnTo>
                      <a:pt x="167" y="317"/>
                    </a:lnTo>
                    <a:lnTo>
                      <a:pt x="190" y="325"/>
                    </a:lnTo>
                    <a:lnTo>
                      <a:pt x="216" y="328"/>
                    </a:lnTo>
                    <a:lnTo>
                      <a:pt x="241" y="325"/>
                    </a:lnTo>
                    <a:lnTo>
                      <a:pt x="264" y="317"/>
                    </a:lnTo>
                    <a:lnTo>
                      <a:pt x="286" y="303"/>
                    </a:lnTo>
                    <a:lnTo>
                      <a:pt x="303" y="286"/>
                    </a:lnTo>
                    <a:lnTo>
                      <a:pt x="316" y="265"/>
                    </a:lnTo>
                    <a:lnTo>
                      <a:pt x="324" y="241"/>
                    </a:lnTo>
                    <a:lnTo>
                      <a:pt x="328" y="216"/>
                    </a:lnTo>
                    <a:lnTo>
                      <a:pt x="324" y="190"/>
                    </a:lnTo>
                    <a:lnTo>
                      <a:pt x="316" y="167"/>
                    </a:lnTo>
                    <a:lnTo>
                      <a:pt x="303" y="146"/>
                    </a:lnTo>
                    <a:lnTo>
                      <a:pt x="286" y="129"/>
                    </a:lnTo>
                    <a:lnTo>
                      <a:pt x="264" y="116"/>
                    </a:lnTo>
                    <a:lnTo>
                      <a:pt x="241" y="108"/>
                    </a:lnTo>
                    <a:lnTo>
                      <a:pt x="216" y="105"/>
                    </a:lnTo>
                    <a:close/>
                    <a:moveTo>
                      <a:pt x="0" y="0"/>
                    </a:moveTo>
                    <a:lnTo>
                      <a:pt x="432" y="0"/>
                    </a:lnTo>
                    <a:lnTo>
                      <a:pt x="432" y="441"/>
                    </a:lnTo>
                    <a:lnTo>
                      <a:pt x="0" y="441"/>
                    </a:lnTo>
                    <a:lnTo>
                      <a:pt x="0" y="0"/>
                    </a:lnTo>
                    <a:close/>
                  </a:path>
                </a:pathLst>
              </a:custGeom>
              <a:grpFill/>
              <a:ln w="0">
                <a:noFill/>
                <a:prstDash val="solid"/>
                <a:round/>
              </a:ln>
            </p:spPr>
            <p:txBody>
              <a:bodyPr anchor="t" anchorCtr="0" bIns="60960" compatLnSpc="1" lIns="121920" numCol="1" rIns="121920" tIns="60960" vert="horz" wrap="square"/>
              <a:p>
                <a:endParaRPr sz="2400" lang="en-US">
                  <a:solidFill>
                    <a:schemeClr val="bg1"/>
                  </a:solidFill>
                  <a:latin typeface="Calibri" panose="020F0502020204030204" charset="0"/>
                  <a:ea typeface="Calibri" panose="020F0502020204030204" charset="0"/>
                  <a:cs typeface="Calibri" panose="020F0502020204030204" charset="0"/>
                </a:endParaRPr>
              </a:p>
            </p:txBody>
          </p:sp>
        </p:grpSp>
      </p:grpSp>
      <p:sp>
        <p:nvSpPr>
          <p:cNvPr id="1048981" name="文本框 30"/>
          <p:cNvSpPr txBox="1"/>
          <p:nvPr/>
        </p:nvSpPr>
        <p:spPr>
          <a:xfrm>
            <a:off x="1320800" y="398615"/>
            <a:ext cx="4028135" cy="929640"/>
          </a:xfrm>
          <a:prstGeom prst="rect"/>
          <a:noFill/>
        </p:spPr>
        <p:txBody>
          <a:bodyPr anchor="ctr" rtlCol="0" wrap="square">
            <a:spAutoFit/>
          </a:bodyPr>
          <a:p>
            <a:pP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7" presetSubtype="0">
                                  <p:stCondLst>
                                    <p:cond delay="0"/>
                                  </p:stCondLst>
                                  <p:iterate type="lt">
                                    <p:tmPct val="50000"/>
                                  </p:iterate>
                                  <p:childTnLst>
                                    <p:set>
                                      <p:cBhvr>
                                        <p:cTn dur="1" fill="hold" id="6">
                                          <p:stCondLst>
                                            <p:cond delay="0"/>
                                          </p:stCondLst>
                                        </p:cTn>
                                        <p:tgtEl>
                                          <p:spTgt spid="1048958"/>
                                        </p:tgtEl>
                                        <p:attrNameLst>
                                          <p:attrName>style.visibility</p:attrName>
                                        </p:attrNameLst>
                                      </p:cBhvr>
                                      <p:to>
                                        <p:strVal val="visible"/>
                                      </p:to>
                                    </p:set>
                                    <p:anim calcmode="discrete" valueType="clr">
                                      <p:cBhvr override="childStyle">
                                        <p:cTn dur="80" id="7"/>
                                        <p:tgtEl>
                                          <p:spTgt spid="1048958"/>
                                        </p:tgtEl>
                                        <p:attrNameLst>
                                          <p:attrName>style.color</p:attrName>
                                        </p:attrNameLst>
                                      </p:cBhvr>
                                      <p:tavLst>
                                        <p:tav tm="0">
                                          <p:val>
                                            <p:clrVal>
                                              <a:schemeClr val="accent2"/>
                                            </p:clrVal>
                                          </p:val>
                                        </p:tav>
                                        <p:tav tm="50000">
                                          <p:val>
                                            <p:clrVal>
                                              <a:schemeClr val="hlink"/>
                                            </p:clrVal>
                                          </p:val>
                                        </p:tav>
                                      </p:tavLst>
                                    </p:anim>
                                    <p:anim calcmode="discrete" valueType="clr">
                                      <p:cBhvr>
                                        <p:cTn dur="80" id="8"/>
                                        <p:tgtEl>
                                          <p:spTgt spid="1048958"/>
                                        </p:tgtEl>
                                        <p:attrNameLst>
                                          <p:attrName>fill.color</p:attrName>
                                        </p:attrNameLst>
                                      </p:cBhvr>
                                      <p:tavLst>
                                        <p:tav tm="0">
                                          <p:val>
                                            <p:clrVal>
                                              <a:schemeClr val="accent2"/>
                                            </p:clrVal>
                                          </p:val>
                                        </p:tav>
                                        <p:tav tm="50000">
                                          <p:val>
                                            <p:clrVal>
                                              <a:schemeClr val="hlink"/>
                                            </p:clrVal>
                                          </p:val>
                                        </p:tav>
                                      </p:tavLst>
                                    </p:anim>
                                    <p:set>
                                      <p:cBhvr>
                                        <p:cTn dur="80" id="9"/>
                                        <p:tgtEl>
                                          <p:spTgt spid="1048958"/>
                                        </p:tgtEl>
                                        <p:attrNameLst>
                                          <p:attrName>fill.type</p:attrName>
                                        </p:attrNameLst>
                                      </p:cBhvr>
                                      <p:to>
                                        <p:strVal val="solid"/>
                                      </p:to>
                                    </p:set>
                                  </p:childTnLst>
                                </p:cTn>
                              </p:par>
                            </p:childTnLst>
                          </p:cTn>
                        </p:par>
                        <p:par>
                          <p:cTn fill="hold" id="10">
                            <p:stCondLst>
                              <p:cond delay="79"/>
                            </p:stCondLst>
                            <p:childTnLst>
                              <p:par>
                                <p:cTn fill="hold" id="11" nodeType="afterEffect" presetClass="entr" presetID="53" presetSubtype="16">
                                  <p:stCondLst>
                                    <p:cond delay="0"/>
                                  </p:stCondLst>
                                  <p:childTnLst>
                                    <p:set>
                                      <p:cBhvr>
                                        <p:cTn dur="1" fill="hold" id="12">
                                          <p:stCondLst>
                                            <p:cond delay="0"/>
                                          </p:stCondLst>
                                        </p:cTn>
                                        <p:tgtEl>
                                          <p:spTgt spid="94"/>
                                        </p:tgtEl>
                                        <p:attrNameLst>
                                          <p:attrName>style.visibility</p:attrName>
                                        </p:attrNameLst>
                                      </p:cBhvr>
                                      <p:to>
                                        <p:strVal val="visible"/>
                                      </p:to>
                                    </p:set>
                                    <p:anim calcmode="lin" valueType="num">
                                      <p:cBhvr>
                                        <p:cTn dur="500" fill="hold" id="13"/>
                                        <p:tgtEl>
                                          <p:spTgt spid="94"/>
                                        </p:tgtEl>
                                        <p:attrNameLst>
                                          <p:attrName>ppt_w</p:attrName>
                                        </p:attrNameLst>
                                      </p:cBhvr>
                                      <p:tavLst>
                                        <p:tav tm="0">
                                          <p:val>
                                            <p:fltVal val="0.0"/>
                                          </p:val>
                                        </p:tav>
                                        <p:tav tm="100000">
                                          <p:val>
                                            <p:strVal val="#ppt_w"/>
                                          </p:val>
                                        </p:tav>
                                      </p:tavLst>
                                    </p:anim>
                                    <p:anim calcmode="lin" valueType="num">
                                      <p:cBhvr>
                                        <p:cTn dur="500" fill="hold" id="14"/>
                                        <p:tgtEl>
                                          <p:spTgt spid="94"/>
                                        </p:tgtEl>
                                        <p:attrNameLst>
                                          <p:attrName>ppt_h</p:attrName>
                                        </p:attrNameLst>
                                      </p:cBhvr>
                                      <p:tavLst>
                                        <p:tav tm="0">
                                          <p:val>
                                            <p:fltVal val="0.0"/>
                                          </p:val>
                                        </p:tav>
                                        <p:tav tm="100000">
                                          <p:val>
                                            <p:strVal val="#ppt_h"/>
                                          </p:val>
                                        </p:tav>
                                      </p:tavLst>
                                    </p:anim>
                                    <p:animEffect transition="in" filter="fade">
                                      <p:cBhvr>
                                        <p:cTn dur="500" id="15"/>
                                        <p:tgtEl>
                                          <p:spTgt spid="94"/>
                                        </p:tgtEl>
                                      </p:cBhvr>
                                    </p:animEffect>
                                  </p:childTnLst>
                                </p:cTn>
                              </p:par>
                            </p:childTnLst>
                          </p:cTn>
                        </p:par>
                        <p:par>
                          <p:cTn fill="hold" id="16">
                            <p:stCondLst>
                              <p:cond delay="579"/>
                            </p:stCondLst>
                            <p:childTnLst>
                              <p:par>
                                <p:cTn fill="hold" id="17" nodeType="afterEffect" presetClass="entr" presetID="22" presetSubtype="8">
                                  <p:stCondLst>
                                    <p:cond delay="0"/>
                                  </p:stCondLst>
                                  <p:childTnLst>
                                    <p:set>
                                      <p:cBhvr>
                                        <p:cTn dur="1" fill="hold" id="18">
                                          <p:stCondLst>
                                            <p:cond delay="0"/>
                                          </p:stCondLst>
                                        </p:cTn>
                                        <p:tgtEl>
                                          <p:spTgt spid="3145737"/>
                                        </p:tgtEl>
                                        <p:attrNameLst>
                                          <p:attrName>style.visibility</p:attrName>
                                        </p:attrNameLst>
                                      </p:cBhvr>
                                      <p:to>
                                        <p:strVal val="visible"/>
                                      </p:to>
                                    </p:set>
                                    <p:animEffect transition="in" filter="wipe(left)">
                                      <p:cBhvr>
                                        <p:cTn dur="500" id="19"/>
                                        <p:tgtEl>
                                          <p:spTgt spid="3145737"/>
                                        </p:tgtEl>
                                      </p:cBhvr>
                                    </p:animEffect>
                                  </p:childTnLst>
                                </p:cTn>
                              </p:par>
                            </p:childTnLst>
                          </p:cTn>
                        </p:par>
                        <p:par>
                          <p:cTn fill="hold" id="20">
                            <p:stCondLst>
                              <p:cond delay="1079"/>
                            </p:stCondLst>
                            <p:childTnLst>
                              <p:par>
                                <p:cTn fill="hold" id="21" nodeType="afterEffect" presetClass="entr" presetID="53" presetSubtype="16">
                                  <p:stCondLst>
                                    <p:cond delay="0"/>
                                  </p:stCondLst>
                                  <p:childTnLst>
                                    <p:set>
                                      <p:cBhvr>
                                        <p:cTn dur="1" fill="hold" id="22">
                                          <p:stCondLst>
                                            <p:cond delay="0"/>
                                          </p:stCondLst>
                                        </p:cTn>
                                        <p:tgtEl>
                                          <p:spTgt spid="97"/>
                                        </p:tgtEl>
                                        <p:attrNameLst>
                                          <p:attrName>style.visibility</p:attrName>
                                        </p:attrNameLst>
                                      </p:cBhvr>
                                      <p:to>
                                        <p:strVal val="visible"/>
                                      </p:to>
                                    </p:set>
                                    <p:anim calcmode="lin" valueType="num">
                                      <p:cBhvr>
                                        <p:cTn dur="500" fill="hold" id="23"/>
                                        <p:tgtEl>
                                          <p:spTgt spid="97"/>
                                        </p:tgtEl>
                                        <p:attrNameLst>
                                          <p:attrName>ppt_w</p:attrName>
                                        </p:attrNameLst>
                                      </p:cBhvr>
                                      <p:tavLst>
                                        <p:tav tm="0">
                                          <p:val>
                                            <p:fltVal val="0.0"/>
                                          </p:val>
                                        </p:tav>
                                        <p:tav tm="100000">
                                          <p:val>
                                            <p:strVal val="#ppt_w"/>
                                          </p:val>
                                        </p:tav>
                                      </p:tavLst>
                                    </p:anim>
                                    <p:anim calcmode="lin" valueType="num">
                                      <p:cBhvr>
                                        <p:cTn dur="500" fill="hold" id="24"/>
                                        <p:tgtEl>
                                          <p:spTgt spid="97"/>
                                        </p:tgtEl>
                                        <p:attrNameLst>
                                          <p:attrName>ppt_h</p:attrName>
                                        </p:attrNameLst>
                                      </p:cBhvr>
                                      <p:tavLst>
                                        <p:tav tm="0">
                                          <p:val>
                                            <p:fltVal val="0.0"/>
                                          </p:val>
                                        </p:tav>
                                        <p:tav tm="100000">
                                          <p:val>
                                            <p:strVal val="#ppt_h"/>
                                          </p:val>
                                        </p:tav>
                                      </p:tavLst>
                                    </p:anim>
                                    <p:animEffect transition="in" filter="fade">
                                      <p:cBhvr>
                                        <p:cTn dur="500" id="25"/>
                                        <p:tgtEl>
                                          <p:spTgt spid="97"/>
                                        </p:tgtEl>
                                      </p:cBhvr>
                                    </p:animEffect>
                                  </p:childTnLst>
                                </p:cTn>
                              </p:par>
                            </p:childTnLst>
                          </p:cTn>
                        </p:par>
                        <p:par>
                          <p:cTn fill="hold" id="26">
                            <p:stCondLst>
                              <p:cond delay="1579"/>
                            </p:stCondLst>
                            <p:childTnLst>
                              <p:par>
                                <p:cTn fill="hold" id="27" nodeType="afterEffect" presetClass="entr" presetID="53" presetSubtype="16">
                                  <p:stCondLst>
                                    <p:cond delay="0"/>
                                  </p:stCondLst>
                                  <p:childTnLst>
                                    <p:set>
                                      <p:cBhvr>
                                        <p:cTn dur="1" fill="hold" id="28">
                                          <p:stCondLst>
                                            <p:cond delay="0"/>
                                          </p:stCondLst>
                                        </p:cTn>
                                        <p:tgtEl>
                                          <p:spTgt spid="95"/>
                                        </p:tgtEl>
                                        <p:attrNameLst>
                                          <p:attrName>style.visibility</p:attrName>
                                        </p:attrNameLst>
                                      </p:cBhvr>
                                      <p:to>
                                        <p:strVal val="visible"/>
                                      </p:to>
                                    </p:set>
                                    <p:anim calcmode="lin" valueType="num">
                                      <p:cBhvr>
                                        <p:cTn dur="500" fill="hold" id="29"/>
                                        <p:tgtEl>
                                          <p:spTgt spid="95"/>
                                        </p:tgtEl>
                                        <p:attrNameLst>
                                          <p:attrName>ppt_w</p:attrName>
                                        </p:attrNameLst>
                                      </p:cBhvr>
                                      <p:tavLst>
                                        <p:tav tm="0">
                                          <p:val>
                                            <p:fltVal val="0.0"/>
                                          </p:val>
                                        </p:tav>
                                        <p:tav tm="100000">
                                          <p:val>
                                            <p:strVal val="#ppt_w"/>
                                          </p:val>
                                        </p:tav>
                                      </p:tavLst>
                                    </p:anim>
                                    <p:anim calcmode="lin" valueType="num">
                                      <p:cBhvr>
                                        <p:cTn dur="500" fill="hold" id="30"/>
                                        <p:tgtEl>
                                          <p:spTgt spid="95"/>
                                        </p:tgtEl>
                                        <p:attrNameLst>
                                          <p:attrName>ppt_h</p:attrName>
                                        </p:attrNameLst>
                                      </p:cBhvr>
                                      <p:tavLst>
                                        <p:tav tm="0">
                                          <p:val>
                                            <p:fltVal val="0.0"/>
                                          </p:val>
                                        </p:tav>
                                        <p:tav tm="100000">
                                          <p:val>
                                            <p:strVal val="#ppt_h"/>
                                          </p:val>
                                        </p:tav>
                                      </p:tavLst>
                                    </p:anim>
                                    <p:animEffect transition="in" filter="fade">
                                      <p:cBhvr>
                                        <p:cTn dur="500" id="3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73" name="文本框 18"/>
          <p:cNvSpPr txBox="1"/>
          <p:nvPr/>
        </p:nvSpPr>
        <p:spPr>
          <a:xfrm>
            <a:off x="3570922" y="1422880"/>
            <a:ext cx="5050155" cy="1013460"/>
          </a:xfrm>
          <a:prstGeom prst="rect"/>
          <a:noFill/>
        </p:spPr>
        <p:txBody>
          <a:bodyPr rtlCol="0" wrap="square">
            <a:spAutoFit/>
          </a:bodyPr>
          <a:p>
            <a:pPr algn="ctr"/>
            <a:r>
              <a:rPr altLang="zh-CN" dirty="0" sz="6000" lang="en-US" u="sng">
                <a:solidFill>
                  <a:schemeClr val="bg1"/>
                </a:solidFill>
                <a:latin typeface="Calibri" panose="020F0502020204030204" charset="0"/>
                <a:ea typeface="Calibri" panose="020F0502020204030204" charset="0"/>
                <a:cs typeface="Calibri" panose="020F0502020204030204" charset="0"/>
              </a:rPr>
              <a:t>InDesign </a:t>
            </a:r>
            <a:endParaRPr altLang="zh-CN" dirty="0" sz="6000" lang="en-US" u="sng">
              <a:solidFill>
                <a:schemeClr val="bg1"/>
              </a:solidFill>
              <a:latin typeface="Calibri" panose="020F0502020204030204" charset="0"/>
              <a:ea typeface="Calibri" panose="020F0502020204030204" charset="0"/>
              <a:cs typeface="Calibri" panose="020F0502020204030204" charset="0"/>
            </a:endParaRPr>
          </a:p>
        </p:txBody>
      </p:sp>
      <p:sp>
        <p:nvSpPr>
          <p:cNvPr id="1048674" name=""/>
          <p:cNvSpPr txBox="1"/>
          <p:nvPr/>
        </p:nvSpPr>
        <p:spPr>
          <a:xfrm>
            <a:off x="2456956" y="2436339"/>
            <a:ext cx="7322336" cy="2186941"/>
          </a:xfrm>
          <a:prstGeom prst="rect"/>
          <a:ln w="12700">
            <a:noFill/>
            <a:prstDash val="solid"/>
          </a:ln>
        </p:spPr>
        <p:txBody>
          <a:bodyPr rtlCol="0" wrap="square">
            <a:spAutoFit/>
          </a:bodyPr>
          <a:p>
            <a:pPr algn="ctr"/>
            <a:r>
              <a:rPr sz="2800" lang="en-US">
                <a:solidFill>
                  <a:srgbClr val="000000"/>
                </a:solidFill>
              </a:rPr>
              <a:t>What it is: </a:t>
            </a:r>
            <a:endParaRPr sz="2800" lang="en-GB">
              <a:solidFill>
                <a:srgbClr val="000000"/>
              </a:solidFill>
            </a:endParaRPr>
          </a:p>
          <a:p>
            <a:pPr algn="ctr"/>
            <a:r>
              <a:rPr sz="2800" lang="en-US">
                <a:solidFill>
                  <a:srgbClr val="000000"/>
                </a:solidFill>
              </a:rPr>
              <a:t>A multifaceted content layout program that allows for the creation of posters, brochures, newsletters, books, basic illustration, special effects, and interactivity.</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3" name=""/>
          <p:cNvSpPr txBox="1"/>
          <p:nvPr/>
        </p:nvSpPr>
        <p:spPr>
          <a:xfrm>
            <a:off x="728467" y="554412"/>
            <a:ext cx="10709929" cy="5958840"/>
          </a:xfrm>
          <a:prstGeom prst="rect"/>
        </p:spPr>
        <p:txBody>
          <a:bodyPr rtlCol="0" wrap="square">
            <a:spAutoFit/>
          </a:bodyPr>
          <a:p>
            <a:pPr algn="ctr"/>
            <a:r>
              <a:rPr sz="2800" lang="en-US">
                <a:solidFill>
                  <a:srgbClr val="000000"/>
                </a:solidFill>
              </a:rPr>
              <a:t>What you'll learn: </a:t>
            </a:r>
            <a:r>
              <a:rPr sz="2800" lang="en-US">
                <a:solidFill>
                  <a:srgbClr val="000000"/>
                </a:solidFill>
              </a:rPr>
              <a:t>B</a:t>
            </a:r>
            <a:r>
              <a:rPr sz="2800" lang="en-US">
                <a:solidFill>
                  <a:srgbClr val="000000"/>
                </a:solidFill>
              </a:rPr>
              <a:t>a</a:t>
            </a:r>
            <a:r>
              <a:rPr sz="2800" lang="en-US">
                <a:solidFill>
                  <a:srgbClr val="000000"/>
                </a:solidFill>
              </a:rPr>
              <a:t>s</a:t>
            </a:r>
            <a:r>
              <a:rPr sz="2800" lang="en-US">
                <a:solidFill>
                  <a:srgbClr val="000000"/>
                </a:solidFill>
              </a:rPr>
              <a:t>i</a:t>
            </a:r>
            <a:r>
              <a:rPr sz="2800" lang="en-US">
                <a:solidFill>
                  <a:srgbClr val="000000"/>
                </a:solidFill>
              </a:rPr>
              <a:t>c</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begin with learning the interface and workspace to drawing and manipulating shapes, applying color, and understanding and implementing typography. Then, we get into a fun series of lessons on placing images, editing images, and text wrapping. Next, we do a deep dive into paragraph, character, and object styles. We explore the valuable Master pages, and learn about exporting and packaging our documents for publishing.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n</a:t>
            </a:r>
            <a:r>
              <a:rPr sz="2800" lang="en-US">
                <a:solidFill>
                  <a:srgbClr val="000000"/>
                </a:solidFill>
              </a:rPr>
              <a:t> </a:t>
            </a:r>
            <a:r>
              <a:rPr sz="2800" lang="en-US">
                <a:solidFill>
                  <a:srgbClr val="000000"/>
                </a:solidFill>
              </a:rPr>
              <a:t>In our advanced course, we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cover data merging and how to create a Table of Contents and interactive form. We also go deeper into nested styles including Character, Paragraph, and Object styles. Finally, we get creating with some of our favorite vector and shape manipulation tools, and explore how to use the Creative Cloud Libraries more effectively to share and utilize all of your new assets and tools.</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5" name=""/>
          <p:cNvSpPr txBox="1"/>
          <p:nvPr/>
        </p:nvSpPr>
        <p:spPr>
          <a:xfrm>
            <a:off x="91802" y="240030"/>
            <a:ext cx="12008396" cy="6377939"/>
          </a:xfrm>
          <a:prstGeom prst="rect"/>
        </p:spPr>
        <p:txBody>
          <a:bodyPr rtlCol="0" wrap="square">
            <a:spAutoFit/>
          </a:bodyPr>
          <a:p>
            <a:pPr algn="l" indent="-457200" marL="457200">
              <a:buFont typeface="Arial"/>
              <a:buChar char="•"/>
            </a:pPr>
            <a:r>
              <a:rPr sz="2800" lang="en-US">
                <a:solidFill>
                  <a:srgbClr val="000000"/>
                </a:solidFill>
              </a:rPr>
              <a:t>Course outline </a:t>
            </a:r>
            <a:endParaRPr sz="2800" lang="en-GB">
              <a:solidFill>
                <a:srgbClr val="000000"/>
              </a:solidFill>
            </a:endParaRPr>
          </a:p>
          <a:p>
            <a:pPr algn="l" indent="-457200" marL="457200">
              <a:buFont typeface="Arial"/>
              <a:buChar char="•"/>
            </a:pPr>
            <a:r>
              <a:rPr sz="2800" lang="en-US">
                <a:solidFill>
                  <a:srgbClr val="000000"/>
                </a:solidFill>
              </a:rPr>
              <a:t>Introduction</a:t>
            </a:r>
            <a:endParaRPr sz="2800" lang="en-GB">
              <a:solidFill>
                <a:srgbClr val="000000"/>
              </a:solidFill>
            </a:endParaRPr>
          </a:p>
          <a:p>
            <a:pPr algn="l" indent="-457200" marL="457200">
              <a:buFont typeface="Arial"/>
              <a:buChar char="•"/>
            </a:pPr>
            <a:r>
              <a:rPr sz="2800" lang="en-US">
                <a:solidFill>
                  <a:srgbClr val="000000"/>
                </a:solidFill>
              </a:rPr>
              <a:t>Overview</a:t>
            </a:r>
            <a:endParaRPr sz="2800" lang="en-GB">
              <a:solidFill>
                <a:srgbClr val="000000"/>
              </a:solidFill>
            </a:endParaRPr>
          </a:p>
          <a:p>
            <a:pPr algn="l" indent="-457200" marL="457200">
              <a:buFont typeface="Arial"/>
              <a:buChar char="•"/>
            </a:pPr>
            <a:r>
              <a:rPr sz="2800" lang="en-US">
                <a:solidFill>
                  <a:srgbClr val="000000"/>
                </a:solidFill>
              </a:rPr>
              <a:t>Customizing the Interface</a:t>
            </a:r>
            <a:endParaRPr sz="2800" lang="en-GB">
              <a:solidFill>
                <a:srgbClr val="000000"/>
              </a:solidFill>
            </a:endParaRPr>
          </a:p>
          <a:p>
            <a:pPr algn="l" indent="-457200" marL="457200">
              <a:buFont typeface="Arial"/>
              <a:buChar char="•"/>
            </a:pPr>
            <a:r>
              <a:rPr sz="2800" lang="en-US">
                <a:solidFill>
                  <a:srgbClr val="000000"/>
                </a:solidFill>
              </a:rPr>
              <a:t>Navigation</a:t>
            </a:r>
            <a:endParaRPr sz="2800" lang="en-GB">
              <a:solidFill>
                <a:srgbClr val="000000"/>
              </a:solidFill>
            </a:endParaRPr>
          </a:p>
          <a:p>
            <a:pPr algn="l" indent="-457200" marL="457200">
              <a:buFont typeface="Arial"/>
              <a:buChar char="•"/>
            </a:pPr>
            <a:r>
              <a:rPr sz="2800" lang="en-US">
                <a:solidFill>
                  <a:srgbClr val="000000"/>
                </a:solidFill>
              </a:rPr>
              <a:t>Creating New Documents</a:t>
            </a:r>
            <a:endParaRPr sz="2800" lang="en-GB">
              <a:solidFill>
                <a:srgbClr val="000000"/>
              </a:solidFill>
            </a:endParaRPr>
          </a:p>
          <a:p>
            <a:pPr algn="l" indent="-457200" marL="457200">
              <a:buFont typeface="Arial"/>
              <a:buChar char="•"/>
            </a:pPr>
            <a:r>
              <a:rPr sz="2800" lang="en-US">
                <a:solidFill>
                  <a:srgbClr val="000000"/>
                </a:solidFill>
              </a:rPr>
              <a:t>Overview of the Pages Panel</a:t>
            </a:r>
            <a:endParaRPr sz="2800" lang="en-GB">
              <a:solidFill>
                <a:srgbClr val="000000"/>
              </a:solidFill>
            </a:endParaRPr>
          </a:p>
          <a:p>
            <a:pPr algn="l" indent="-457200" marL="457200">
              <a:buFont typeface="Arial"/>
              <a:buChar char="•"/>
            </a:pPr>
            <a:r>
              <a:rPr sz="2800" lang="en-US">
                <a:solidFill>
                  <a:srgbClr val="000000"/>
                </a:solidFill>
              </a:rPr>
              <a:t>Creating Posters</a:t>
            </a:r>
            <a:endParaRPr sz="2800" lang="en-GB">
              <a:solidFill>
                <a:srgbClr val="000000"/>
              </a:solidFill>
            </a:endParaRPr>
          </a:p>
          <a:p>
            <a:pPr algn="l" indent="-457200" marL="457200">
              <a:buFont typeface="Arial"/>
              <a:buChar char="•"/>
            </a:pPr>
            <a:r>
              <a:rPr sz="2800" lang="en-US">
                <a:solidFill>
                  <a:srgbClr val="000000"/>
                </a:solidFill>
              </a:rPr>
              <a:t>Placing Images and Adding Text</a:t>
            </a:r>
            <a:endParaRPr sz="2800" lang="en-GB">
              <a:solidFill>
                <a:srgbClr val="000000"/>
              </a:solidFill>
            </a:endParaRPr>
          </a:p>
          <a:p>
            <a:pPr algn="l" indent="-457200" marL="457200">
              <a:buFont typeface="Arial"/>
              <a:buChar char="•"/>
            </a:pPr>
            <a:r>
              <a:rPr sz="2800" lang="en-US">
                <a:solidFill>
                  <a:srgbClr val="000000"/>
                </a:solidFill>
              </a:rPr>
              <a:t>Working with Images - Part 1</a:t>
            </a:r>
            <a:endParaRPr sz="2800" lang="en-GB">
              <a:solidFill>
                <a:srgbClr val="000000"/>
              </a:solidFill>
            </a:endParaRPr>
          </a:p>
          <a:p>
            <a:pPr algn="l" indent="-457200" marL="457200">
              <a:buFont typeface="Arial"/>
              <a:buChar char="•"/>
            </a:pPr>
            <a:r>
              <a:rPr sz="2800" lang="en-US">
                <a:solidFill>
                  <a:srgbClr val="000000"/>
                </a:solidFill>
              </a:rPr>
              <a:t>Working with Images - Part 2</a:t>
            </a:r>
            <a:endParaRPr sz="2800" lang="en-GB">
              <a:solidFill>
                <a:srgbClr val="000000"/>
              </a:solidFill>
            </a:endParaRPr>
          </a:p>
          <a:p>
            <a:pPr algn="l" indent="-457200" marL="457200">
              <a:buFont typeface="Arial"/>
              <a:buChar char="•"/>
            </a:pPr>
            <a:r>
              <a:rPr sz="2800" lang="en-US">
                <a:solidFill>
                  <a:srgbClr val="000000"/>
                </a:solidFill>
              </a:rPr>
              <a:t>Creating an Image Grid</a:t>
            </a:r>
            <a:endParaRPr sz="2800" lang="en-GB">
              <a:solidFill>
                <a:srgbClr val="000000"/>
              </a:solidFill>
            </a:endParaRPr>
          </a:p>
          <a:p>
            <a:pPr algn="l" indent="-457200" marL="457200">
              <a:buFont typeface="Arial"/>
              <a:buChar char="•"/>
            </a:pPr>
            <a:r>
              <a:rPr sz="2800" lang="en-US">
                <a:solidFill>
                  <a:srgbClr val="000000"/>
                </a:solidFill>
              </a:rPr>
              <a:t>Aligning Objects</a:t>
            </a:r>
            <a:endParaRPr sz="2800" lang="en-GB">
              <a:solidFill>
                <a:srgbClr val="000000"/>
              </a:solidFill>
            </a:endParaRPr>
          </a:p>
          <a:p>
            <a:pPr algn="l" indent="-457200" marL="457200">
              <a:buFont typeface="Arial"/>
              <a:buChar char="•"/>
            </a:pPr>
            <a:r>
              <a:rPr sz="2800" lang="en-US">
                <a:solidFill>
                  <a:srgbClr val="000000"/>
                </a:solidFill>
              </a:rPr>
              <a:t>Working with Links</a:t>
            </a:r>
            <a:endParaRPr sz="2800" lang="en-GB">
              <a:solidFill>
                <a:srgbClr val="000000"/>
              </a:solidFill>
            </a:endParaRPr>
          </a:p>
          <a:p>
            <a:pPr algn="l" indent="-457200" marL="457200">
              <a:buFont typeface="Arial"/>
              <a:buChar char="•"/>
            </a:pPr>
            <a:r>
              <a:rPr sz="2800" lang="en-US">
                <a:solidFill>
                  <a:srgbClr val="000000"/>
                </a:solidFill>
              </a:rPr>
              <a:t>Image Effects and Eyedropper</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
          <p:cNvSpPr txBox="1"/>
          <p:nvPr/>
        </p:nvSpPr>
        <p:spPr>
          <a:xfrm>
            <a:off x="2044650" y="449580"/>
            <a:ext cx="7872309" cy="6377940"/>
          </a:xfrm>
          <a:prstGeom prst="rect"/>
        </p:spPr>
        <p:txBody>
          <a:bodyPr rtlCol="0" wrap="square">
            <a:spAutoFit/>
          </a:bodyPr>
          <a:p>
            <a:pPr algn="l" indent="-457200" marL="457200">
              <a:buFont typeface="Arial"/>
              <a:buChar char="•"/>
            </a:pPr>
            <a:r>
              <a:rPr sz="2800" lang="en-US">
                <a:solidFill>
                  <a:srgbClr val="000000"/>
                </a:solidFill>
              </a:rPr>
              <a:t>Object Styles</a:t>
            </a:r>
            <a:endParaRPr sz="2800" lang="en-GB">
              <a:solidFill>
                <a:srgbClr val="000000"/>
              </a:solidFill>
            </a:endParaRPr>
          </a:p>
          <a:p>
            <a:pPr algn="l" indent="-457200" marL="457200">
              <a:buFont typeface="Arial"/>
              <a:buChar char="•"/>
            </a:pPr>
            <a:r>
              <a:rPr sz="2800" lang="en-US">
                <a:solidFill>
                  <a:srgbClr val="000000"/>
                </a:solidFill>
              </a:rPr>
              <a:t>Typographical Settings</a:t>
            </a:r>
            <a:endParaRPr sz="2800" lang="en-GB">
              <a:solidFill>
                <a:srgbClr val="000000"/>
              </a:solidFill>
            </a:endParaRPr>
          </a:p>
          <a:p>
            <a:pPr algn="l" indent="-457200" marL="457200">
              <a:buFont typeface="Arial"/>
              <a:buChar char="•"/>
            </a:pPr>
            <a:r>
              <a:rPr sz="2800" lang="en-US">
                <a:solidFill>
                  <a:srgbClr val="000000"/>
                </a:solidFill>
              </a:rPr>
              <a:t>Placing Text from Word</a:t>
            </a:r>
            <a:endParaRPr sz="2800" lang="en-GB">
              <a:solidFill>
                <a:srgbClr val="000000"/>
              </a:solidFill>
            </a:endParaRPr>
          </a:p>
          <a:p>
            <a:pPr algn="l" indent="-457200" marL="457200">
              <a:buFont typeface="Arial"/>
              <a:buChar char="•"/>
            </a:pPr>
            <a:r>
              <a:rPr sz="2800" lang="en-US">
                <a:solidFill>
                  <a:srgbClr val="000000"/>
                </a:solidFill>
              </a:rPr>
              <a:t>Text Frame Options</a:t>
            </a:r>
            <a:endParaRPr sz="2800" lang="en-GB">
              <a:solidFill>
                <a:srgbClr val="000000"/>
              </a:solidFill>
            </a:endParaRPr>
          </a:p>
          <a:p>
            <a:pPr algn="l" indent="-457200" marL="457200">
              <a:buFont typeface="Arial"/>
              <a:buChar char="•"/>
            </a:pPr>
            <a:r>
              <a:rPr sz="2800" lang="en-US">
                <a:solidFill>
                  <a:srgbClr val="000000"/>
                </a:solidFill>
              </a:rPr>
              <a:t>Text Threads and Hidden Characters</a:t>
            </a:r>
            <a:endParaRPr sz="2800" lang="en-GB">
              <a:solidFill>
                <a:srgbClr val="000000"/>
              </a:solidFill>
            </a:endParaRPr>
          </a:p>
          <a:p>
            <a:pPr algn="l" indent="-457200" marL="457200">
              <a:buFont typeface="Arial"/>
              <a:buChar char="•"/>
            </a:pPr>
            <a:r>
              <a:rPr sz="2800" lang="en-US">
                <a:solidFill>
                  <a:srgbClr val="000000"/>
                </a:solidFill>
              </a:rPr>
              <a:t>Paragraph Styles</a:t>
            </a:r>
            <a:endParaRPr sz="2800" lang="en-GB">
              <a:solidFill>
                <a:srgbClr val="000000"/>
              </a:solidFill>
            </a:endParaRPr>
          </a:p>
          <a:p>
            <a:pPr algn="l" indent="-457200" marL="457200">
              <a:buFont typeface="Arial"/>
              <a:buChar char="•"/>
            </a:pPr>
            <a:r>
              <a:rPr sz="2800" lang="en-US">
                <a:solidFill>
                  <a:srgbClr val="000000"/>
                </a:solidFill>
              </a:rPr>
              <a:t>Bullets, Numbering, and Paragraph Styles</a:t>
            </a:r>
            <a:endParaRPr sz="2800" lang="en-GB">
              <a:solidFill>
                <a:srgbClr val="000000"/>
              </a:solidFill>
            </a:endParaRPr>
          </a:p>
          <a:p>
            <a:pPr algn="l" indent="-457200" marL="457200">
              <a:buFont typeface="Arial"/>
              <a:buChar char="•"/>
            </a:pPr>
            <a:r>
              <a:rPr sz="2800" lang="en-US">
                <a:solidFill>
                  <a:srgbClr val="000000"/>
                </a:solidFill>
              </a:rPr>
              <a:t>Character Styles</a:t>
            </a:r>
            <a:endParaRPr sz="2800" lang="en-GB">
              <a:solidFill>
                <a:srgbClr val="000000"/>
              </a:solidFill>
            </a:endParaRPr>
          </a:p>
          <a:p>
            <a:pPr algn="l" indent="-457200" marL="457200">
              <a:buFont typeface="Arial"/>
              <a:buChar char="•"/>
            </a:pPr>
            <a:r>
              <a:rPr sz="2800" lang="en-US">
                <a:solidFill>
                  <a:srgbClr val="000000"/>
                </a:solidFill>
              </a:rPr>
              <a:t>Working with Color and Swatches</a:t>
            </a:r>
            <a:endParaRPr sz="2800" lang="en-GB">
              <a:solidFill>
                <a:srgbClr val="000000"/>
              </a:solidFill>
            </a:endParaRPr>
          </a:p>
          <a:p>
            <a:pPr algn="l" indent="-457200" marL="457200">
              <a:buFont typeface="Arial"/>
              <a:buChar char="•"/>
            </a:pPr>
            <a:r>
              <a:rPr sz="2800" lang="en-US">
                <a:solidFill>
                  <a:srgbClr val="000000"/>
                </a:solidFill>
              </a:rPr>
              <a:t>Working Gradients</a:t>
            </a:r>
            <a:endParaRPr sz="2800" lang="en-GB">
              <a:solidFill>
                <a:srgbClr val="000000"/>
              </a:solidFill>
            </a:endParaRPr>
          </a:p>
          <a:p>
            <a:pPr algn="l" indent="-457200" marL="457200">
              <a:buFont typeface="Arial"/>
              <a:buChar char="•"/>
            </a:pPr>
            <a:r>
              <a:rPr sz="2800" lang="en-US">
                <a:solidFill>
                  <a:srgbClr val="000000"/>
                </a:solidFill>
              </a:rPr>
              <a:t>Master Pages</a:t>
            </a:r>
            <a:endParaRPr sz="2800" lang="en-GB">
              <a:solidFill>
                <a:srgbClr val="000000"/>
              </a:solidFill>
            </a:endParaRPr>
          </a:p>
          <a:p>
            <a:pPr algn="l" indent="-457200" marL="457200">
              <a:buFont typeface="Arial"/>
              <a:buChar char="•"/>
            </a:pPr>
            <a:r>
              <a:rPr sz="2800" lang="en-US">
                <a:solidFill>
                  <a:srgbClr val="000000"/>
                </a:solidFill>
              </a:rPr>
              <a:t>Preferences, Spellcheck, and Display Performance</a:t>
            </a:r>
            <a:endParaRPr sz="2800" lang="en-GB">
              <a:solidFill>
                <a:srgbClr val="000000"/>
              </a:solidFill>
            </a:endParaRPr>
          </a:p>
          <a:p>
            <a:pPr algn="l" indent="-457200" marL="457200">
              <a:buFont typeface="Arial"/>
              <a:buChar char="•"/>
            </a:pPr>
            <a:r>
              <a:rPr sz="2800" lang="en-US">
                <a:solidFill>
                  <a:srgbClr val="000000"/>
                </a:solidFill>
              </a:rPr>
              <a:t>Exporting and Packaging</a:t>
            </a:r>
            <a:endParaRPr sz="2800" lang="en-GB">
              <a:solidFill>
                <a:srgbClr val="000000"/>
              </a:solidFill>
            </a:endParaRPr>
          </a:p>
          <a:p>
            <a:pPr algn="l" indent="-457200" marL="457200">
              <a:buFont typeface="Arial"/>
              <a:buChar char="•"/>
            </a:pPr>
            <a:r>
              <a:rPr sz="2800" lang="en-US">
                <a:solidFill>
                  <a:srgbClr val="000000"/>
                </a:solidFill>
              </a:rPr>
              <a:t>Conclusion.</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1" name="文本框 18"/>
          <p:cNvSpPr txBox="1">
            <a:spLocks noChangeArrowheads="1"/>
          </p:cNvSpPr>
          <p:nvPr/>
        </p:nvSpPr>
        <p:spPr bwMode="auto">
          <a:xfrm>
            <a:off x="7270741" y="2457832"/>
            <a:ext cx="7315200" cy="1285241"/>
          </a:xfrm>
          <a:prstGeom prst="rect"/>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indent="-285750" marL="742950">
              <a:spcBef>
                <a:spcPct val="20000"/>
              </a:spcBef>
              <a:buChar char="–"/>
              <a:defRPr sz="2800">
                <a:solidFill>
                  <a:schemeClr val="tx1"/>
                </a:solidFill>
                <a:latin typeface="Arial" panose="020B0604020202020204" pitchFamily="34" charset="0"/>
                <a:ea typeface="宋体" panose="02010600030101010101" pitchFamily="2" charset="-122"/>
              </a:defRPr>
            </a:lvl2pPr>
            <a:lvl3pPr indent="-228600" marL="1143000">
              <a:spcBef>
                <a:spcPct val="20000"/>
              </a:spcBef>
              <a:buChar char="•"/>
              <a:defRPr sz="2400">
                <a:solidFill>
                  <a:schemeClr val="tx1"/>
                </a:solidFill>
                <a:latin typeface="Arial" panose="020B0604020202020204" pitchFamily="34" charset="0"/>
                <a:ea typeface="宋体" panose="02010600030101010101" pitchFamily="2" charset="-122"/>
              </a:defRPr>
            </a:lvl3pPr>
            <a:lvl4pPr indent="-228600" marL="1600200">
              <a:spcBef>
                <a:spcPct val="20000"/>
              </a:spcBef>
              <a:buChar char="–"/>
              <a:defRPr sz="2000">
                <a:solidFill>
                  <a:schemeClr val="tx1"/>
                </a:solidFill>
                <a:latin typeface="Arial" panose="020B0604020202020204" pitchFamily="34" charset="0"/>
                <a:ea typeface="宋体" panose="02010600030101010101" pitchFamily="2" charset="-122"/>
              </a:defRPr>
            </a:lvl4pPr>
            <a:lvl5pPr indent="-228600" marL="2057400">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altLang="en-US" b="1" dirty="0" sz="8000" kumimoji="1" lang="zh-CN">
                <a:solidFill>
                  <a:schemeClr val="bg1"/>
                </a:solidFill>
                <a:latin typeface="Calibri" panose="020F0502020204030204" charset="0"/>
                <a:ea typeface="Calibri" panose="020F0502020204030204" charset="0"/>
                <a:cs typeface="Calibri" panose="020F0502020204030204" charset="0"/>
              </a:rPr>
              <a:t>Part</a:t>
            </a:r>
            <a:r>
              <a:rPr altLang="zh-CN" b="1" dirty="0" sz="8000" kumimoji="1" lang="en-US">
                <a:solidFill>
                  <a:schemeClr val="bg1"/>
                </a:solidFill>
                <a:latin typeface="Calibri" panose="020F0502020204030204" charset="0"/>
                <a:ea typeface="Calibri" panose="020F0502020204030204" charset="0"/>
                <a:cs typeface="Calibri" panose="020F0502020204030204" charset="0"/>
              </a:rPr>
              <a:t>1</a:t>
            </a:r>
            <a:endParaRPr altLang="zh-CN" b="1" dirty="0" sz="8000" kumimoji="1" lang="en-US">
              <a:solidFill>
                <a:schemeClr val="bg1"/>
              </a:solidFill>
              <a:latin typeface="Calibri" panose="020F0502020204030204" charset="0"/>
              <a:ea typeface="Calibri" panose="020F0502020204030204" charset="0"/>
              <a:cs typeface="Calibri" panose="020F0502020204030204" charset="0"/>
            </a:endParaRPr>
          </a:p>
        </p:txBody>
      </p:sp>
      <p:sp>
        <p:nvSpPr>
          <p:cNvPr id="1048582" name="矩形 70"/>
          <p:cNvSpPr>
            <a:spLocks noChangeArrowheads="1"/>
          </p:cNvSpPr>
          <p:nvPr/>
        </p:nvSpPr>
        <p:spPr bwMode="auto">
          <a:xfrm>
            <a:off x="6356341" y="3781271"/>
            <a:ext cx="5264984" cy="645160"/>
          </a:xfrm>
          <a:prstGeom prst="rect"/>
          <a:noFill/>
          <a:ln>
            <a:noFill/>
          </a:ln>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indent="-285750" marL="7429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indent="-228600" marL="11430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indent="-228600" marL="16002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indent="-228600" marL="20574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altLang="en-US" dirty="0" sz="3600" lang="en-US">
                <a:solidFill>
                  <a:schemeClr val="bg1"/>
                </a:solidFill>
                <a:ea typeface="Calibri" panose="020F0502020204030204" charset="0"/>
                <a:cs typeface="Calibri" panose="020F0502020204030204" charset="0"/>
              </a:rPr>
              <a:t>C</a:t>
            </a:r>
            <a:r>
              <a:rPr altLang="en-US" dirty="0" sz="3600" lang="en-US">
                <a:solidFill>
                  <a:schemeClr val="bg1"/>
                </a:solidFill>
                <a:ea typeface="Calibri" panose="020F0502020204030204" charset="0"/>
                <a:cs typeface="Calibri" panose="020F0502020204030204" charset="0"/>
              </a:rPr>
              <a:t>u</a:t>
            </a:r>
            <a:r>
              <a:rPr altLang="en-US" dirty="0" sz="3600" lang="en-US">
                <a:solidFill>
                  <a:schemeClr val="bg1"/>
                </a:solidFill>
                <a:ea typeface="Calibri" panose="020F0502020204030204" charset="0"/>
                <a:cs typeface="Calibri" panose="020F0502020204030204" charset="0"/>
              </a:rPr>
              <a:t>s</a:t>
            </a:r>
            <a:r>
              <a:rPr altLang="en-US" dirty="0" sz="3600" lang="en-US">
                <a:solidFill>
                  <a:schemeClr val="bg1"/>
                </a:solidFill>
                <a:ea typeface="Calibri" panose="020F0502020204030204" charset="0"/>
                <a:cs typeface="Calibri" panose="020F0502020204030204" charset="0"/>
              </a:rPr>
              <a:t>t</a:t>
            </a:r>
            <a:r>
              <a:rPr altLang="en-US" dirty="0" sz="3600" lang="en-US">
                <a:solidFill>
                  <a:schemeClr val="bg1"/>
                </a:solidFill>
                <a:ea typeface="Calibri" panose="020F0502020204030204" charset="0"/>
                <a:cs typeface="Calibri" panose="020F0502020204030204" charset="0"/>
              </a:rPr>
              <a:t>o</a:t>
            </a:r>
            <a:r>
              <a:rPr altLang="en-US" dirty="0" sz="3600" lang="en-US">
                <a:solidFill>
                  <a:schemeClr val="bg1"/>
                </a:solidFill>
                <a:ea typeface="Calibri" panose="020F0502020204030204" charset="0"/>
                <a:cs typeface="Calibri" panose="020F0502020204030204" charset="0"/>
              </a:rPr>
              <a:t>m</a:t>
            </a:r>
            <a:r>
              <a:rPr altLang="en-US" dirty="0" sz="3600" lang="en-US">
                <a:solidFill>
                  <a:schemeClr val="bg1"/>
                </a:solidFill>
                <a:ea typeface="Calibri" panose="020F0502020204030204" charset="0"/>
                <a:cs typeface="Calibri" panose="020F0502020204030204" charset="0"/>
              </a:rPr>
              <a:t>i</a:t>
            </a:r>
            <a:r>
              <a:rPr altLang="en-US" dirty="0" sz="3600" lang="en-US">
                <a:solidFill>
                  <a:schemeClr val="bg1"/>
                </a:solidFill>
                <a:ea typeface="Calibri" panose="020F0502020204030204" charset="0"/>
                <a:cs typeface="Calibri" panose="020F0502020204030204" charset="0"/>
              </a:rPr>
              <a:t>z</a:t>
            </a:r>
            <a:r>
              <a:rPr altLang="en-US" dirty="0" sz="3600" lang="en-US">
                <a:solidFill>
                  <a:schemeClr val="bg1"/>
                </a:solidFill>
                <a:ea typeface="Calibri" panose="020F0502020204030204" charset="0"/>
                <a:cs typeface="Calibri" panose="020F0502020204030204" charset="0"/>
              </a:rPr>
              <a:t>i</a:t>
            </a:r>
            <a:r>
              <a:rPr altLang="en-US" dirty="0" sz="3600" lang="en-US">
                <a:solidFill>
                  <a:schemeClr val="bg1"/>
                </a:solidFill>
                <a:ea typeface="Calibri" panose="020F0502020204030204" charset="0"/>
                <a:cs typeface="Calibri" panose="020F0502020204030204" charset="0"/>
              </a:rPr>
              <a:t>n</a:t>
            </a:r>
            <a:r>
              <a:rPr altLang="en-US" dirty="0" sz="3600" lang="en-US">
                <a:solidFill>
                  <a:schemeClr val="bg1"/>
                </a:solidFill>
                <a:ea typeface="Calibri" panose="020F0502020204030204" charset="0"/>
                <a:cs typeface="Calibri" panose="020F0502020204030204" charset="0"/>
              </a:rPr>
              <a:t>g</a:t>
            </a:r>
            <a:r>
              <a:rPr altLang="en-US" dirty="0" sz="3600" lang="en-US">
                <a:solidFill>
                  <a:schemeClr val="bg1"/>
                </a:solidFill>
                <a:ea typeface="Calibri" panose="020F0502020204030204" charset="0"/>
                <a:cs typeface="Calibri" panose="020F0502020204030204" charset="0"/>
              </a:rPr>
              <a:t> </a:t>
            </a:r>
            <a:r>
              <a:rPr altLang="en-US" dirty="0" sz="3600" lang="en-US">
                <a:solidFill>
                  <a:schemeClr val="bg1"/>
                </a:solidFill>
                <a:ea typeface="Calibri" panose="020F0502020204030204" charset="0"/>
                <a:cs typeface="Calibri" panose="020F0502020204030204" charset="0"/>
              </a:rPr>
              <a:t>Interface </a:t>
            </a:r>
            <a:endParaRPr altLang="en-US" dirty="0" sz="3600" lang="zh-CN">
              <a:solidFill>
                <a:schemeClr val="bg1"/>
              </a:solidFill>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982" name="矩形 2"/>
          <p:cNvSpPr/>
          <p:nvPr/>
        </p:nvSpPr>
        <p:spPr>
          <a:xfrm>
            <a:off x="2887980" y="2087245"/>
            <a:ext cx="6584950" cy="2225040"/>
          </a:xfrm>
          <a:prstGeom prst="rect"/>
        </p:spPr>
        <p:txBody>
          <a:bodyPr wrap="square">
            <a:spAutoFit/>
          </a:bodyPr>
          <a:p>
            <a:pPr algn="ctr">
              <a:lnSpc>
                <a:spcPct val="150000"/>
              </a:lnSpc>
            </a:pPr>
            <a:r>
              <a:rPr altLang="zh-CN" dirty="0" sz="9600" lang="en-US">
                <a:solidFill>
                  <a:schemeClr val="bg1"/>
                </a:solidFill>
                <a:latin typeface="Calibri" panose="020F0502020204030204" charset="0"/>
                <a:ea typeface="Calibri" panose="020F0502020204030204" charset="0"/>
                <a:cs typeface="Calibri" panose="020F0502020204030204" charset="0"/>
              </a:rPr>
              <a:t>THANKS!</a:t>
            </a:r>
            <a:endParaRPr altLang="en-US" dirty="0" sz="9600"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bwMode="auto">
          <a:xfrm>
            <a:off x="1155700" y="1524000"/>
            <a:ext cx="10110788" cy="3332163"/>
            <a:chOff x="1155961" y="1523813"/>
            <a:chExt cx="10110260" cy="3333004"/>
          </a:xfrm>
          <a:solidFill>
            <a:schemeClr val="bg1"/>
          </a:solidFill>
        </p:grpSpPr>
        <p:grpSp>
          <p:nvGrpSpPr>
            <p:cNvPr id="45" name="Group 1"/>
            <p:cNvGrpSpPr/>
            <p:nvPr/>
          </p:nvGrpSpPr>
          <p:grpSpPr bwMode="auto">
            <a:xfrm>
              <a:off x="1155961" y="1523813"/>
              <a:ext cx="10110260" cy="3333004"/>
              <a:chOff x="1155961" y="1523813"/>
              <a:chExt cx="10110260" cy="3333004"/>
            </a:xfrm>
            <a:grpFill/>
          </p:grpSpPr>
          <p:grpSp>
            <p:nvGrpSpPr>
              <p:cNvPr id="46" name="Group 20"/>
              <p:cNvGrpSpPr/>
              <p:nvPr/>
            </p:nvGrpSpPr>
            <p:grpSpPr bwMode="auto">
              <a:xfrm rot="5400000">
                <a:off x="6741161" y="331756"/>
                <a:ext cx="3333004" cy="5717117"/>
                <a:chOff x="3326374" y="0"/>
                <a:chExt cx="2499753" cy="4287838"/>
              </a:xfrm>
              <a:grpFill/>
            </p:grpSpPr>
            <p:sp>
              <p:nvSpPr>
                <p:cNvPr id="1048584" name="Freeform 6"/>
                <p:cNvSpPr>
                  <a:spLocks noEditPoints="1"/>
                </p:cNvSpPr>
                <p:nvPr/>
              </p:nvSpPr>
              <p:spPr bwMode="auto">
                <a:xfrm>
                  <a:off x="4826941" y="2457322"/>
                  <a:ext cx="997996" cy="1801322"/>
                </a:xfrm>
                <a:custGeom>
                  <a:avLst/>
                  <a:gdLst>
                    <a:gd name="T0" fmla="*/ 248 w 491"/>
                    <a:gd name="T1" fmla="*/ 0 h 888"/>
                    <a:gd name="T2" fmla="*/ 6 w 491"/>
                    <a:gd name="T3" fmla="*/ 226 h 888"/>
                    <a:gd name="T4" fmla="*/ 0 w 491"/>
                    <a:gd name="T5" fmla="*/ 288 h 888"/>
                    <a:gd name="T6" fmla="*/ 0 w 491"/>
                    <a:gd name="T7" fmla="*/ 298 h 888"/>
                    <a:gd name="T8" fmla="*/ 0 w 491"/>
                    <a:gd name="T9" fmla="*/ 846 h 888"/>
                    <a:gd name="T10" fmla="*/ 43 w 491"/>
                    <a:gd name="T11" fmla="*/ 888 h 888"/>
                    <a:gd name="T12" fmla="*/ 86 w 491"/>
                    <a:gd name="T13" fmla="*/ 847 h 888"/>
                    <a:gd name="T14" fmla="*/ 85 w 491"/>
                    <a:gd name="T15" fmla="*/ 421 h 888"/>
                    <a:gd name="T16" fmla="*/ 248 w 491"/>
                    <a:gd name="T17" fmla="*/ 485 h 888"/>
                    <a:gd name="T18" fmla="*/ 491 w 491"/>
                    <a:gd name="T19" fmla="*/ 242 h 888"/>
                    <a:gd name="T20" fmla="*/ 248 w 491"/>
                    <a:gd name="T21" fmla="*/ 0 h 888"/>
                    <a:gd name="T22" fmla="*/ 248 w 491"/>
                    <a:gd name="T23" fmla="*/ 410 h 888"/>
                    <a:gd name="T24" fmla="*/ 85 w 491"/>
                    <a:gd name="T25" fmla="*/ 282 h 888"/>
                    <a:gd name="T26" fmla="*/ 81 w 491"/>
                    <a:gd name="T27" fmla="*/ 226 h 888"/>
                    <a:gd name="T28" fmla="*/ 248 w 491"/>
                    <a:gd name="T29" fmla="*/ 74 h 888"/>
                    <a:gd name="T30" fmla="*/ 416 w 491"/>
                    <a:gd name="T31" fmla="*/ 242 h 888"/>
                    <a:gd name="T32" fmla="*/ 248 w 491"/>
                    <a:gd name="T33" fmla="*/ 41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888">
                      <a:moveTo>
                        <a:pt x="248" y="0"/>
                      </a:moveTo>
                      <a:cubicBezTo>
                        <a:pt x="120" y="0"/>
                        <a:pt x="15" y="100"/>
                        <a:pt x="6" y="226"/>
                      </a:cubicBezTo>
                      <a:cubicBezTo>
                        <a:pt x="6" y="226"/>
                        <a:pt x="1" y="266"/>
                        <a:pt x="0" y="288"/>
                      </a:cubicBezTo>
                      <a:cubicBezTo>
                        <a:pt x="0" y="292"/>
                        <a:pt x="0" y="295"/>
                        <a:pt x="0" y="298"/>
                      </a:cubicBezTo>
                      <a:cubicBezTo>
                        <a:pt x="0" y="532"/>
                        <a:pt x="0" y="821"/>
                        <a:pt x="0" y="846"/>
                      </a:cubicBezTo>
                      <a:cubicBezTo>
                        <a:pt x="1" y="870"/>
                        <a:pt x="20" y="888"/>
                        <a:pt x="43" y="888"/>
                      </a:cubicBezTo>
                      <a:cubicBezTo>
                        <a:pt x="66" y="888"/>
                        <a:pt x="85" y="870"/>
                        <a:pt x="86" y="847"/>
                      </a:cubicBezTo>
                      <a:cubicBezTo>
                        <a:pt x="86" y="826"/>
                        <a:pt x="85" y="615"/>
                        <a:pt x="85" y="421"/>
                      </a:cubicBezTo>
                      <a:cubicBezTo>
                        <a:pt x="128" y="461"/>
                        <a:pt x="186" y="485"/>
                        <a:pt x="248" y="485"/>
                      </a:cubicBezTo>
                      <a:cubicBezTo>
                        <a:pt x="382" y="485"/>
                        <a:pt x="491" y="376"/>
                        <a:pt x="491" y="242"/>
                      </a:cubicBezTo>
                      <a:cubicBezTo>
                        <a:pt x="491" y="108"/>
                        <a:pt x="382" y="0"/>
                        <a:pt x="248" y="0"/>
                      </a:cubicBezTo>
                      <a:close/>
                      <a:moveTo>
                        <a:pt x="248" y="410"/>
                      </a:moveTo>
                      <a:cubicBezTo>
                        <a:pt x="169" y="410"/>
                        <a:pt x="103" y="355"/>
                        <a:pt x="85" y="282"/>
                      </a:cubicBezTo>
                      <a:cubicBezTo>
                        <a:pt x="79" y="250"/>
                        <a:pt x="81" y="226"/>
                        <a:pt x="81" y="226"/>
                      </a:cubicBezTo>
                      <a:cubicBezTo>
                        <a:pt x="90" y="141"/>
                        <a:pt x="161" y="74"/>
                        <a:pt x="248" y="74"/>
                      </a:cubicBezTo>
                      <a:cubicBezTo>
                        <a:pt x="341" y="74"/>
                        <a:pt x="416" y="149"/>
                        <a:pt x="416" y="242"/>
                      </a:cubicBezTo>
                      <a:cubicBezTo>
                        <a:pt x="416" y="335"/>
                        <a:pt x="341" y="410"/>
                        <a:pt x="248" y="410"/>
                      </a:cubicBezTo>
                      <a:close/>
                    </a:path>
                  </a:pathLst>
                </a:custGeom>
                <a:grp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85" name="Freeform 7"/>
                <p:cNvSpPr>
                  <a:spLocks noEditPoints="1"/>
                </p:cNvSpPr>
                <p:nvPr/>
              </p:nvSpPr>
              <p:spPr bwMode="auto">
                <a:xfrm>
                  <a:off x="4653065" y="1273903"/>
                  <a:ext cx="999187" cy="3008553"/>
                </a:xfrm>
                <a:custGeom>
                  <a:avLst/>
                  <a:gdLst>
                    <a:gd name="T0" fmla="*/ 248 w 491"/>
                    <a:gd name="T1" fmla="*/ 0 h 1482"/>
                    <a:gd name="T2" fmla="*/ 6 w 491"/>
                    <a:gd name="T3" fmla="*/ 226 h 1482"/>
                    <a:gd name="T4" fmla="*/ 0 w 491"/>
                    <a:gd name="T5" fmla="*/ 289 h 1482"/>
                    <a:gd name="T6" fmla="*/ 0 w 491"/>
                    <a:gd name="T7" fmla="*/ 299 h 1482"/>
                    <a:gd name="T8" fmla="*/ 0 w 491"/>
                    <a:gd name="T9" fmla="*/ 1440 h 1482"/>
                    <a:gd name="T10" fmla="*/ 43 w 491"/>
                    <a:gd name="T11" fmla="*/ 1482 h 1482"/>
                    <a:gd name="T12" fmla="*/ 86 w 491"/>
                    <a:gd name="T13" fmla="*/ 1440 h 1482"/>
                    <a:gd name="T14" fmla="*/ 85 w 491"/>
                    <a:gd name="T15" fmla="*/ 422 h 1482"/>
                    <a:gd name="T16" fmla="*/ 248 w 491"/>
                    <a:gd name="T17" fmla="*/ 485 h 1482"/>
                    <a:gd name="T18" fmla="*/ 491 w 491"/>
                    <a:gd name="T19" fmla="*/ 243 h 1482"/>
                    <a:gd name="T20" fmla="*/ 248 w 491"/>
                    <a:gd name="T21" fmla="*/ 0 h 1482"/>
                    <a:gd name="T22" fmla="*/ 248 w 491"/>
                    <a:gd name="T23" fmla="*/ 410 h 1482"/>
                    <a:gd name="T24" fmla="*/ 85 w 491"/>
                    <a:gd name="T25" fmla="*/ 282 h 1482"/>
                    <a:gd name="T26" fmla="*/ 81 w 491"/>
                    <a:gd name="T27" fmla="*/ 226 h 1482"/>
                    <a:gd name="T28" fmla="*/ 248 w 491"/>
                    <a:gd name="T29" fmla="*/ 75 h 1482"/>
                    <a:gd name="T30" fmla="*/ 416 w 491"/>
                    <a:gd name="T31" fmla="*/ 243 h 1482"/>
                    <a:gd name="T32" fmla="*/ 248 w 491"/>
                    <a:gd name="T33" fmla="*/ 410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1482">
                      <a:moveTo>
                        <a:pt x="248" y="0"/>
                      </a:moveTo>
                      <a:cubicBezTo>
                        <a:pt x="120" y="0"/>
                        <a:pt x="15" y="100"/>
                        <a:pt x="6" y="226"/>
                      </a:cubicBezTo>
                      <a:cubicBezTo>
                        <a:pt x="6" y="226"/>
                        <a:pt x="1" y="266"/>
                        <a:pt x="0" y="289"/>
                      </a:cubicBezTo>
                      <a:cubicBezTo>
                        <a:pt x="0" y="292"/>
                        <a:pt x="0" y="295"/>
                        <a:pt x="0" y="299"/>
                      </a:cubicBezTo>
                      <a:cubicBezTo>
                        <a:pt x="0" y="533"/>
                        <a:pt x="0" y="1414"/>
                        <a:pt x="0" y="1440"/>
                      </a:cubicBezTo>
                      <a:cubicBezTo>
                        <a:pt x="1" y="1463"/>
                        <a:pt x="20" y="1482"/>
                        <a:pt x="43" y="1482"/>
                      </a:cubicBezTo>
                      <a:cubicBezTo>
                        <a:pt x="66" y="1482"/>
                        <a:pt x="85" y="1463"/>
                        <a:pt x="86" y="1440"/>
                      </a:cubicBezTo>
                      <a:cubicBezTo>
                        <a:pt x="86" y="1419"/>
                        <a:pt x="85" y="616"/>
                        <a:pt x="85" y="422"/>
                      </a:cubicBezTo>
                      <a:cubicBezTo>
                        <a:pt x="128" y="461"/>
                        <a:pt x="185" y="485"/>
                        <a:pt x="248" y="485"/>
                      </a:cubicBezTo>
                      <a:cubicBezTo>
                        <a:pt x="382" y="485"/>
                        <a:pt x="491" y="377"/>
                        <a:pt x="491" y="243"/>
                      </a:cubicBezTo>
                      <a:cubicBezTo>
                        <a:pt x="491" y="109"/>
                        <a:pt x="382" y="0"/>
                        <a:pt x="248" y="0"/>
                      </a:cubicBezTo>
                      <a:moveTo>
                        <a:pt x="248" y="410"/>
                      </a:moveTo>
                      <a:cubicBezTo>
                        <a:pt x="169" y="410"/>
                        <a:pt x="103" y="356"/>
                        <a:pt x="85" y="282"/>
                      </a:cubicBezTo>
                      <a:cubicBezTo>
                        <a:pt x="79" y="250"/>
                        <a:pt x="81" y="226"/>
                        <a:pt x="81" y="226"/>
                      </a:cubicBezTo>
                      <a:cubicBezTo>
                        <a:pt x="89" y="141"/>
                        <a:pt x="161" y="75"/>
                        <a:pt x="248" y="75"/>
                      </a:cubicBezTo>
                      <a:cubicBezTo>
                        <a:pt x="341" y="75"/>
                        <a:pt x="416" y="150"/>
                        <a:pt x="416" y="243"/>
                      </a:cubicBezTo>
                      <a:cubicBezTo>
                        <a:pt x="416" y="335"/>
                        <a:pt x="341" y="410"/>
                        <a:pt x="248" y="410"/>
                      </a:cubicBezTo>
                    </a:path>
                  </a:pathLst>
                </a:custGeom>
                <a:solidFill>
                  <a:schemeClr val="accent4">
                    <a:lumMod val="50000"/>
                  </a:schemeClr>
                </a:solid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86" name="Freeform 8"/>
                <p:cNvSpPr>
                  <a:spLocks noEditPoints="1"/>
                </p:cNvSpPr>
                <p:nvPr/>
              </p:nvSpPr>
              <p:spPr bwMode="auto">
                <a:xfrm>
                  <a:off x="3325184" y="2476371"/>
                  <a:ext cx="996804" cy="1803703"/>
                </a:xfrm>
                <a:custGeom>
                  <a:avLst/>
                  <a:gdLst>
                    <a:gd name="T0" fmla="*/ 0 w 491"/>
                    <a:gd name="T1" fmla="*/ 243 h 889"/>
                    <a:gd name="T2" fmla="*/ 243 w 491"/>
                    <a:gd name="T3" fmla="*/ 485 h 889"/>
                    <a:gd name="T4" fmla="*/ 406 w 491"/>
                    <a:gd name="T5" fmla="*/ 422 h 889"/>
                    <a:gd name="T6" fmla="*/ 406 w 491"/>
                    <a:gd name="T7" fmla="*/ 847 h 889"/>
                    <a:gd name="T8" fmla="*/ 448 w 491"/>
                    <a:gd name="T9" fmla="*/ 889 h 889"/>
                    <a:gd name="T10" fmla="*/ 491 w 491"/>
                    <a:gd name="T11" fmla="*/ 847 h 889"/>
                    <a:gd name="T12" fmla="*/ 491 w 491"/>
                    <a:gd name="T13" fmla="*/ 299 h 889"/>
                    <a:gd name="T14" fmla="*/ 491 w 491"/>
                    <a:gd name="T15" fmla="*/ 289 h 889"/>
                    <a:gd name="T16" fmla="*/ 485 w 491"/>
                    <a:gd name="T17" fmla="*/ 226 h 889"/>
                    <a:gd name="T18" fmla="*/ 243 w 491"/>
                    <a:gd name="T19" fmla="*/ 0 h 889"/>
                    <a:gd name="T20" fmla="*/ 0 w 491"/>
                    <a:gd name="T21" fmla="*/ 243 h 889"/>
                    <a:gd name="T22" fmla="*/ 75 w 491"/>
                    <a:gd name="T23" fmla="*/ 243 h 889"/>
                    <a:gd name="T24" fmla="*/ 243 w 491"/>
                    <a:gd name="T25" fmla="*/ 75 h 889"/>
                    <a:gd name="T26" fmla="*/ 410 w 491"/>
                    <a:gd name="T27" fmla="*/ 226 h 889"/>
                    <a:gd name="T28" fmla="*/ 406 w 491"/>
                    <a:gd name="T29" fmla="*/ 282 h 889"/>
                    <a:gd name="T30" fmla="*/ 243 w 491"/>
                    <a:gd name="T31" fmla="*/ 410 h 889"/>
                    <a:gd name="T32" fmla="*/ 75 w 491"/>
                    <a:gd name="T33" fmla="*/ 24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889">
                      <a:moveTo>
                        <a:pt x="0" y="243"/>
                      </a:moveTo>
                      <a:cubicBezTo>
                        <a:pt x="0" y="376"/>
                        <a:pt x="109" y="485"/>
                        <a:pt x="243" y="485"/>
                      </a:cubicBezTo>
                      <a:cubicBezTo>
                        <a:pt x="306" y="485"/>
                        <a:pt x="363" y="461"/>
                        <a:pt x="406" y="422"/>
                      </a:cubicBezTo>
                      <a:cubicBezTo>
                        <a:pt x="406" y="616"/>
                        <a:pt x="406" y="826"/>
                        <a:pt x="406" y="847"/>
                      </a:cubicBezTo>
                      <a:cubicBezTo>
                        <a:pt x="406" y="870"/>
                        <a:pt x="425" y="889"/>
                        <a:pt x="448" y="889"/>
                      </a:cubicBezTo>
                      <a:cubicBezTo>
                        <a:pt x="472" y="889"/>
                        <a:pt x="491" y="870"/>
                        <a:pt x="491" y="847"/>
                      </a:cubicBezTo>
                      <a:cubicBezTo>
                        <a:pt x="491" y="821"/>
                        <a:pt x="491" y="533"/>
                        <a:pt x="491" y="299"/>
                      </a:cubicBezTo>
                      <a:cubicBezTo>
                        <a:pt x="491" y="295"/>
                        <a:pt x="491" y="292"/>
                        <a:pt x="491" y="289"/>
                      </a:cubicBezTo>
                      <a:cubicBezTo>
                        <a:pt x="491" y="266"/>
                        <a:pt x="485" y="226"/>
                        <a:pt x="485" y="226"/>
                      </a:cubicBezTo>
                      <a:cubicBezTo>
                        <a:pt x="476" y="100"/>
                        <a:pt x="371" y="0"/>
                        <a:pt x="243" y="0"/>
                      </a:cubicBezTo>
                      <a:cubicBezTo>
                        <a:pt x="109" y="0"/>
                        <a:pt x="0" y="109"/>
                        <a:pt x="0" y="243"/>
                      </a:cubicBezTo>
                      <a:moveTo>
                        <a:pt x="75" y="243"/>
                      </a:moveTo>
                      <a:cubicBezTo>
                        <a:pt x="75" y="150"/>
                        <a:pt x="150" y="75"/>
                        <a:pt x="243" y="75"/>
                      </a:cubicBezTo>
                      <a:cubicBezTo>
                        <a:pt x="330" y="75"/>
                        <a:pt x="402" y="141"/>
                        <a:pt x="410" y="226"/>
                      </a:cubicBezTo>
                      <a:cubicBezTo>
                        <a:pt x="410" y="226"/>
                        <a:pt x="412" y="250"/>
                        <a:pt x="406" y="282"/>
                      </a:cubicBezTo>
                      <a:cubicBezTo>
                        <a:pt x="388" y="356"/>
                        <a:pt x="322" y="410"/>
                        <a:pt x="243" y="410"/>
                      </a:cubicBezTo>
                      <a:cubicBezTo>
                        <a:pt x="150" y="410"/>
                        <a:pt x="75" y="335"/>
                        <a:pt x="75" y="243"/>
                      </a:cubicBezTo>
                    </a:path>
                  </a:pathLst>
                </a:custGeom>
                <a:grp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87" name="Freeform 9"/>
                <p:cNvSpPr>
                  <a:spLocks noEditPoints="1"/>
                </p:cNvSpPr>
                <p:nvPr/>
              </p:nvSpPr>
              <p:spPr bwMode="auto">
                <a:xfrm>
                  <a:off x="3489327" y="1268413"/>
                  <a:ext cx="996950" cy="3006725"/>
                </a:xfrm>
                <a:custGeom>
                  <a:avLst/>
                  <a:gdLst>
                    <a:gd name="T0" fmla="*/ 0 w 491"/>
                    <a:gd name="T1" fmla="*/ 493006 h 1482"/>
                    <a:gd name="T2" fmla="*/ 493399 w 491"/>
                    <a:gd name="T3" fmla="*/ 983982 h 1482"/>
                    <a:gd name="T4" fmla="*/ 824362 w 491"/>
                    <a:gd name="T5" fmla="*/ 856166 h 1482"/>
                    <a:gd name="T6" fmla="*/ 824362 w 491"/>
                    <a:gd name="T7" fmla="*/ 2921514 h 1482"/>
                    <a:gd name="T8" fmla="*/ 909641 w 491"/>
                    <a:gd name="T9" fmla="*/ 3006725 h 1482"/>
                    <a:gd name="T10" fmla="*/ 996950 w 491"/>
                    <a:gd name="T11" fmla="*/ 2921514 h 1482"/>
                    <a:gd name="T12" fmla="*/ 996950 w 491"/>
                    <a:gd name="T13" fmla="*/ 606620 h 1482"/>
                    <a:gd name="T14" fmla="*/ 996950 w 491"/>
                    <a:gd name="T15" fmla="*/ 586332 h 1482"/>
                    <a:gd name="T16" fmla="*/ 984767 w 491"/>
                    <a:gd name="T17" fmla="*/ 458515 h 1482"/>
                    <a:gd name="T18" fmla="*/ 493399 w 491"/>
                    <a:gd name="T19" fmla="*/ 0 h 1482"/>
                    <a:gd name="T20" fmla="*/ 0 w 491"/>
                    <a:gd name="T21" fmla="*/ 493006 h 1482"/>
                    <a:gd name="T22" fmla="*/ 152284 w 491"/>
                    <a:gd name="T23" fmla="*/ 493006 h 1482"/>
                    <a:gd name="T24" fmla="*/ 493399 w 491"/>
                    <a:gd name="T25" fmla="*/ 152162 h 1482"/>
                    <a:gd name="T26" fmla="*/ 832484 w 491"/>
                    <a:gd name="T27" fmla="*/ 458515 h 1482"/>
                    <a:gd name="T28" fmla="*/ 824362 w 491"/>
                    <a:gd name="T29" fmla="*/ 574159 h 1482"/>
                    <a:gd name="T30" fmla="*/ 493399 w 491"/>
                    <a:gd name="T31" fmla="*/ 831820 h 1482"/>
                    <a:gd name="T32" fmla="*/ 152284 w 491"/>
                    <a:gd name="T33" fmla="*/ 493006 h 14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1" h="1482">
                      <a:moveTo>
                        <a:pt x="0" y="243"/>
                      </a:moveTo>
                      <a:cubicBezTo>
                        <a:pt x="0" y="377"/>
                        <a:pt x="109" y="485"/>
                        <a:pt x="243" y="485"/>
                      </a:cubicBezTo>
                      <a:cubicBezTo>
                        <a:pt x="306" y="485"/>
                        <a:pt x="363" y="461"/>
                        <a:pt x="406" y="422"/>
                      </a:cubicBezTo>
                      <a:cubicBezTo>
                        <a:pt x="406" y="616"/>
                        <a:pt x="406" y="1419"/>
                        <a:pt x="406" y="1440"/>
                      </a:cubicBezTo>
                      <a:cubicBezTo>
                        <a:pt x="406" y="1463"/>
                        <a:pt x="425" y="1482"/>
                        <a:pt x="448" y="1482"/>
                      </a:cubicBezTo>
                      <a:cubicBezTo>
                        <a:pt x="472" y="1482"/>
                        <a:pt x="491" y="1463"/>
                        <a:pt x="491" y="1440"/>
                      </a:cubicBezTo>
                      <a:cubicBezTo>
                        <a:pt x="491" y="1414"/>
                        <a:pt x="491" y="533"/>
                        <a:pt x="491" y="299"/>
                      </a:cubicBezTo>
                      <a:cubicBezTo>
                        <a:pt x="491" y="295"/>
                        <a:pt x="491" y="292"/>
                        <a:pt x="491" y="289"/>
                      </a:cubicBezTo>
                      <a:cubicBezTo>
                        <a:pt x="490" y="266"/>
                        <a:pt x="485" y="226"/>
                        <a:pt x="485" y="226"/>
                      </a:cubicBezTo>
                      <a:cubicBezTo>
                        <a:pt x="476" y="100"/>
                        <a:pt x="371" y="0"/>
                        <a:pt x="243" y="0"/>
                      </a:cubicBezTo>
                      <a:cubicBezTo>
                        <a:pt x="109" y="0"/>
                        <a:pt x="0" y="109"/>
                        <a:pt x="0" y="243"/>
                      </a:cubicBezTo>
                      <a:moveTo>
                        <a:pt x="75" y="243"/>
                      </a:moveTo>
                      <a:cubicBezTo>
                        <a:pt x="75" y="150"/>
                        <a:pt x="150" y="75"/>
                        <a:pt x="243" y="75"/>
                      </a:cubicBezTo>
                      <a:cubicBezTo>
                        <a:pt x="330" y="75"/>
                        <a:pt x="402" y="141"/>
                        <a:pt x="410" y="226"/>
                      </a:cubicBezTo>
                      <a:cubicBezTo>
                        <a:pt x="410" y="226"/>
                        <a:pt x="412" y="250"/>
                        <a:pt x="406" y="283"/>
                      </a:cubicBezTo>
                      <a:cubicBezTo>
                        <a:pt x="388" y="356"/>
                        <a:pt x="322" y="410"/>
                        <a:pt x="243" y="410"/>
                      </a:cubicBezTo>
                      <a:cubicBezTo>
                        <a:pt x="150" y="410"/>
                        <a:pt x="75" y="335"/>
                        <a:pt x="75" y="243"/>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88" name="Freeform 10"/>
                <p:cNvSpPr>
                  <a:spLocks noEditPoints="1"/>
                </p:cNvSpPr>
                <p:nvPr/>
              </p:nvSpPr>
              <p:spPr bwMode="auto">
                <a:xfrm>
                  <a:off x="3489327" y="1265238"/>
                  <a:ext cx="996950" cy="1784350"/>
                </a:xfrm>
                <a:custGeom>
                  <a:avLst/>
                  <a:gdLst>
                    <a:gd name="T0" fmla="*/ 824362 w 491"/>
                    <a:gd name="T1" fmla="*/ 986569 h 879"/>
                    <a:gd name="T2" fmla="*/ 824362 w 491"/>
                    <a:gd name="T3" fmla="*/ 1784350 h 879"/>
                    <a:gd name="T4" fmla="*/ 824362 w 491"/>
                    <a:gd name="T5" fmla="*/ 1784350 h 879"/>
                    <a:gd name="T6" fmla="*/ 824362 w 491"/>
                    <a:gd name="T7" fmla="*/ 986569 h 879"/>
                    <a:gd name="T8" fmla="*/ 824362 w 491"/>
                    <a:gd name="T9" fmla="*/ 986569 h 879"/>
                    <a:gd name="T10" fmla="*/ 824362 w 491"/>
                    <a:gd name="T11" fmla="*/ 986569 h 879"/>
                    <a:gd name="T12" fmla="*/ 824362 w 491"/>
                    <a:gd name="T13" fmla="*/ 986569 h 879"/>
                    <a:gd name="T14" fmla="*/ 832484 w 491"/>
                    <a:gd name="T15" fmla="*/ 462835 h 879"/>
                    <a:gd name="T16" fmla="*/ 824362 w 491"/>
                    <a:gd name="T17" fmla="*/ 574484 h 879"/>
                    <a:gd name="T18" fmla="*/ 493399 w 491"/>
                    <a:gd name="T19" fmla="*/ 832291 h 879"/>
                    <a:gd name="T20" fmla="*/ 152284 w 491"/>
                    <a:gd name="T21" fmla="*/ 493284 h 879"/>
                    <a:gd name="T22" fmla="*/ 152284 w 491"/>
                    <a:gd name="T23" fmla="*/ 495314 h 879"/>
                    <a:gd name="T24" fmla="*/ 493399 w 491"/>
                    <a:gd name="T25" fmla="*/ 834321 h 879"/>
                    <a:gd name="T26" fmla="*/ 824362 w 491"/>
                    <a:gd name="T27" fmla="*/ 576514 h 879"/>
                    <a:gd name="T28" fmla="*/ 832484 w 491"/>
                    <a:gd name="T29" fmla="*/ 462835 h 879"/>
                    <a:gd name="T30" fmla="*/ 493399 w 491"/>
                    <a:gd name="T31" fmla="*/ 0 h 879"/>
                    <a:gd name="T32" fmla="*/ 0 w 491"/>
                    <a:gd name="T33" fmla="*/ 493284 h 879"/>
                    <a:gd name="T34" fmla="*/ 0 w 491"/>
                    <a:gd name="T35" fmla="*/ 493284 h 879"/>
                    <a:gd name="T36" fmla="*/ 493399 w 491"/>
                    <a:gd name="T37" fmla="*/ 2030 h 879"/>
                    <a:gd name="T38" fmla="*/ 984767 w 491"/>
                    <a:gd name="T39" fmla="*/ 460805 h 879"/>
                    <a:gd name="T40" fmla="*/ 996950 w 491"/>
                    <a:gd name="T41" fmla="*/ 588693 h 879"/>
                    <a:gd name="T42" fmla="*/ 996950 w 491"/>
                    <a:gd name="T43" fmla="*/ 608993 h 879"/>
                    <a:gd name="T44" fmla="*/ 996950 w 491"/>
                    <a:gd name="T45" fmla="*/ 606963 h 879"/>
                    <a:gd name="T46" fmla="*/ 996950 w 491"/>
                    <a:gd name="T47" fmla="*/ 586663 h 879"/>
                    <a:gd name="T48" fmla="*/ 986798 w 491"/>
                    <a:gd name="T49" fmla="*/ 460805 h 879"/>
                    <a:gd name="T50" fmla="*/ 984767 w 491"/>
                    <a:gd name="T51" fmla="*/ 460805 h 879"/>
                    <a:gd name="T52" fmla="*/ 493399 w 491"/>
                    <a:gd name="T53" fmla="*/ 0 h 8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1" h="879">
                      <a:moveTo>
                        <a:pt x="406" y="486"/>
                      </a:moveTo>
                      <a:cubicBezTo>
                        <a:pt x="406" y="581"/>
                        <a:pt x="406" y="728"/>
                        <a:pt x="406" y="879"/>
                      </a:cubicBezTo>
                      <a:cubicBezTo>
                        <a:pt x="406" y="879"/>
                        <a:pt x="406" y="879"/>
                        <a:pt x="406" y="879"/>
                      </a:cubicBezTo>
                      <a:cubicBezTo>
                        <a:pt x="406" y="728"/>
                        <a:pt x="406" y="581"/>
                        <a:pt x="406" y="486"/>
                      </a:cubicBezTo>
                      <a:moveTo>
                        <a:pt x="406" y="486"/>
                      </a:moveTo>
                      <a:cubicBezTo>
                        <a:pt x="406" y="486"/>
                        <a:pt x="406" y="486"/>
                        <a:pt x="406" y="486"/>
                      </a:cubicBezTo>
                      <a:cubicBezTo>
                        <a:pt x="406" y="486"/>
                        <a:pt x="406" y="486"/>
                        <a:pt x="406" y="486"/>
                      </a:cubicBezTo>
                      <a:moveTo>
                        <a:pt x="410" y="228"/>
                      </a:moveTo>
                      <a:cubicBezTo>
                        <a:pt x="410" y="234"/>
                        <a:pt x="410" y="261"/>
                        <a:pt x="406" y="283"/>
                      </a:cubicBezTo>
                      <a:cubicBezTo>
                        <a:pt x="388" y="356"/>
                        <a:pt x="322" y="410"/>
                        <a:pt x="243" y="410"/>
                      </a:cubicBezTo>
                      <a:cubicBezTo>
                        <a:pt x="150" y="410"/>
                        <a:pt x="75" y="336"/>
                        <a:pt x="75" y="243"/>
                      </a:cubicBezTo>
                      <a:cubicBezTo>
                        <a:pt x="75" y="243"/>
                        <a:pt x="75" y="244"/>
                        <a:pt x="75" y="244"/>
                      </a:cubicBezTo>
                      <a:cubicBezTo>
                        <a:pt x="75" y="336"/>
                        <a:pt x="150" y="411"/>
                        <a:pt x="243" y="411"/>
                      </a:cubicBezTo>
                      <a:cubicBezTo>
                        <a:pt x="322" y="411"/>
                        <a:pt x="388" y="357"/>
                        <a:pt x="406" y="284"/>
                      </a:cubicBezTo>
                      <a:cubicBezTo>
                        <a:pt x="412" y="254"/>
                        <a:pt x="410" y="231"/>
                        <a:pt x="410" y="228"/>
                      </a:cubicBezTo>
                      <a:moveTo>
                        <a:pt x="243" y="0"/>
                      </a:moveTo>
                      <a:cubicBezTo>
                        <a:pt x="109" y="0"/>
                        <a:pt x="0" y="109"/>
                        <a:pt x="0" y="243"/>
                      </a:cubicBezTo>
                      <a:cubicBezTo>
                        <a:pt x="0" y="243"/>
                        <a:pt x="0" y="243"/>
                        <a:pt x="0" y="243"/>
                      </a:cubicBezTo>
                      <a:cubicBezTo>
                        <a:pt x="1" y="109"/>
                        <a:pt x="109" y="1"/>
                        <a:pt x="243" y="1"/>
                      </a:cubicBezTo>
                      <a:cubicBezTo>
                        <a:pt x="371" y="1"/>
                        <a:pt x="476" y="101"/>
                        <a:pt x="485" y="227"/>
                      </a:cubicBezTo>
                      <a:cubicBezTo>
                        <a:pt x="485" y="227"/>
                        <a:pt x="490" y="267"/>
                        <a:pt x="491" y="290"/>
                      </a:cubicBezTo>
                      <a:cubicBezTo>
                        <a:pt x="491" y="293"/>
                        <a:pt x="491" y="296"/>
                        <a:pt x="491" y="300"/>
                      </a:cubicBezTo>
                      <a:cubicBezTo>
                        <a:pt x="491" y="299"/>
                        <a:pt x="491" y="299"/>
                        <a:pt x="491" y="299"/>
                      </a:cubicBezTo>
                      <a:cubicBezTo>
                        <a:pt x="491" y="295"/>
                        <a:pt x="491" y="292"/>
                        <a:pt x="491" y="289"/>
                      </a:cubicBezTo>
                      <a:cubicBezTo>
                        <a:pt x="490" y="267"/>
                        <a:pt x="489" y="246"/>
                        <a:pt x="486" y="227"/>
                      </a:cubicBezTo>
                      <a:cubicBezTo>
                        <a:pt x="485" y="227"/>
                        <a:pt x="485" y="227"/>
                        <a:pt x="485" y="227"/>
                      </a:cubicBezTo>
                      <a:cubicBezTo>
                        <a:pt x="476" y="100"/>
                        <a:pt x="371" y="0"/>
                        <a:pt x="243"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89" name="Freeform 11"/>
                <p:cNvSpPr/>
                <p:nvPr/>
              </p:nvSpPr>
              <p:spPr bwMode="auto">
                <a:xfrm>
                  <a:off x="4313239" y="3049588"/>
                  <a:ext cx="0" cy="1139825"/>
                </a:xfrm>
                <a:custGeom>
                  <a:avLst/>
                  <a:gdLst>
                    <a:gd name="T0" fmla="*/ 0 h 562"/>
                    <a:gd name="T1" fmla="*/ 1137797 h 562"/>
                    <a:gd name="T2" fmla="*/ 1139825 h 562"/>
                    <a:gd name="T3" fmla="*/ 0 h 562"/>
                    <a:gd name="T4" fmla="*/ 0 h 562"/>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562">
                      <a:moveTo>
                        <a:pt x="0" y="0"/>
                      </a:moveTo>
                      <a:cubicBezTo>
                        <a:pt x="0" y="269"/>
                        <a:pt x="0" y="549"/>
                        <a:pt x="0" y="561"/>
                      </a:cubicBezTo>
                      <a:cubicBezTo>
                        <a:pt x="0" y="561"/>
                        <a:pt x="0" y="562"/>
                        <a:pt x="0" y="562"/>
                      </a:cubicBezTo>
                      <a:cubicBezTo>
                        <a:pt x="0" y="550"/>
                        <a:pt x="0" y="269"/>
                        <a:pt x="0" y="0"/>
                      </a:cubicBezTo>
                      <a:cubicBezTo>
                        <a:pt x="0" y="0"/>
                        <a:pt x="0" y="0"/>
                        <a:pt x="0"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0" name="Freeform 12"/>
                <p:cNvSpPr>
                  <a:spLocks noEditPoints="1"/>
                </p:cNvSpPr>
                <p:nvPr/>
              </p:nvSpPr>
              <p:spPr bwMode="auto">
                <a:xfrm>
                  <a:off x="4313239" y="4187825"/>
                  <a:ext cx="173038" cy="17463"/>
                </a:xfrm>
                <a:custGeom>
                  <a:avLst/>
                  <a:gdLst>
                    <a:gd name="T0" fmla="*/ 0 w 85"/>
                    <a:gd name="T1" fmla="*/ 9702 h 9"/>
                    <a:gd name="T2" fmla="*/ 0 w 85"/>
                    <a:gd name="T3" fmla="*/ 11642 h 9"/>
                    <a:gd name="T4" fmla="*/ 0 w 85"/>
                    <a:gd name="T5" fmla="*/ 17463 h 9"/>
                    <a:gd name="T6" fmla="*/ 0 w 85"/>
                    <a:gd name="T7" fmla="*/ 17463 h 9"/>
                    <a:gd name="T8" fmla="*/ 0 w 85"/>
                    <a:gd name="T9" fmla="*/ 9702 h 9"/>
                    <a:gd name="T10" fmla="*/ 173038 w 85"/>
                    <a:gd name="T11" fmla="*/ 0 h 9"/>
                    <a:gd name="T12" fmla="*/ 173038 w 85"/>
                    <a:gd name="T13" fmla="*/ 1940 h 9"/>
                    <a:gd name="T14" fmla="*/ 171002 w 85"/>
                    <a:gd name="T15" fmla="*/ 17463 h 9"/>
                    <a:gd name="T16" fmla="*/ 171002 w 85"/>
                    <a:gd name="T17" fmla="*/ 17463 h 9"/>
                    <a:gd name="T18" fmla="*/ 173038 w 85"/>
                    <a:gd name="T19" fmla="*/ 3881 h 9"/>
                    <a:gd name="T20" fmla="*/ 173038 w 85"/>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9">
                      <a:moveTo>
                        <a:pt x="0" y="5"/>
                      </a:moveTo>
                      <a:cubicBezTo>
                        <a:pt x="0" y="5"/>
                        <a:pt x="0" y="6"/>
                        <a:pt x="0" y="6"/>
                      </a:cubicBezTo>
                      <a:cubicBezTo>
                        <a:pt x="0" y="7"/>
                        <a:pt x="0" y="8"/>
                        <a:pt x="0" y="9"/>
                      </a:cubicBezTo>
                      <a:cubicBezTo>
                        <a:pt x="0" y="9"/>
                        <a:pt x="0" y="9"/>
                        <a:pt x="0" y="9"/>
                      </a:cubicBezTo>
                      <a:cubicBezTo>
                        <a:pt x="0" y="8"/>
                        <a:pt x="0" y="7"/>
                        <a:pt x="0" y="5"/>
                      </a:cubicBezTo>
                      <a:moveTo>
                        <a:pt x="85" y="0"/>
                      </a:moveTo>
                      <a:cubicBezTo>
                        <a:pt x="85" y="0"/>
                        <a:pt x="85" y="1"/>
                        <a:pt x="85" y="1"/>
                      </a:cubicBezTo>
                      <a:cubicBezTo>
                        <a:pt x="85" y="3"/>
                        <a:pt x="85" y="6"/>
                        <a:pt x="84" y="9"/>
                      </a:cubicBezTo>
                      <a:cubicBezTo>
                        <a:pt x="84" y="9"/>
                        <a:pt x="84" y="9"/>
                        <a:pt x="84" y="9"/>
                      </a:cubicBezTo>
                      <a:cubicBezTo>
                        <a:pt x="85" y="6"/>
                        <a:pt x="85" y="4"/>
                        <a:pt x="85" y="2"/>
                      </a:cubicBezTo>
                      <a:cubicBezTo>
                        <a:pt x="85" y="2"/>
                        <a:pt x="85" y="1"/>
                        <a:pt x="85"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1" name="Freeform 14"/>
                <p:cNvSpPr/>
                <p:nvPr/>
              </p:nvSpPr>
              <p:spPr bwMode="auto">
                <a:xfrm>
                  <a:off x="4313239" y="4189413"/>
                  <a:ext cx="0" cy="11113"/>
                </a:xfrm>
                <a:custGeom>
                  <a:avLst/>
                  <a:gdLst>
                    <a:gd name="T0" fmla="*/ 0 h 5"/>
                    <a:gd name="T1" fmla="*/ 2223 h 5"/>
                    <a:gd name="T2" fmla="*/ 11113 h 5"/>
                    <a:gd name="T3" fmla="*/ 8890 h 5"/>
                    <a:gd name="T4" fmla="*/ 0 h 5"/>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5">
                      <a:moveTo>
                        <a:pt x="0" y="0"/>
                      </a:moveTo>
                      <a:cubicBezTo>
                        <a:pt x="0" y="0"/>
                        <a:pt x="0" y="1"/>
                        <a:pt x="0" y="1"/>
                      </a:cubicBezTo>
                      <a:cubicBezTo>
                        <a:pt x="0" y="2"/>
                        <a:pt x="0" y="3"/>
                        <a:pt x="0" y="5"/>
                      </a:cubicBezTo>
                      <a:cubicBezTo>
                        <a:pt x="0" y="5"/>
                        <a:pt x="0" y="4"/>
                        <a:pt x="0" y="4"/>
                      </a:cubicBezTo>
                      <a:cubicBezTo>
                        <a:pt x="0" y="3"/>
                        <a:pt x="0" y="1"/>
                        <a:pt x="0"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2" name="Freeform 15"/>
                <p:cNvSpPr>
                  <a:spLocks noEditPoints="1"/>
                </p:cNvSpPr>
                <p:nvPr/>
              </p:nvSpPr>
              <p:spPr bwMode="auto">
                <a:xfrm>
                  <a:off x="3489327" y="1268413"/>
                  <a:ext cx="996950" cy="3006725"/>
                </a:xfrm>
                <a:custGeom>
                  <a:avLst/>
                  <a:gdLst>
                    <a:gd name="T0" fmla="*/ 152284 w 491"/>
                    <a:gd name="T1" fmla="*/ 490977 h 1482"/>
                    <a:gd name="T2" fmla="*/ 152284 w 491"/>
                    <a:gd name="T3" fmla="*/ 490977 h 1482"/>
                    <a:gd name="T4" fmla="*/ 493399 w 491"/>
                    <a:gd name="T5" fmla="*/ 150133 h 1482"/>
                    <a:gd name="T6" fmla="*/ 832484 w 491"/>
                    <a:gd name="T7" fmla="*/ 458515 h 1482"/>
                    <a:gd name="T8" fmla="*/ 832484 w 491"/>
                    <a:gd name="T9" fmla="*/ 460544 h 1482"/>
                    <a:gd name="T10" fmla="*/ 824362 w 491"/>
                    <a:gd name="T11" fmla="*/ 574159 h 1482"/>
                    <a:gd name="T12" fmla="*/ 493399 w 491"/>
                    <a:gd name="T13" fmla="*/ 831820 h 1482"/>
                    <a:gd name="T14" fmla="*/ 152284 w 491"/>
                    <a:gd name="T15" fmla="*/ 493006 h 1482"/>
                    <a:gd name="T16" fmla="*/ 152284 w 491"/>
                    <a:gd name="T17" fmla="*/ 490977 h 1482"/>
                    <a:gd name="T18" fmla="*/ 493399 w 491"/>
                    <a:gd name="T19" fmla="*/ 0 h 1482"/>
                    <a:gd name="T20" fmla="*/ 0 w 491"/>
                    <a:gd name="T21" fmla="*/ 490977 h 1482"/>
                    <a:gd name="T22" fmla="*/ 493399 w 491"/>
                    <a:gd name="T23" fmla="*/ 981953 h 1482"/>
                    <a:gd name="T24" fmla="*/ 824362 w 491"/>
                    <a:gd name="T25" fmla="*/ 854137 h 1482"/>
                    <a:gd name="T26" fmla="*/ 824362 w 491"/>
                    <a:gd name="T27" fmla="*/ 983982 h 1482"/>
                    <a:gd name="T28" fmla="*/ 824362 w 491"/>
                    <a:gd name="T29" fmla="*/ 983982 h 1482"/>
                    <a:gd name="T30" fmla="*/ 824362 w 491"/>
                    <a:gd name="T31" fmla="*/ 983982 h 1482"/>
                    <a:gd name="T32" fmla="*/ 824362 w 491"/>
                    <a:gd name="T33" fmla="*/ 1781312 h 1482"/>
                    <a:gd name="T34" fmla="*/ 824362 w 491"/>
                    <a:gd name="T35" fmla="*/ 2921514 h 1482"/>
                    <a:gd name="T36" fmla="*/ 824362 w 491"/>
                    <a:gd name="T37" fmla="*/ 2921514 h 1482"/>
                    <a:gd name="T38" fmla="*/ 824362 w 491"/>
                    <a:gd name="T39" fmla="*/ 2929629 h 1482"/>
                    <a:gd name="T40" fmla="*/ 824362 w 491"/>
                    <a:gd name="T41" fmla="*/ 2937745 h 1482"/>
                    <a:gd name="T42" fmla="*/ 909641 w 491"/>
                    <a:gd name="T43" fmla="*/ 3006725 h 1482"/>
                    <a:gd name="T44" fmla="*/ 994920 w 491"/>
                    <a:gd name="T45" fmla="*/ 2937745 h 1482"/>
                    <a:gd name="T46" fmla="*/ 996950 w 491"/>
                    <a:gd name="T47" fmla="*/ 2921514 h 1482"/>
                    <a:gd name="T48" fmla="*/ 996950 w 491"/>
                    <a:gd name="T49" fmla="*/ 2919485 h 1482"/>
                    <a:gd name="T50" fmla="*/ 996950 w 491"/>
                    <a:gd name="T51" fmla="*/ 2919485 h 1482"/>
                    <a:gd name="T52" fmla="*/ 996950 w 491"/>
                    <a:gd name="T53" fmla="*/ 626908 h 1482"/>
                    <a:gd name="T54" fmla="*/ 996950 w 491"/>
                    <a:gd name="T55" fmla="*/ 626908 h 1482"/>
                    <a:gd name="T56" fmla="*/ 996950 w 491"/>
                    <a:gd name="T57" fmla="*/ 620822 h 1482"/>
                    <a:gd name="T58" fmla="*/ 996950 w 491"/>
                    <a:gd name="T59" fmla="*/ 620822 h 1482"/>
                    <a:gd name="T60" fmla="*/ 996950 w 491"/>
                    <a:gd name="T61" fmla="*/ 614735 h 1482"/>
                    <a:gd name="T62" fmla="*/ 996950 w 491"/>
                    <a:gd name="T63" fmla="*/ 614735 h 1482"/>
                    <a:gd name="T64" fmla="*/ 996950 w 491"/>
                    <a:gd name="T65" fmla="*/ 612706 h 1482"/>
                    <a:gd name="T66" fmla="*/ 996950 w 491"/>
                    <a:gd name="T67" fmla="*/ 612706 h 1482"/>
                    <a:gd name="T68" fmla="*/ 996950 w 491"/>
                    <a:gd name="T69" fmla="*/ 610678 h 1482"/>
                    <a:gd name="T70" fmla="*/ 996950 w 491"/>
                    <a:gd name="T71" fmla="*/ 606620 h 1482"/>
                    <a:gd name="T72" fmla="*/ 996950 w 491"/>
                    <a:gd name="T73" fmla="*/ 606620 h 1482"/>
                    <a:gd name="T74" fmla="*/ 996950 w 491"/>
                    <a:gd name="T75" fmla="*/ 586332 h 1482"/>
                    <a:gd name="T76" fmla="*/ 984767 w 491"/>
                    <a:gd name="T77" fmla="*/ 458515 h 1482"/>
                    <a:gd name="T78" fmla="*/ 493399 w 491"/>
                    <a:gd name="T79" fmla="*/ 0 h 14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91" h="1482">
                      <a:moveTo>
                        <a:pt x="75" y="242"/>
                      </a:moveTo>
                      <a:cubicBezTo>
                        <a:pt x="75" y="242"/>
                        <a:pt x="75" y="242"/>
                        <a:pt x="75" y="242"/>
                      </a:cubicBezTo>
                      <a:cubicBezTo>
                        <a:pt x="75" y="149"/>
                        <a:pt x="150" y="74"/>
                        <a:pt x="243" y="74"/>
                      </a:cubicBezTo>
                      <a:cubicBezTo>
                        <a:pt x="330" y="74"/>
                        <a:pt x="402" y="140"/>
                        <a:pt x="410" y="226"/>
                      </a:cubicBezTo>
                      <a:cubicBezTo>
                        <a:pt x="410" y="226"/>
                        <a:pt x="410" y="226"/>
                        <a:pt x="410" y="227"/>
                      </a:cubicBezTo>
                      <a:cubicBezTo>
                        <a:pt x="410" y="230"/>
                        <a:pt x="412" y="253"/>
                        <a:pt x="406" y="283"/>
                      </a:cubicBezTo>
                      <a:cubicBezTo>
                        <a:pt x="388" y="356"/>
                        <a:pt x="322" y="410"/>
                        <a:pt x="243" y="410"/>
                      </a:cubicBezTo>
                      <a:cubicBezTo>
                        <a:pt x="150" y="410"/>
                        <a:pt x="75" y="335"/>
                        <a:pt x="75" y="243"/>
                      </a:cubicBezTo>
                      <a:cubicBezTo>
                        <a:pt x="75" y="243"/>
                        <a:pt x="75" y="242"/>
                        <a:pt x="75" y="242"/>
                      </a:cubicBezTo>
                      <a:moveTo>
                        <a:pt x="243" y="0"/>
                      </a:moveTo>
                      <a:cubicBezTo>
                        <a:pt x="109" y="0"/>
                        <a:pt x="1" y="108"/>
                        <a:pt x="0" y="242"/>
                      </a:cubicBezTo>
                      <a:cubicBezTo>
                        <a:pt x="1" y="376"/>
                        <a:pt x="109" y="484"/>
                        <a:pt x="243" y="484"/>
                      </a:cubicBezTo>
                      <a:cubicBezTo>
                        <a:pt x="306" y="484"/>
                        <a:pt x="363" y="460"/>
                        <a:pt x="406" y="421"/>
                      </a:cubicBezTo>
                      <a:cubicBezTo>
                        <a:pt x="406" y="438"/>
                        <a:pt x="406" y="459"/>
                        <a:pt x="406" y="485"/>
                      </a:cubicBezTo>
                      <a:cubicBezTo>
                        <a:pt x="406" y="485"/>
                        <a:pt x="406" y="485"/>
                        <a:pt x="406" y="485"/>
                      </a:cubicBezTo>
                      <a:cubicBezTo>
                        <a:pt x="406" y="485"/>
                        <a:pt x="406" y="485"/>
                        <a:pt x="406" y="485"/>
                      </a:cubicBezTo>
                      <a:cubicBezTo>
                        <a:pt x="406" y="580"/>
                        <a:pt x="406" y="727"/>
                        <a:pt x="406" y="878"/>
                      </a:cubicBezTo>
                      <a:cubicBezTo>
                        <a:pt x="406" y="1147"/>
                        <a:pt x="406" y="1428"/>
                        <a:pt x="406" y="1440"/>
                      </a:cubicBezTo>
                      <a:cubicBezTo>
                        <a:pt x="406" y="1440"/>
                        <a:pt x="406" y="1440"/>
                        <a:pt x="406" y="1440"/>
                      </a:cubicBezTo>
                      <a:cubicBezTo>
                        <a:pt x="406" y="1441"/>
                        <a:pt x="406" y="1443"/>
                        <a:pt x="406" y="1444"/>
                      </a:cubicBezTo>
                      <a:cubicBezTo>
                        <a:pt x="406" y="1446"/>
                        <a:pt x="406" y="1447"/>
                        <a:pt x="406" y="1448"/>
                      </a:cubicBezTo>
                      <a:cubicBezTo>
                        <a:pt x="411" y="1467"/>
                        <a:pt x="428" y="1482"/>
                        <a:pt x="448" y="1482"/>
                      </a:cubicBezTo>
                      <a:cubicBezTo>
                        <a:pt x="469" y="1482"/>
                        <a:pt x="486" y="1467"/>
                        <a:pt x="490" y="1448"/>
                      </a:cubicBezTo>
                      <a:cubicBezTo>
                        <a:pt x="491" y="1445"/>
                        <a:pt x="491" y="1442"/>
                        <a:pt x="491" y="1440"/>
                      </a:cubicBezTo>
                      <a:cubicBezTo>
                        <a:pt x="491" y="1440"/>
                        <a:pt x="491" y="1439"/>
                        <a:pt x="491" y="1439"/>
                      </a:cubicBezTo>
                      <a:cubicBezTo>
                        <a:pt x="491" y="1439"/>
                        <a:pt x="491" y="1439"/>
                        <a:pt x="491" y="1439"/>
                      </a:cubicBezTo>
                      <a:cubicBezTo>
                        <a:pt x="491" y="1414"/>
                        <a:pt x="491" y="559"/>
                        <a:pt x="491" y="309"/>
                      </a:cubicBezTo>
                      <a:cubicBezTo>
                        <a:pt x="491" y="309"/>
                        <a:pt x="491" y="309"/>
                        <a:pt x="491" y="309"/>
                      </a:cubicBezTo>
                      <a:cubicBezTo>
                        <a:pt x="491" y="308"/>
                        <a:pt x="491" y="307"/>
                        <a:pt x="491" y="306"/>
                      </a:cubicBezTo>
                      <a:cubicBezTo>
                        <a:pt x="491" y="306"/>
                        <a:pt x="491" y="306"/>
                        <a:pt x="491" y="306"/>
                      </a:cubicBezTo>
                      <a:cubicBezTo>
                        <a:pt x="491" y="305"/>
                        <a:pt x="491" y="304"/>
                        <a:pt x="491" y="303"/>
                      </a:cubicBezTo>
                      <a:cubicBezTo>
                        <a:pt x="491" y="303"/>
                        <a:pt x="491" y="303"/>
                        <a:pt x="491" y="303"/>
                      </a:cubicBezTo>
                      <a:cubicBezTo>
                        <a:pt x="491" y="303"/>
                        <a:pt x="491" y="302"/>
                        <a:pt x="491" y="302"/>
                      </a:cubicBezTo>
                      <a:cubicBezTo>
                        <a:pt x="491" y="302"/>
                        <a:pt x="491" y="302"/>
                        <a:pt x="491" y="302"/>
                      </a:cubicBezTo>
                      <a:cubicBezTo>
                        <a:pt x="491" y="301"/>
                        <a:pt x="491" y="301"/>
                        <a:pt x="491" y="301"/>
                      </a:cubicBezTo>
                      <a:cubicBezTo>
                        <a:pt x="491" y="300"/>
                        <a:pt x="491" y="300"/>
                        <a:pt x="491" y="299"/>
                      </a:cubicBezTo>
                      <a:cubicBezTo>
                        <a:pt x="491" y="299"/>
                        <a:pt x="491" y="299"/>
                        <a:pt x="491" y="299"/>
                      </a:cubicBezTo>
                      <a:cubicBezTo>
                        <a:pt x="491" y="295"/>
                        <a:pt x="491" y="292"/>
                        <a:pt x="491" y="289"/>
                      </a:cubicBezTo>
                      <a:cubicBezTo>
                        <a:pt x="490" y="266"/>
                        <a:pt x="485" y="226"/>
                        <a:pt x="485" y="226"/>
                      </a:cubicBezTo>
                      <a:cubicBezTo>
                        <a:pt x="476" y="100"/>
                        <a:pt x="371" y="0"/>
                        <a:pt x="243" y="0"/>
                      </a:cubicBezTo>
                    </a:path>
                  </a:pathLst>
                </a:custGeom>
                <a:solidFill>
                  <a:schemeClr val="accent4">
                    <a:lumMod val="50000"/>
                  </a:schemeClr>
                </a:solid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3" name="Freeform 17"/>
                <p:cNvSpPr>
                  <a:spLocks noEditPoints="1"/>
                </p:cNvSpPr>
                <p:nvPr/>
              </p:nvSpPr>
              <p:spPr bwMode="auto">
                <a:xfrm>
                  <a:off x="3662215" y="1191"/>
                  <a:ext cx="997996" cy="4288407"/>
                </a:xfrm>
                <a:custGeom>
                  <a:avLst/>
                  <a:gdLst>
                    <a:gd name="T0" fmla="*/ 0 w 491"/>
                    <a:gd name="T1" fmla="*/ 242 h 2113"/>
                    <a:gd name="T2" fmla="*/ 243 w 491"/>
                    <a:gd name="T3" fmla="*/ 485 h 2113"/>
                    <a:gd name="T4" fmla="*/ 406 w 491"/>
                    <a:gd name="T5" fmla="*/ 422 h 2113"/>
                    <a:gd name="T6" fmla="*/ 405 w 491"/>
                    <a:gd name="T7" fmla="*/ 2071 h 2113"/>
                    <a:gd name="T8" fmla="*/ 448 w 491"/>
                    <a:gd name="T9" fmla="*/ 2113 h 2113"/>
                    <a:gd name="T10" fmla="*/ 491 w 491"/>
                    <a:gd name="T11" fmla="*/ 2071 h 2113"/>
                    <a:gd name="T12" fmla="*/ 491 w 491"/>
                    <a:gd name="T13" fmla="*/ 298 h 2113"/>
                    <a:gd name="T14" fmla="*/ 491 w 491"/>
                    <a:gd name="T15" fmla="*/ 288 h 2113"/>
                    <a:gd name="T16" fmla="*/ 484 w 491"/>
                    <a:gd name="T17" fmla="*/ 226 h 2113"/>
                    <a:gd name="T18" fmla="*/ 243 w 491"/>
                    <a:gd name="T19" fmla="*/ 0 h 2113"/>
                    <a:gd name="T20" fmla="*/ 0 w 491"/>
                    <a:gd name="T21" fmla="*/ 242 h 2113"/>
                    <a:gd name="T22" fmla="*/ 75 w 491"/>
                    <a:gd name="T23" fmla="*/ 242 h 2113"/>
                    <a:gd name="T24" fmla="*/ 243 w 491"/>
                    <a:gd name="T25" fmla="*/ 75 h 2113"/>
                    <a:gd name="T26" fmla="*/ 410 w 491"/>
                    <a:gd name="T27" fmla="*/ 226 h 2113"/>
                    <a:gd name="T28" fmla="*/ 406 w 491"/>
                    <a:gd name="T29" fmla="*/ 282 h 2113"/>
                    <a:gd name="T30" fmla="*/ 243 w 491"/>
                    <a:gd name="T31" fmla="*/ 410 h 2113"/>
                    <a:gd name="T32" fmla="*/ 75 w 491"/>
                    <a:gd name="T33" fmla="*/ 24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2113">
                      <a:moveTo>
                        <a:pt x="0" y="242"/>
                      </a:moveTo>
                      <a:cubicBezTo>
                        <a:pt x="0" y="376"/>
                        <a:pt x="109" y="485"/>
                        <a:pt x="243" y="485"/>
                      </a:cubicBezTo>
                      <a:cubicBezTo>
                        <a:pt x="305" y="485"/>
                        <a:pt x="363" y="461"/>
                        <a:pt x="406" y="422"/>
                      </a:cubicBezTo>
                      <a:cubicBezTo>
                        <a:pt x="406" y="616"/>
                        <a:pt x="405" y="2050"/>
                        <a:pt x="405" y="2071"/>
                      </a:cubicBezTo>
                      <a:cubicBezTo>
                        <a:pt x="406" y="2094"/>
                        <a:pt x="425" y="2113"/>
                        <a:pt x="448" y="2113"/>
                      </a:cubicBezTo>
                      <a:cubicBezTo>
                        <a:pt x="471" y="2113"/>
                        <a:pt x="490" y="2094"/>
                        <a:pt x="491" y="2071"/>
                      </a:cubicBezTo>
                      <a:cubicBezTo>
                        <a:pt x="491" y="2045"/>
                        <a:pt x="491" y="533"/>
                        <a:pt x="491" y="298"/>
                      </a:cubicBezTo>
                      <a:cubicBezTo>
                        <a:pt x="491" y="295"/>
                        <a:pt x="491" y="292"/>
                        <a:pt x="491" y="288"/>
                      </a:cubicBezTo>
                      <a:cubicBezTo>
                        <a:pt x="490" y="266"/>
                        <a:pt x="484" y="226"/>
                        <a:pt x="484" y="226"/>
                      </a:cubicBezTo>
                      <a:cubicBezTo>
                        <a:pt x="476" y="100"/>
                        <a:pt x="371" y="0"/>
                        <a:pt x="243" y="0"/>
                      </a:cubicBezTo>
                      <a:cubicBezTo>
                        <a:pt x="109" y="0"/>
                        <a:pt x="0" y="108"/>
                        <a:pt x="0" y="242"/>
                      </a:cubicBezTo>
                      <a:close/>
                      <a:moveTo>
                        <a:pt x="75" y="242"/>
                      </a:moveTo>
                      <a:cubicBezTo>
                        <a:pt x="75" y="150"/>
                        <a:pt x="150" y="75"/>
                        <a:pt x="243" y="75"/>
                      </a:cubicBezTo>
                      <a:cubicBezTo>
                        <a:pt x="330" y="75"/>
                        <a:pt x="401" y="141"/>
                        <a:pt x="410" y="226"/>
                      </a:cubicBezTo>
                      <a:cubicBezTo>
                        <a:pt x="410" y="226"/>
                        <a:pt x="412" y="250"/>
                        <a:pt x="406" y="282"/>
                      </a:cubicBezTo>
                      <a:cubicBezTo>
                        <a:pt x="388" y="356"/>
                        <a:pt x="321" y="410"/>
                        <a:pt x="243" y="410"/>
                      </a:cubicBezTo>
                      <a:cubicBezTo>
                        <a:pt x="150" y="410"/>
                        <a:pt x="75" y="335"/>
                        <a:pt x="75" y="242"/>
                      </a:cubicBezTo>
                      <a:close/>
                    </a:path>
                  </a:pathLst>
                </a:custGeom>
                <a:grp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47" name="Group 22"/>
              <p:cNvGrpSpPr/>
              <p:nvPr/>
            </p:nvGrpSpPr>
            <p:grpSpPr bwMode="auto">
              <a:xfrm rot="16200000" flipH="1">
                <a:off x="2348018" y="331756"/>
                <a:ext cx="3333004" cy="5717117"/>
                <a:chOff x="3326374" y="0"/>
                <a:chExt cx="2499753" cy="4287838"/>
              </a:xfrm>
              <a:grpFill/>
            </p:grpSpPr>
            <p:sp>
              <p:nvSpPr>
                <p:cNvPr id="1048594" name="Freeform 6"/>
                <p:cNvSpPr>
                  <a:spLocks noEditPoints="1"/>
                </p:cNvSpPr>
                <p:nvPr/>
              </p:nvSpPr>
              <p:spPr bwMode="auto">
                <a:xfrm>
                  <a:off x="4829323" y="2454940"/>
                  <a:ext cx="997996" cy="1801322"/>
                </a:xfrm>
                <a:custGeom>
                  <a:avLst/>
                  <a:gdLst>
                    <a:gd name="T0" fmla="*/ 248 w 491"/>
                    <a:gd name="T1" fmla="*/ 0 h 888"/>
                    <a:gd name="T2" fmla="*/ 6 w 491"/>
                    <a:gd name="T3" fmla="*/ 226 h 888"/>
                    <a:gd name="T4" fmla="*/ 0 w 491"/>
                    <a:gd name="T5" fmla="*/ 288 h 888"/>
                    <a:gd name="T6" fmla="*/ 0 w 491"/>
                    <a:gd name="T7" fmla="*/ 298 h 888"/>
                    <a:gd name="T8" fmla="*/ 0 w 491"/>
                    <a:gd name="T9" fmla="*/ 846 h 888"/>
                    <a:gd name="T10" fmla="*/ 43 w 491"/>
                    <a:gd name="T11" fmla="*/ 888 h 888"/>
                    <a:gd name="T12" fmla="*/ 86 w 491"/>
                    <a:gd name="T13" fmla="*/ 847 h 888"/>
                    <a:gd name="T14" fmla="*/ 85 w 491"/>
                    <a:gd name="T15" fmla="*/ 421 h 888"/>
                    <a:gd name="T16" fmla="*/ 248 w 491"/>
                    <a:gd name="T17" fmla="*/ 485 h 888"/>
                    <a:gd name="T18" fmla="*/ 491 w 491"/>
                    <a:gd name="T19" fmla="*/ 242 h 888"/>
                    <a:gd name="T20" fmla="*/ 248 w 491"/>
                    <a:gd name="T21" fmla="*/ 0 h 888"/>
                    <a:gd name="T22" fmla="*/ 248 w 491"/>
                    <a:gd name="T23" fmla="*/ 410 h 888"/>
                    <a:gd name="T24" fmla="*/ 85 w 491"/>
                    <a:gd name="T25" fmla="*/ 282 h 888"/>
                    <a:gd name="T26" fmla="*/ 81 w 491"/>
                    <a:gd name="T27" fmla="*/ 226 h 888"/>
                    <a:gd name="T28" fmla="*/ 248 w 491"/>
                    <a:gd name="T29" fmla="*/ 74 h 888"/>
                    <a:gd name="T30" fmla="*/ 416 w 491"/>
                    <a:gd name="T31" fmla="*/ 242 h 888"/>
                    <a:gd name="T32" fmla="*/ 248 w 491"/>
                    <a:gd name="T33" fmla="*/ 41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888">
                      <a:moveTo>
                        <a:pt x="248" y="0"/>
                      </a:moveTo>
                      <a:cubicBezTo>
                        <a:pt x="120" y="0"/>
                        <a:pt x="15" y="100"/>
                        <a:pt x="6" y="226"/>
                      </a:cubicBezTo>
                      <a:cubicBezTo>
                        <a:pt x="6" y="226"/>
                        <a:pt x="1" y="266"/>
                        <a:pt x="0" y="288"/>
                      </a:cubicBezTo>
                      <a:cubicBezTo>
                        <a:pt x="0" y="292"/>
                        <a:pt x="0" y="295"/>
                        <a:pt x="0" y="298"/>
                      </a:cubicBezTo>
                      <a:cubicBezTo>
                        <a:pt x="0" y="532"/>
                        <a:pt x="0" y="821"/>
                        <a:pt x="0" y="846"/>
                      </a:cubicBezTo>
                      <a:cubicBezTo>
                        <a:pt x="1" y="870"/>
                        <a:pt x="20" y="888"/>
                        <a:pt x="43" y="888"/>
                      </a:cubicBezTo>
                      <a:cubicBezTo>
                        <a:pt x="66" y="888"/>
                        <a:pt x="85" y="870"/>
                        <a:pt x="86" y="847"/>
                      </a:cubicBezTo>
                      <a:cubicBezTo>
                        <a:pt x="86" y="826"/>
                        <a:pt x="85" y="615"/>
                        <a:pt x="85" y="421"/>
                      </a:cubicBezTo>
                      <a:cubicBezTo>
                        <a:pt x="128" y="461"/>
                        <a:pt x="186" y="485"/>
                        <a:pt x="248" y="485"/>
                      </a:cubicBezTo>
                      <a:cubicBezTo>
                        <a:pt x="382" y="485"/>
                        <a:pt x="491" y="376"/>
                        <a:pt x="491" y="242"/>
                      </a:cubicBezTo>
                      <a:cubicBezTo>
                        <a:pt x="491" y="108"/>
                        <a:pt x="382" y="0"/>
                        <a:pt x="248" y="0"/>
                      </a:cubicBezTo>
                      <a:close/>
                      <a:moveTo>
                        <a:pt x="248" y="410"/>
                      </a:moveTo>
                      <a:cubicBezTo>
                        <a:pt x="169" y="410"/>
                        <a:pt x="103" y="355"/>
                        <a:pt x="85" y="282"/>
                      </a:cubicBezTo>
                      <a:cubicBezTo>
                        <a:pt x="79" y="250"/>
                        <a:pt x="81" y="226"/>
                        <a:pt x="81" y="226"/>
                      </a:cubicBezTo>
                      <a:cubicBezTo>
                        <a:pt x="90" y="141"/>
                        <a:pt x="161" y="74"/>
                        <a:pt x="248" y="74"/>
                      </a:cubicBezTo>
                      <a:cubicBezTo>
                        <a:pt x="341" y="74"/>
                        <a:pt x="416" y="149"/>
                        <a:pt x="416" y="242"/>
                      </a:cubicBezTo>
                      <a:cubicBezTo>
                        <a:pt x="416" y="335"/>
                        <a:pt x="341" y="410"/>
                        <a:pt x="248" y="410"/>
                      </a:cubicBezTo>
                      <a:close/>
                    </a:path>
                  </a:pathLst>
                </a:custGeom>
                <a:solidFill>
                  <a:schemeClr val="accent4">
                    <a:lumMod val="50000"/>
                  </a:schemeClr>
                </a:solid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95" name="Freeform 7"/>
                <p:cNvSpPr>
                  <a:spLocks noEditPoints="1"/>
                </p:cNvSpPr>
                <p:nvPr/>
              </p:nvSpPr>
              <p:spPr bwMode="auto">
                <a:xfrm>
                  <a:off x="4654256" y="1271521"/>
                  <a:ext cx="999186" cy="3008553"/>
                </a:xfrm>
                <a:custGeom>
                  <a:avLst/>
                  <a:gdLst>
                    <a:gd name="T0" fmla="*/ 248 w 491"/>
                    <a:gd name="T1" fmla="*/ 0 h 1482"/>
                    <a:gd name="T2" fmla="*/ 6 w 491"/>
                    <a:gd name="T3" fmla="*/ 226 h 1482"/>
                    <a:gd name="T4" fmla="*/ 0 w 491"/>
                    <a:gd name="T5" fmla="*/ 289 h 1482"/>
                    <a:gd name="T6" fmla="*/ 0 w 491"/>
                    <a:gd name="T7" fmla="*/ 299 h 1482"/>
                    <a:gd name="T8" fmla="*/ 0 w 491"/>
                    <a:gd name="T9" fmla="*/ 1440 h 1482"/>
                    <a:gd name="T10" fmla="*/ 43 w 491"/>
                    <a:gd name="T11" fmla="*/ 1482 h 1482"/>
                    <a:gd name="T12" fmla="*/ 86 w 491"/>
                    <a:gd name="T13" fmla="*/ 1440 h 1482"/>
                    <a:gd name="T14" fmla="*/ 85 w 491"/>
                    <a:gd name="T15" fmla="*/ 422 h 1482"/>
                    <a:gd name="T16" fmla="*/ 248 w 491"/>
                    <a:gd name="T17" fmla="*/ 485 h 1482"/>
                    <a:gd name="T18" fmla="*/ 491 w 491"/>
                    <a:gd name="T19" fmla="*/ 243 h 1482"/>
                    <a:gd name="T20" fmla="*/ 248 w 491"/>
                    <a:gd name="T21" fmla="*/ 0 h 1482"/>
                    <a:gd name="T22" fmla="*/ 248 w 491"/>
                    <a:gd name="T23" fmla="*/ 410 h 1482"/>
                    <a:gd name="T24" fmla="*/ 85 w 491"/>
                    <a:gd name="T25" fmla="*/ 282 h 1482"/>
                    <a:gd name="T26" fmla="*/ 81 w 491"/>
                    <a:gd name="T27" fmla="*/ 226 h 1482"/>
                    <a:gd name="T28" fmla="*/ 248 w 491"/>
                    <a:gd name="T29" fmla="*/ 75 h 1482"/>
                    <a:gd name="T30" fmla="*/ 416 w 491"/>
                    <a:gd name="T31" fmla="*/ 243 h 1482"/>
                    <a:gd name="T32" fmla="*/ 248 w 491"/>
                    <a:gd name="T33" fmla="*/ 410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1482">
                      <a:moveTo>
                        <a:pt x="248" y="0"/>
                      </a:moveTo>
                      <a:cubicBezTo>
                        <a:pt x="120" y="0"/>
                        <a:pt x="15" y="100"/>
                        <a:pt x="6" y="226"/>
                      </a:cubicBezTo>
                      <a:cubicBezTo>
                        <a:pt x="6" y="226"/>
                        <a:pt x="1" y="266"/>
                        <a:pt x="0" y="289"/>
                      </a:cubicBezTo>
                      <a:cubicBezTo>
                        <a:pt x="0" y="292"/>
                        <a:pt x="0" y="295"/>
                        <a:pt x="0" y="299"/>
                      </a:cubicBezTo>
                      <a:cubicBezTo>
                        <a:pt x="0" y="533"/>
                        <a:pt x="0" y="1414"/>
                        <a:pt x="0" y="1440"/>
                      </a:cubicBezTo>
                      <a:cubicBezTo>
                        <a:pt x="1" y="1463"/>
                        <a:pt x="20" y="1482"/>
                        <a:pt x="43" y="1482"/>
                      </a:cubicBezTo>
                      <a:cubicBezTo>
                        <a:pt x="66" y="1482"/>
                        <a:pt x="85" y="1463"/>
                        <a:pt x="86" y="1440"/>
                      </a:cubicBezTo>
                      <a:cubicBezTo>
                        <a:pt x="86" y="1419"/>
                        <a:pt x="85" y="616"/>
                        <a:pt x="85" y="422"/>
                      </a:cubicBezTo>
                      <a:cubicBezTo>
                        <a:pt x="128" y="461"/>
                        <a:pt x="185" y="485"/>
                        <a:pt x="248" y="485"/>
                      </a:cubicBezTo>
                      <a:cubicBezTo>
                        <a:pt x="382" y="485"/>
                        <a:pt x="491" y="377"/>
                        <a:pt x="491" y="243"/>
                      </a:cubicBezTo>
                      <a:cubicBezTo>
                        <a:pt x="491" y="109"/>
                        <a:pt x="382" y="0"/>
                        <a:pt x="248" y="0"/>
                      </a:cubicBezTo>
                      <a:moveTo>
                        <a:pt x="248" y="410"/>
                      </a:moveTo>
                      <a:cubicBezTo>
                        <a:pt x="169" y="410"/>
                        <a:pt x="103" y="356"/>
                        <a:pt x="85" y="282"/>
                      </a:cubicBezTo>
                      <a:cubicBezTo>
                        <a:pt x="79" y="250"/>
                        <a:pt x="81" y="226"/>
                        <a:pt x="81" y="226"/>
                      </a:cubicBezTo>
                      <a:cubicBezTo>
                        <a:pt x="89" y="141"/>
                        <a:pt x="161" y="75"/>
                        <a:pt x="248" y="75"/>
                      </a:cubicBezTo>
                      <a:cubicBezTo>
                        <a:pt x="341" y="75"/>
                        <a:pt x="416" y="150"/>
                        <a:pt x="416" y="243"/>
                      </a:cubicBezTo>
                      <a:cubicBezTo>
                        <a:pt x="416" y="335"/>
                        <a:pt x="341" y="410"/>
                        <a:pt x="248" y="410"/>
                      </a:cubicBezTo>
                    </a:path>
                  </a:pathLst>
                </a:custGeom>
                <a:grp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96" name="Freeform 8"/>
                <p:cNvSpPr>
                  <a:spLocks noEditPoints="1"/>
                </p:cNvSpPr>
                <p:nvPr/>
              </p:nvSpPr>
              <p:spPr bwMode="auto">
                <a:xfrm>
                  <a:off x="3325184" y="2473989"/>
                  <a:ext cx="996804" cy="1803703"/>
                </a:xfrm>
                <a:custGeom>
                  <a:avLst/>
                  <a:gdLst>
                    <a:gd name="T0" fmla="*/ 0 w 491"/>
                    <a:gd name="T1" fmla="*/ 243 h 889"/>
                    <a:gd name="T2" fmla="*/ 243 w 491"/>
                    <a:gd name="T3" fmla="*/ 485 h 889"/>
                    <a:gd name="T4" fmla="*/ 406 w 491"/>
                    <a:gd name="T5" fmla="*/ 422 h 889"/>
                    <a:gd name="T6" fmla="*/ 406 w 491"/>
                    <a:gd name="T7" fmla="*/ 847 h 889"/>
                    <a:gd name="T8" fmla="*/ 448 w 491"/>
                    <a:gd name="T9" fmla="*/ 889 h 889"/>
                    <a:gd name="T10" fmla="*/ 491 w 491"/>
                    <a:gd name="T11" fmla="*/ 847 h 889"/>
                    <a:gd name="T12" fmla="*/ 491 w 491"/>
                    <a:gd name="T13" fmla="*/ 299 h 889"/>
                    <a:gd name="T14" fmla="*/ 491 w 491"/>
                    <a:gd name="T15" fmla="*/ 289 h 889"/>
                    <a:gd name="T16" fmla="*/ 485 w 491"/>
                    <a:gd name="T17" fmla="*/ 226 h 889"/>
                    <a:gd name="T18" fmla="*/ 243 w 491"/>
                    <a:gd name="T19" fmla="*/ 0 h 889"/>
                    <a:gd name="T20" fmla="*/ 0 w 491"/>
                    <a:gd name="T21" fmla="*/ 243 h 889"/>
                    <a:gd name="T22" fmla="*/ 75 w 491"/>
                    <a:gd name="T23" fmla="*/ 243 h 889"/>
                    <a:gd name="T24" fmla="*/ 243 w 491"/>
                    <a:gd name="T25" fmla="*/ 75 h 889"/>
                    <a:gd name="T26" fmla="*/ 410 w 491"/>
                    <a:gd name="T27" fmla="*/ 226 h 889"/>
                    <a:gd name="T28" fmla="*/ 406 w 491"/>
                    <a:gd name="T29" fmla="*/ 282 h 889"/>
                    <a:gd name="T30" fmla="*/ 243 w 491"/>
                    <a:gd name="T31" fmla="*/ 410 h 889"/>
                    <a:gd name="T32" fmla="*/ 75 w 491"/>
                    <a:gd name="T33" fmla="*/ 24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889">
                      <a:moveTo>
                        <a:pt x="0" y="243"/>
                      </a:moveTo>
                      <a:cubicBezTo>
                        <a:pt x="0" y="376"/>
                        <a:pt x="109" y="485"/>
                        <a:pt x="243" y="485"/>
                      </a:cubicBezTo>
                      <a:cubicBezTo>
                        <a:pt x="306" y="485"/>
                        <a:pt x="363" y="461"/>
                        <a:pt x="406" y="422"/>
                      </a:cubicBezTo>
                      <a:cubicBezTo>
                        <a:pt x="406" y="616"/>
                        <a:pt x="406" y="826"/>
                        <a:pt x="406" y="847"/>
                      </a:cubicBezTo>
                      <a:cubicBezTo>
                        <a:pt x="406" y="870"/>
                        <a:pt x="425" y="889"/>
                        <a:pt x="448" y="889"/>
                      </a:cubicBezTo>
                      <a:cubicBezTo>
                        <a:pt x="472" y="889"/>
                        <a:pt x="491" y="870"/>
                        <a:pt x="491" y="847"/>
                      </a:cubicBezTo>
                      <a:cubicBezTo>
                        <a:pt x="491" y="821"/>
                        <a:pt x="491" y="533"/>
                        <a:pt x="491" y="299"/>
                      </a:cubicBezTo>
                      <a:cubicBezTo>
                        <a:pt x="491" y="295"/>
                        <a:pt x="491" y="292"/>
                        <a:pt x="491" y="289"/>
                      </a:cubicBezTo>
                      <a:cubicBezTo>
                        <a:pt x="491" y="266"/>
                        <a:pt x="485" y="226"/>
                        <a:pt x="485" y="226"/>
                      </a:cubicBezTo>
                      <a:cubicBezTo>
                        <a:pt x="476" y="100"/>
                        <a:pt x="371" y="0"/>
                        <a:pt x="243" y="0"/>
                      </a:cubicBezTo>
                      <a:cubicBezTo>
                        <a:pt x="109" y="0"/>
                        <a:pt x="0" y="109"/>
                        <a:pt x="0" y="243"/>
                      </a:cubicBezTo>
                      <a:moveTo>
                        <a:pt x="75" y="243"/>
                      </a:moveTo>
                      <a:cubicBezTo>
                        <a:pt x="75" y="150"/>
                        <a:pt x="150" y="75"/>
                        <a:pt x="243" y="75"/>
                      </a:cubicBezTo>
                      <a:cubicBezTo>
                        <a:pt x="330" y="75"/>
                        <a:pt x="402" y="141"/>
                        <a:pt x="410" y="226"/>
                      </a:cubicBezTo>
                      <a:cubicBezTo>
                        <a:pt x="410" y="226"/>
                        <a:pt x="412" y="250"/>
                        <a:pt x="406" y="282"/>
                      </a:cubicBezTo>
                      <a:cubicBezTo>
                        <a:pt x="388" y="356"/>
                        <a:pt x="322" y="410"/>
                        <a:pt x="243" y="410"/>
                      </a:cubicBezTo>
                      <a:cubicBezTo>
                        <a:pt x="150" y="410"/>
                        <a:pt x="75" y="335"/>
                        <a:pt x="75" y="243"/>
                      </a:cubicBezTo>
                    </a:path>
                  </a:pathLst>
                </a:custGeom>
                <a:solidFill>
                  <a:schemeClr val="accent4">
                    <a:lumMod val="50000"/>
                  </a:schemeClr>
                </a:solid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sp>
              <p:nvSpPr>
                <p:cNvPr id="1048597" name="Freeform 9"/>
                <p:cNvSpPr>
                  <a:spLocks noEditPoints="1"/>
                </p:cNvSpPr>
                <p:nvPr/>
              </p:nvSpPr>
              <p:spPr bwMode="auto">
                <a:xfrm>
                  <a:off x="3489327" y="1268413"/>
                  <a:ext cx="996950" cy="3006725"/>
                </a:xfrm>
                <a:custGeom>
                  <a:avLst/>
                  <a:gdLst>
                    <a:gd name="T0" fmla="*/ 0 w 491"/>
                    <a:gd name="T1" fmla="*/ 493006 h 1482"/>
                    <a:gd name="T2" fmla="*/ 493399 w 491"/>
                    <a:gd name="T3" fmla="*/ 983982 h 1482"/>
                    <a:gd name="T4" fmla="*/ 824362 w 491"/>
                    <a:gd name="T5" fmla="*/ 856166 h 1482"/>
                    <a:gd name="T6" fmla="*/ 824362 w 491"/>
                    <a:gd name="T7" fmla="*/ 2921514 h 1482"/>
                    <a:gd name="T8" fmla="*/ 909641 w 491"/>
                    <a:gd name="T9" fmla="*/ 3006725 h 1482"/>
                    <a:gd name="T10" fmla="*/ 996950 w 491"/>
                    <a:gd name="T11" fmla="*/ 2921514 h 1482"/>
                    <a:gd name="T12" fmla="*/ 996950 w 491"/>
                    <a:gd name="T13" fmla="*/ 606620 h 1482"/>
                    <a:gd name="T14" fmla="*/ 996950 w 491"/>
                    <a:gd name="T15" fmla="*/ 586332 h 1482"/>
                    <a:gd name="T16" fmla="*/ 984767 w 491"/>
                    <a:gd name="T17" fmla="*/ 458515 h 1482"/>
                    <a:gd name="T18" fmla="*/ 493399 w 491"/>
                    <a:gd name="T19" fmla="*/ 0 h 1482"/>
                    <a:gd name="T20" fmla="*/ 0 w 491"/>
                    <a:gd name="T21" fmla="*/ 493006 h 1482"/>
                    <a:gd name="T22" fmla="*/ 152284 w 491"/>
                    <a:gd name="T23" fmla="*/ 493006 h 1482"/>
                    <a:gd name="T24" fmla="*/ 493399 w 491"/>
                    <a:gd name="T25" fmla="*/ 152162 h 1482"/>
                    <a:gd name="T26" fmla="*/ 832484 w 491"/>
                    <a:gd name="T27" fmla="*/ 458515 h 1482"/>
                    <a:gd name="T28" fmla="*/ 824362 w 491"/>
                    <a:gd name="T29" fmla="*/ 574159 h 1482"/>
                    <a:gd name="T30" fmla="*/ 493399 w 491"/>
                    <a:gd name="T31" fmla="*/ 831820 h 1482"/>
                    <a:gd name="T32" fmla="*/ 152284 w 491"/>
                    <a:gd name="T33" fmla="*/ 493006 h 14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1" h="1482">
                      <a:moveTo>
                        <a:pt x="0" y="243"/>
                      </a:moveTo>
                      <a:cubicBezTo>
                        <a:pt x="0" y="377"/>
                        <a:pt x="109" y="485"/>
                        <a:pt x="243" y="485"/>
                      </a:cubicBezTo>
                      <a:cubicBezTo>
                        <a:pt x="306" y="485"/>
                        <a:pt x="363" y="461"/>
                        <a:pt x="406" y="422"/>
                      </a:cubicBezTo>
                      <a:cubicBezTo>
                        <a:pt x="406" y="616"/>
                        <a:pt x="406" y="1419"/>
                        <a:pt x="406" y="1440"/>
                      </a:cubicBezTo>
                      <a:cubicBezTo>
                        <a:pt x="406" y="1463"/>
                        <a:pt x="425" y="1482"/>
                        <a:pt x="448" y="1482"/>
                      </a:cubicBezTo>
                      <a:cubicBezTo>
                        <a:pt x="472" y="1482"/>
                        <a:pt x="491" y="1463"/>
                        <a:pt x="491" y="1440"/>
                      </a:cubicBezTo>
                      <a:cubicBezTo>
                        <a:pt x="491" y="1414"/>
                        <a:pt x="491" y="533"/>
                        <a:pt x="491" y="299"/>
                      </a:cubicBezTo>
                      <a:cubicBezTo>
                        <a:pt x="491" y="295"/>
                        <a:pt x="491" y="292"/>
                        <a:pt x="491" y="289"/>
                      </a:cubicBezTo>
                      <a:cubicBezTo>
                        <a:pt x="490" y="266"/>
                        <a:pt x="485" y="226"/>
                        <a:pt x="485" y="226"/>
                      </a:cubicBezTo>
                      <a:cubicBezTo>
                        <a:pt x="476" y="100"/>
                        <a:pt x="371" y="0"/>
                        <a:pt x="243" y="0"/>
                      </a:cubicBezTo>
                      <a:cubicBezTo>
                        <a:pt x="109" y="0"/>
                        <a:pt x="0" y="109"/>
                        <a:pt x="0" y="243"/>
                      </a:cubicBezTo>
                      <a:moveTo>
                        <a:pt x="75" y="243"/>
                      </a:moveTo>
                      <a:cubicBezTo>
                        <a:pt x="75" y="150"/>
                        <a:pt x="150" y="75"/>
                        <a:pt x="243" y="75"/>
                      </a:cubicBezTo>
                      <a:cubicBezTo>
                        <a:pt x="330" y="75"/>
                        <a:pt x="402" y="141"/>
                        <a:pt x="410" y="226"/>
                      </a:cubicBezTo>
                      <a:cubicBezTo>
                        <a:pt x="410" y="226"/>
                        <a:pt x="412" y="250"/>
                        <a:pt x="406" y="283"/>
                      </a:cubicBezTo>
                      <a:cubicBezTo>
                        <a:pt x="388" y="356"/>
                        <a:pt x="322" y="410"/>
                        <a:pt x="243" y="410"/>
                      </a:cubicBezTo>
                      <a:cubicBezTo>
                        <a:pt x="150" y="410"/>
                        <a:pt x="75" y="335"/>
                        <a:pt x="75" y="243"/>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8" name="Freeform 10"/>
                <p:cNvSpPr>
                  <a:spLocks noEditPoints="1"/>
                </p:cNvSpPr>
                <p:nvPr/>
              </p:nvSpPr>
              <p:spPr bwMode="auto">
                <a:xfrm>
                  <a:off x="3489327" y="1265238"/>
                  <a:ext cx="996950" cy="1784350"/>
                </a:xfrm>
                <a:custGeom>
                  <a:avLst/>
                  <a:gdLst>
                    <a:gd name="T0" fmla="*/ 824362 w 491"/>
                    <a:gd name="T1" fmla="*/ 986569 h 879"/>
                    <a:gd name="T2" fmla="*/ 824362 w 491"/>
                    <a:gd name="T3" fmla="*/ 1784350 h 879"/>
                    <a:gd name="T4" fmla="*/ 824362 w 491"/>
                    <a:gd name="T5" fmla="*/ 1784350 h 879"/>
                    <a:gd name="T6" fmla="*/ 824362 w 491"/>
                    <a:gd name="T7" fmla="*/ 986569 h 879"/>
                    <a:gd name="T8" fmla="*/ 824362 w 491"/>
                    <a:gd name="T9" fmla="*/ 986569 h 879"/>
                    <a:gd name="T10" fmla="*/ 824362 w 491"/>
                    <a:gd name="T11" fmla="*/ 986569 h 879"/>
                    <a:gd name="T12" fmla="*/ 824362 w 491"/>
                    <a:gd name="T13" fmla="*/ 986569 h 879"/>
                    <a:gd name="T14" fmla="*/ 832484 w 491"/>
                    <a:gd name="T15" fmla="*/ 462835 h 879"/>
                    <a:gd name="T16" fmla="*/ 824362 w 491"/>
                    <a:gd name="T17" fmla="*/ 574484 h 879"/>
                    <a:gd name="T18" fmla="*/ 493399 w 491"/>
                    <a:gd name="T19" fmla="*/ 832291 h 879"/>
                    <a:gd name="T20" fmla="*/ 152284 w 491"/>
                    <a:gd name="T21" fmla="*/ 493284 h 879"/>
                    <a:gd name="T22" fmla="*/ 152284 w 491"/>
                    <a:gd name="T23" fmla="*/ 495314 h 879"/>
                    <a:gd name="T24" fmla="*/ 493399 w 491"/>
                    <a:gd name="T25" fmla="*/ 834321 h 879"/>
                    <a:gd name="T26" fmla="*/ 824362 w 491"/>
                    <a:gd name="T27" fmla="*/ 576514 h 879"/>
                    <a:gd name="T28" fmla="*/ 832484 w 491"/>
                    <a:gd name="T29" fmla="*/ 462835 h 879"/>
                    <a:gd name="T30" fmla="*/ 493399 w 491"/>
                    <a:gd name="T31" fmla="*/ 0 h 879"/>
                    <a:gd name="T32" fmla="*/ 0 w 491"/>
                    <a:gd name="T33" fmla="*/ 493284 h 879"/>
                    <a:gd name="T34" fmla="*/ 0 w 491"/>
                    <a:gd name="T35" fmla="*/ 493284 h 879"/>
                    <a:gd name="T36" fmla="*/ 493399 w 491"/>
                    <a:gd name="T37" fmla="*/ 2030 h 879"/>
                    <a:gd name="T38" fmla="*/ 984767 w 491"/>
                    <a:gd name="T39" fmla="*/ 460805 h 879"/>
                    <a:gd name="T40" fmla="*/ 996950 w 491"/>
                    <a:gd name="T41" fmla="*/ 588693 h 879"/>
                    <a:gd name="T42" fmla="*/ 996950 w 491"/>
                    <a:gd name="T43" fmla="*/ 608993 h 879"/>
                    <a:gd name="T44" fmla="*/ 996950 w 491"/>
                    <a:gd name="T45" fmla="*/ 606963 h 879"/>
                    <a:gd name="T46" fmla="*/ 996950 w 491"/>
                    <a:gd name="T47" fmla="*/ 586663 h 879"/>
                    <a:gd name="T48" fmla="*/ 986798 w 491"/>
                    <a:gd name="T49" fmla="*/ 460805 h 879"/>
                    <a:gd name="T50" fmla="*/ 984767 w 491"/>
                    <a:gd name="T51" fmla="*/ 460805 h 879"/>
                    <a:gd name="T52" fmla="*/ 493399 w 491"/>
                    <a:gd name="T53" fmla="*/ 0 h 8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1" h="879">
                      <a:moveTo>
                        <a:pt x="406" y="486"/>
                      </a:moveTo>
                      <a:cubicBezTo>
                        <a:pt x="406" y="581"/>
                        <a:pt x="406" y="728"/>
                        <a:pt x="406" y="879"/>
                      </a:cubicBezTo>
                      <a:cubicBezTo>
                        <a:pt x="406" y="879"/>
                        <a:pt x="406" y="879"/>
                        <a:pt x="406" y="879"/>
                      </a:cubicBezTo>
                      <a:cubicBezTo>
                        <a:pt x="406" y="728"/>
                        <a:pt x="406" y="581"/>
                        <a:pt x="406" y="486"/>
                      </a:cubicBezTo>
                      <a:moveTo>
                        <a:pt x="406" y="486"/>
                      </a:moveTo>
                      <a:cubicBezTo>
                        <a:pt x="406" y="486"/>
                        <a:pt x="406" y="486"/>
                        <a:pt x="406" y="486"/>
                      </a:cubicBezTo>
                      <a:cubicBezTo>
                        <a:pt x="406" y="486"/>
                        <a:pt x="406" y="486"/>
                        <a:pt x="406" y="486"/>
                      </a:cubicBezTo>
                      <a:moveTo>
                        <a:pt x="410" y="228"/>
                      </a:moveTo>
                      <a:cubicBezTo>
                        <a:pt x="410" y="234"/>
                        <a:pt x="410" y="261"/>
                        <a:pt x="406" y="283"/>
                      </a:cubicBezTo>
                      <a:cubicBezTo>
                        <a:pt x="388" y="356"/>
                        <a:pt x="322" y="410"/>
                        <a:pt x="243" y="410"/>
                      </a:cubicBezTo>
                      <a:cubicBezTo>
                        <a:pt x="150" y="410"/>
                        <a:pt x="75" y="336"/>
                        <a:pt x="75" y="243"/>
                      </a:cubicBezTo>
                      <a:cubicBezTo>
                        <a:pt x="75" y="243"/>
                        <a:pt x="75" y="244"/>
                        <a:pt x="75" y="244"/>
                      </a:cubicBezTo>
                      <a:cubicBezTo>
                        <a:pt x="75" y="336"/>
                        <a:pt x="150" y="411"/>
                        <a:pt x="243" y="411"/>
                      </a:cubicBezTo>
                      <a:cubicBezTo>
                        <a:pt x="322" y="411"/>
                        <a:pt x="388" y="357"/>
                        <a:pt x="406" y="284"/>
                      </a:cubicBezTo>
                      <a:cubicBezTo>
                        <a:pt x="412" y="254"/>
                        <a:pt x="410" y="231"/>
                        <a:pt x="410" y="228"/>
                      </a:cubicBezTo>
                      <a:moveTo>
                        <a:pt x="243" y="0"/>
                      </a:moveTo>
                      <a:cubicBezTo>
                        <a:pt x="109" y="0"/>
                        <a:pt x="0" y="109"/>
                        <a:pt x="0" y="243"/>
                      </a:cubicBezTo>
                      <a:cubicBezTo>
                        <a:pt x="0" y="243"/>
                        <a:pt x="0" y="243"/>
                        <a:pt x="0" y="243"/>
                      </a:cubicBezTo>
                      <a:cubicBezTo>
                        <a:pt x="1" y="109"/>
                        <a:pt x="109" y="1"/>
                        <a:pt x="243" y="1"/>
                      </a:cubicBezTo>
                      <a:cubicBezTo>
                        <a:pt x="371" y="1"/>
                        <a:pt x="476" y="101"/>
                        <a:pt x="485" y="227"/>
                      </a:cubicBezTo>
                      <a:cubicBezTo>
                        <a:pt x="485" y="227"/>
                        <a:pt x="490" y="267"/>
                        <a:pt x="491" y="290"/>
                      </a:cubicBezTo>
                      <a:cubicBezTo>
                        <a:pt x="491" y="293"/>
                        <a:pt x="491" y="296"/>
                        <a:pt x="491" y="300"/>
                      </a:cubicBezTo>
                      <a:cubicBezTo>
                        <a:pt x="491" y="299"/>
                        <a:pt x="491" y="299"/>
                        <a:pt x="491" y="299"/>
                      </a:cubicBezTo>
                      <a:cubicBezTo>
                        <a:pt x="491" y="295"/>
                        <a:pt x="491" y="292"/>
                        <a:pt x="491" y="289"/>
                      </a:cubicBezTo>
                      <a:cubicBezTo>
                        <a:pt x="490" y="267"/>
                        <a:pt x="489" y="246"/>
                        <a:pt x="486" y="227"/>
                      </a:cubicBezTo>
                      <a:cubicBezTo>
                        <a:pt x="485" y="227"/>
                        <a:pt x="485" y="227"/>
                        <a:pt x="485" y="227"/>
                      </a:cubicBezTo>
                      <a:cubicBezTo>
                        <a:pt x="476" y="100"/>
                        <a:pt x="371" y="0"/>
                        <a:pt x="243"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599" name="Freeform 11"/>
                <p:cNvSpPr/>
                <p:nvPr/>
              </p:nvSpPr>
              <p:spPr bwMode="auto">
                <a:xfrm>
                  <a:off x="4313239" y="3049588"/>
                  <a:ext cx="0" cy="1139825"/>
                </a:xfrm>
                <a:custGeom>
                  <a:avLst/>
                  <a:gdLst>
                    <a:gd name="T0" fmla="*/ 0 h 562"/>
                    <a:gd name="T1" fmla="*/ 1137797 h 562"/>
                    <a:gd name="T2" fmla="*/ 1139825 h 562"/>
                    <a:gd name="T3" fmla="*/ 0 h 562"/>
                    <a:gd name="T4" fmla="*/ 0 h 562"/>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562">
                      <a:moveTo>
                        <a:pt x="0" y="0"/>
                      </a:moveTo>
                      <a:cubicBezTo>
                        <a:pt x="0" y="269"/>
                        <a:pt x="0" y="549"/>
                        <a:pt x="0" y="561"/>
                      </a:cubicBezTo>
                      <a:cubicBezTo>
                        <a:pt x="0" y="561"/>
                        <a:pt x="0" y="562"/>
                        <a:pt x="0" y="562"/>
                      </a:cubicBezTo>
                      <a:cubicBezTo>
                        <a:pt x="0" y="550"/>
                        <a:pt x="0" y="269"/>
                        <a:pt x="0" y="0"/>
                      </a:cubicBezTo>
                      <a:cubicBezTo>
                        <a:pt x="0" y="0"/>
                        <a:pt x="0" y="0"/>
                        <a:pt x="0"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00" name="Freeform 12"/>
                <p:cNvSpPr>
                  <a:spLocks noEditPoints="1"/>
                </p:cNvSpPr>
                <p:nvPr/>
              </p:nvSpPr>
              <p:spPr bwMode="auto">
                <a:xfrm>
                  <a:off x="4313239" y="4187825"/>
                  <a:ext cx="173038" cy="17463"/>
                </a:xfrm>
                <a:custGeom>
                  <a:avLst/>
                  <a:gdLst>
                    <a:gd name="T0" fmla="*/ 0 w 85"/>
                    <a:gd name="T1" fmla="*/ 9702 h 9"/>
                    <a:gd name="T2" fmla="*/ 0 w 85"/>
                    <a:gd name="T3" fmla="*/ 11642 h 9"/>
                    <a:gd name="T4" fmla="*/ 0 w 85"/>
                    <a:gd name="T5" fmla="*/ 17463 h 9"/>
                    <a:gd name="T6" fmla="*/ 0 w 85"/>
                    <a:gd name="T7" fmla="*/ 17463 h 9"/>
                    <a:gd name="T8" fmla="*/ 0 w 85"/>
                    <a:gd name="T9" fmla="*/ 9702 h 9"/>
                    <a:gd name="T10" fmla="*/ 173038 w 85"/>
                    <a:gd name="T11" fmla="*/ 0 h 9"/>
                    <a:gd name="T12" fmla="*/ 173038 w 85"/>
                    <a:gd name="T13" fmla="*/ 1940 h 9"/>
                    <a:gd name="T14" fmla="*/ 171002 w 85"/>
                    <a:gd name="T15" fmla="*/ 17463 h 9"/>
                    <a:gd name="T16" fmla="*/ 171002 w 85"/>
                    <a:gd name="T17" fmla="*/ 17463 h 9"/>
                    <a:gd name="T18" fmla="*/ 173038 w 85"/>
                    <a:gd name="T19" fmla="*/ 3881 h 9"/>
                    <a:gd name="T20" fmla="*/ 173038 w 85"/>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9">
                      <a:moveTo>
                        <a:pt x="0" y="5"/>
                      </a:moveTo>
                      <a:cubicBezTo>
                        <a:pt x="0" y="5"/>
                        <a:pt x="0" y="6"/>
                        <a:pt x="0" y="6"/>
                      </a:cubicBezTo>
                      <a:cubicBezTo>
                        <a:pt x="0" y="7"/>
                        <a:pt x="0" y="8"/>
                        <a:pt x="0" y="9"/>
                      </a:cubicBezTo>
                      <a:cubicBezTo>
                        <a:pt x="0" y="9"/>
                        <a:pt x="0" y="9"/>
                        <a:pt x="0" y="9"/>
                      </a:cubicBezTo>
                      <a:cubicBezTo>
                        <a:pt x="0" y="8"/>
                        <a:pt x="0" y="7"/>
                        <a:pt x="0" y="5"/>
                      </a:cubicBezTo>
                      <a:moveTo>
                        <a:pt x="85" y="0"/>
                      </a:moveTo>
                      <a:cubicBezTo>
                        <a:pt x="85" y="0"/>
                        <a:pt x="85" y="1"/>
                        <a:pt x="85" y="1"/>
                      </a:cubicBezTo>
                      <a:cubicBezTo>
                        <a:pt x="85" y="3"/>
                        <a:pt x="85" y="6"/>
                        <a:pt x="84" y="9"/>
                      </a:cubicBezTo>
                      <a:cubicBezTo>
                        <a:pt x="84" y="9"/>
                        <a:pt x="84" y="9"/>
                        <a:pt x="84" y="9"/>
                      </a:cubicBezTo>
                      <a:cubicBezTo>
                        <a:pt x="85" y="6"/>
                        <a:pt x="85" y="4"/>
                        <a:pt x="85" y="2"/>
                      </a:cubicBezTo>
                      <a:cubicBezTo>
                        <a:pt x="85" y="2"/>
                        <a:pt x="85" y="1"/>
                        <a:pt x="85"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01" name="Freeform 14"/>
                <p:cNvSpPr/>
                <p:nvPr/>
              </p:nvSpPr>
              <p:spPr bwMode="auto">
                <a:xfrm>
                  <a:off x="4313239" y="4189413"/>
                  <a:ext cx="0" cy="11113"/>
                </a:xfrm>
                <a:custGeom>
                  <a:avLst/>
                  <a:gdLst>
                    <a:gd name="T0" fmla="*/ 0 h 5"/>
                    <a:gd name="T1" fmla="*/ 2223 h 5"/>
                    <a:gd name="T2" fmla="*/ 11113 h 5"/>
                    <a:gd name="T3" fmla="*/ 8890 h 5"/>
                    <a:gd name="T4" fmla="*/ 0 h 5"/>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5">
                      <a:moveTo>
                        <a:pt x="0" y="0"/>
                      </a:moveTo>
                      <a:cubicBezTo>
                        <a:pt x="0" y="0"/>
                        <a:pt x="0" y="1"/>
                        <a:pt x="0" y="1"/>
                      </a:cubicBezTo>
                      <a:cubicBezTo>
                        <a:pt x="0" y="2"/>
                        <a:pt x="0" y="3"/>
                        <a:pt x="0" y="5"/>
                      </a:cubicBezTo>
                      <a:cubicBezTo>
                        <a:pt x="0" y="5"/>
                        <a:pt x="0" y="4"/>
                        <a:pt x="0" y="4"/>
                      </a:cubicBezTo>
                      <a:cubicBezTo>
                        <a:pt x="0" y="3"/>
                        <a:pt x="0" y="1"/>
                        <a:pt x="0"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02" name="Freeform 15"/>
                <p:cNvSpPr>
                  <a:spLocks noEditPoints="1"/>
                </p:cNvSpPr>
                <p:nvPr/>
              </p:nvSpPr>
              <p:spPr bwMode="auto">
                <a:xfrm>
                  <a:off x="3489327" y="1268413"/>
                  <a:ext cx="996950" cy="3006725"/>
                </a:xfrm>
                <a:custGeom>
                  <a:avLst/>
                  <a:gdLst>
                    <a:gd name="T0" fmla="*/ 152284 w 491"/>
                    <a:gd name="T1" fmla="*/ 490977 h 1482"/>
                    <a:gd name="T2" fmla="*/ 152284 w 491"/>
                    <a:gd name="T3" fmla="*/ 490977 h 1482"/>
                    <a:gd name="T4" fmla="*/ 493399 w 491"/>
                    <a:gd name="T5" fmla="*/ 150133 h 1482"/>
                    <a:gd name="T6" fmla="*/ 832484 w 491"/>
                    <a:gd name="T7" fmla="*/ 458515 h 1482"/>
                    <a:gd name="T8" fmla="*/ 832484 w 491"/>
                    <a:gd name="T9" fmla="*/ 460544 h 1482"/>
                    <a:gd name="T10" fmla="*/ 824362 w 491"/>
                    <a:gd name="T11" fmla="*/ 574159 h 1482"/>
                    <a:gd name="T12" fmla="*/ 493399 w 491"/>
                    <a:gd name="T13" fmla="*/ 831820 h 1482"/>
                    <a:gd name="T14" fmla="*/ 152284 w 491"/>
                    <a:gd name="T15" fmla="*/ 493006 h 1482"/>
                    <a:gd name="T16" fmla="*/ 152284 w 491"/>
                    <a:gd name="T17" fmla="*/ 490977 h 1482"/>
                    <a:gd name="T18" fmla="*/ 493399 w 491"/>
                    <a:gd name="T19" fmla="*/ 0 h 1482"/>
                    <a:gd name="T20" fmla="*/ 0 w 491"/>
                    <a:gd name="T21" fmla="*/ 490977 h 1482"/>
                    <a:gd name="T22" fmla="*/ 493399 w 491"/>
                    <a:gd name="T23" fmla="*/ 981953 h 1482"/>
                    <a:gd name="T24" fmla="*/ 824362 w 491"/>
                    <a:gd name="T25" fmla="*/ 854137 h 1482"/>
                    <a:gd name="T26" fmla="*/ 824362 w 491"/>
                    <a:gd name="T27" fmla="*/ 983982 h 1482"/>
                    <a:gd name="T28" fmla="*/ 824362 w 491"/>
                    <a:gd name="T29" fmla="*/ 983982 h 1482"/>
                    <a:gd name="T30" fmla="*/ 824362 w 491"/>
                    <a:gd name="T31" fmla="*/ 983982 h 1482"/>
                    <a:gd name="T32" fmla="*/ 824362 w 491"/>
                    <a:gd name="T33" fmla="*/ 1781312 h 1482"/>
                    <a:gd name="T34" fmla="*/ 824362 w 491"/>
                    <a:gd name="T35" fmla="*/ 2921514 h 1482"/>
                    <a:gd name="T36" fmla="*/ 824362 w 491"/>
                    <a:gd name="T37" fmla="*/ 2921514 h 1482"/>
                    <a:gd name="T38" fmla="*/ 824362 w 491"/>
                    <a:gd name="T39" fmla="*/ 2929629 h 1482"/>
                    <a:gd name="T40" fmla="*/ 824362 w 491"/>
                    <a:gd name="T41" fmla="*/ 2937745 h 1482"/>
                    <a:gd name="T42" fmla="*/ 909641 w 491"/>
                    <a:gd name="T43" fmla="*/ 3006725 h 1482"/>
                    <a:gd name="T44" fmla="*/ 994920 w 491"/>
                    <a:gd name="T45" fmla="*/ 2937745 h 1482"/>
                    <a:gd name="T46" fmla="*/ 996950 w 491"/>
                    <a:gd name="T47" fmla="*/ 2921514 h 1482"/>
                    <a:gd name="T48" fmla="*/ 996950 w 491"/>
                    <a:gd name="T49" fmla="*/ 2919485 h 1482"/>
                    <a:gd name="T50" fmla="*/ 996950 w 491"/>
                    <a:gd name="T51" fmla="*/ 2919485 h 1482"/>
                    <a:gd name="T52" fmla="*/ 996950 w 491"/>
                    <a:gd name="T53" fmla="*/ 626908 h 1482"/>
                    <a:gd name="T54" fmla="*/ 996950 w 491"/>
                    <a:gd name="T55" fmla="*/ 626908 h 1482"/>
                    <a:gd name="T56" fmla="*/ 996950 w 491"/>
                    <a:gd name="T57" fmla="*/ 620822 h 1482"/>
                    <a:gd name="T58" fmla="*/ 996950 w 491"/>
                    <a:gd name="T59" fmla="*/ 620822 h 1482"/>
                    <a:gd name="T60" fmla="*/ 996950 w 491"/>
                    <a:gd name="T61" fmla="*/ 614735 h 1482"/>
                    <a:gd name="T62" fmla="*/ 996950 w 491"/>
                    <a:gd name="T63" fmla="*/ 614735 h 1482"/>
                    <a:gd name="T64" fmla="*/ 996950 w 491"/>
                    <a:gd name="T65" fmla="*/ 612706 h 1482"/>
                    <a:gd name="T66" fmla="*/ 996950 w 491"/>
                    <a:gd name="T67" fmla="*/ 612706 h 1482"/>
                    <a:gd name="T68" fmla="*/ 996950 w 491"/>
                    <a:gd name="T69" fmla="*/ 610678 h 1482"/>
                    <a:gd name="T70" fmla="*/ 996950 w 491"/>
                    <a:gd name="T71" fmla="*/ 606620 h 1482"/>
                    <a:gd name="T72" fmla="*/ 996950 w 491"/>
                    <a:gd name="T73" fmla="*/ 606620 h 1482"/>
                    <a:gd name="T74" fmla="*/ 996950 w 491"/>
                    <a:gd name="T75" fmla="*/ 586332 h 1482"/>
                    <a:gd name="T76" fmla="*/ 984767 w 491"/>
                    <a:gd name="T77" fmla="*/ 458515 h 1482"/>
                    <a:gd name="T78" fmla="*/ 493399 w 491"/>
                    <a:gd name="T79" fmla="*/ 0 h 14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91" h="1482">
                      <a:moveTo>
                        <a:pt x="75" y="242"/>
                      </a:moveTo>
                      <a:cubicBezTo>
                        <a:pt x="75" y="242"/>
                        <a:pt x="75" y="242"/>
                        <a:pt x="75" y="242"/>
                      </a:cubicBezTo>
                      <a:cubicBezTo>
                        <a:pt x="75" y="149"/>
                        <a:pt x="150" y="74"/>
                        <a:pt x="243" y="74"/>
                      </a:cubicBezTo>
                      <a:cubicBezTo>
                        <a:pt x="330" y="74"/>
                        <a:pt x="402" y="140"/>
                        <a:pt x="410" y="226"/>
                      </a:cubicBezTo>
                      <a:cubicBezTo>
                        <a:pt x="410" y="226"/>
                        <a:pt x="410" y="226"/>
                        <a:pt x="410" y="227"/>
                      </a:cubicBezTo>
                      <a:cubicBezTo>
                        <a:pt x="410" y="230"/>
                        <a:pt x="412" y="253"/>
                        <a:pt x="406" y="283"/>
                      </a:cubicBezTo>
                      <a:cubicBezTo>
                        <a:pt x="388" y="356"/>
                        <a:pt x="322" y="410"/>
                        <a:pt x="243" y="410"/>
                      </a:cubicBezTo>
                      <a:cubicBezTo>
                        <a:pt x="150" y="410"/>
                        <a:pt x="75" y="335"/>
                        <a:pt x="75" y="243"/>
                      </a:cubicBezTo>
                      <a:cubicBezTo>
                        <a:pt x="75" y="243"/>
                        <a:pt x="75" y="242"/>
                        <a:pt x="75" y="242"/>
                      </a:cubicBezTo>
                      <a:moveTo>
                        <a:pt x="243" y="0"/>
                      </a:moveTo>
                      <a:cubicBezTo>
                        <a:pt x="109" y="0"/>
                        <a:pt x="1" y="108"/>
                        <a:pt x="0" y="242"/>
                      </a:cubicBezTo>
                      <a:cubicBezTo>
                        <a:pt x="1" y="376"/>
                        <a:pt x="109" y="484"/>
                        <a:pt x="243" y="484"/>
                      </a:cubicBezTo>
                      <a:cubicBezTo>
                        <a:pt x="306" y="484"/>
                        <a:pt x="363" y="460"/>
                        <a:pt x="406" y="421"/>
                      </a:cubicBezTo>
                      <a:cubicBezTo>
                        <a:pt x="406" y="438"/>
                        <a:pt x="406" y="459"/>
                        <a:pt x="406" y="485"/>
                      </a:cubicBezTo>
                      <a:cubicBezTo>
                        <a:pt x="406" y="485"/>
                        <a:pt x="406" y="485"/>
                        <a:pt x="406" y="485"/>
                      </a:cubicBezTo>
                      <a:cubicBezTo>
                        <a:pt x="406" y="485"/>
                        <a:pt x="406" y="485"/>
                        <a:pt x="406" y="485"/>
                      </a:cubicBezTo>
                      <a:cubicBezTo>
                        <a:pt x="406" y="580"/>
                        <a:pt x="406" y="727"/>
                        <a:pt x="406" y="878"/>
                      </a:cubicBezTo>
                      <a:cubicBezTo>
                        <a:pt x="406" y="1147"/>
                        <a:pt x="406" y="1428"/>
                        <a:pt x="406" y="1440"/>
                      </a:cubicBezTo>
                      <a:cubicBezTo>
                        <a:pt x="406" y="1440"/>
                        <a:pt x="406" y="1440"/>
                        <a:pt x="406" y="1440"/>
                      </a:cubicBezTo>
                      <a:cubicBezTo>
                        <a:pt x="406" y="1441"/>
                        <a:pt x="406" y="1443"/>
                        <a:pt x="406" y="1444"/>
                      </a:cubicBezTo>
                      <a:cubicBezTo>
                        <a:pt x="406" y="1446"/>
                        <a:pt x="406" y="1447"/>
                        <a:pt x="406" y="1448"/>
                      </a:cubicBezTo>
                      <a:cubicBezTo>
                        <a:pt x="411" y="1467"/>
                        <a:pt x="428" y="1482"/>
                        <a:pt x="448" y="1482"/>
                      </a:cubicBezTo>
                      <a:cubicBezTo>
                        <a:pt x="469" y="1482"/>
                        <a:pt x="486" y="1467"/>
                        <a:pt x="490" y="1448"/>
                      </a:cubicBezTo>
                      <a:cubicBezTo>
                        <a:pt x="491" y="1445"/>
                        <a:pt x="491" y="1442"/>
                        <a:pt x="491" y="1440"/>
                      </a:cubicBezTo>
                      <a:cubicBezTo>
                        <a:pt x="491" y="1440"/>
                        <a:pt x="491" y="1439"/>
                        <a:pt x="491" y="1439"/>
                      </a:cubicBezTo>
                      <a:cubicBezTo>
                        <a:pt x="491" y="1439"/>
                        <a:pt x="491" y="1439"/>
                        <a:pt x="491" y="1439"/>
                      </a:cubicBezTo>
                      <a:cubicBezTo>
                        <a:pt x="491" y="1414"/>
                        <a:pt x="491" y="559"/>
                        <a:pt x="491" y="309"/>
                      </a:cubicBezTo>
                      <a:cubicBezTo>
                        <a:pt x="491" y="309"/>
                        <a:pt x="491" y="309"/>
                        <a:pt x="491" y="309"/>
                      </a:cubicBezTo>
                      <a:cubicBezTo>
                        <a:pt x="491" y="308"/>
                        <a:pt x="491" y="307"/>
                        <a:pt x="491" y="306"/>
                      </a:cubicBezTo>
                      <a:cubicBezTo>
                        <a:pt x="491" y="306"/>
                        <a:pt x="491" y="306"/>
                        <a:pt x="491" y="306"/>
                      </a:cubicBezTo>
                      <a:cubicBezTo>
                        <a:pt x="491" y="305"/>
                        <a:pt x="491" y="304"/>
                        <a:pt x="491" y="303"/>
                      </a:cubicBezTo>
                      <a:cubicBezTo>
                        <a:pt x="491" y="303"/>
                        <a:pt x="491" y="303"/>
                        <a:pt x="491" y="303"/>
                      </a:cubicBezTo>
                      <a:cubicBezTo>
                        <a:pt x="491" y="303"/>
                        <a:pt x="491" y="302"/>
                        <a:pt x="491" y="302"/>
                      </a:cubicBezTo>
                      <a:cubicBezTo>
                        <a:pt x="491" y="302"/>
                        <a:pt x="491" y="302"/>
                        <a:pt x="491" y="302"/>
                      </a:cubicBezTo>
                      <a:cubicBezTo>
                        <a:pt x="491" y="301"/>
                        <a:pt x="491" y="301"/>
                        <a:pt x="491" y="301"/>
                      </a:cubicBezTo>
                      <a:cubicBezTo>
                        <a:pt x="491" y="300"/>
                        <a:pt x="491" y="300"/>
                        <a:pt x="491" y="299"/>
                      </a:cubicBezTo>
                      <a:cubicBezTo>
                        <a:pt x="491" y="299"/>
                        <a:pt x="491" y="299"/>
                        <a:pt x="491" y="299"/>
                      </a:cubicBezTo>
                      <a:cubicBezTo>
                        <a:pt x="491" y="295"/>
                        <a:pt x="491" y="292"/>
                        <a:pt x="491" y="289"/>
                      </a:cubicBezTo>
                      <a:cubicBezTo>
                        <a:pt x="490" y="266"/>
                        <a:pt x="485" y="226"/>
                        <a:pt x="485" y="226"/>
                      </a:cubicBezTo>
                      <a:cubicBezTo>
                        <a:pt x="476" y="100"/>
                        <a:pt x="371" y="0"/>
                        <a:pt x="243" y="0"/>
                      </a:cubicBezTo>
                    </a:path>
                  </a:pathLst>
                </a:custGeom>
                <a:grpFill/>
                <a:ln>
                  <a:noFill/>
                </a:ln>
              </p:spPr>
              <p:txBody>
                <a:bodyPr bIns="60960" lIns="121920" rIns="121920" tIns="60960"/>
                <a:p>
                  <a:endParaRPr altLang="en-US" lang="zh-CN">
                    <a:solidFill>
                      <a:schemeClr val="bg1"/>
                    </a:solidFill>
                    <a:latin typeface="Calibri" panose="020F0502020204030204" charset="0"/>
                    <a:ea typeface="Calibri" panose="020F0502020204030204" charset="0"/>
                    <a:cs typeface="Calibri" panose="020F0502020204030204" charset="0"/>
                  </a:endParaRPr>
                </a:p>
              </p:txBody>
            </p:sp>
            <p:sp>
              <p:nvSpPr>
                <p:cNvPr id="1048603" name="Freeform 17"/>
                <p:cNvSpPr>
                  <a:spLocks noEditPoints="1"/>
                </p:cNvSpPr>
                <p:nvPr/>
              </p:nvSpPr>
              <p:spPr bwMode="auto">
                <a:xfrm>
                  <a:off x="3663407" y="0"/>
                  <a:ext cx="997996" cy="4288407"/>
                </a:xfrm>
                <a:custGeom>
                  <a:avLst/>
                  <a:gdLst>
                    <a:gd name="T0" fmla="*/ 0 w 491"/>
                    <a:gd name="T1" fmla="*/ 242 h 2113"/>
                    <a:gd name="T2" fmla="*/ 243 w 491"/>
                    <a:gd name="T3" fmla="*/ 485 h 2113"/>
                    <a:gd name="T4" fmla="*/ 406 w 491"/>
                    <a:gd name="T5" fmla="*/ 422 h 2113"/>
                    <a:gd name="T6" fmla="*/ 405 w 491"/>
                    <a:gd name="T7" fmla="*/ 2071 h 2113"/>
                    <a:gd name="T8" fmla="*/ 448 w 491"/>
                    <a:gd name="T9" fmla="*/ 2113 h 2113"/>
                    <a:gd name="T10" fmla="*/ 491 w 491"/>
                    <a:gd name="T11" fmla="*/ 2071 h 2113"/>
                    <a:gd name="T12" fmla="*/ 491 w 491"/>
                    <a:gd name="T13" fmla="*/ 298 h 2113"/>
                    <a:gd name="T14" fmla="*/ 491 w 491"/>
                    <a:gd name="T15" fmla="*/ 288 h 2113"/>
                    <a:gd name="T16" fmla="*/ 484 w 491"/>
                    <a:gd name="T17" fmla="*/ 226 h 2113"/>
                    <a:gd name="T18" fmla="*/ 243 w 491"/>
                    <a:gd name="T19" fmla="*/ 0 h 2113"/>
                    <a:gd name="T20" fmla="*/ 0 w 491"/>
                    <a:gd name="T21" fmla="*/ 242 h 2113"/>
                    <a:gd name="T22" fmla="*/ 75 w 491"/>
                    <a:gd name="T23" fmla="*/ 242 h 2113"/>
                    <a:gd name="T24" fmla="*/ 243 w 491"/>
                    <a:gd name="T25" fmla="*/ 75 h 2113"/>
                    <a:gd name="T26" fmla="*/ 410 w 491"/>
                    <a:gd name="T27" fmla="*/ 226 h 2113"/>
                    <a:gd name="T28" fmla="*/ 406 w 491"/>
                    <a:gd name="T29" fmla="*/ 282 h 2113"/>
                    <a:gd name="T30" fmla="*/ 243 w 491"/>
                    <a:gd name="T31" fmla="*/ 410 h 2113"/>
                    <a:gd name="T32" fmla="*/ 75 w 491"/>
                    <a:gd name="T33" fmla="*/ 24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1" h="2113">
                      <a:moveTo>
                        <a:pt x="0" y="242"/>
                      </a:moveTo>
                      <a:cubicBezTo>
                        <a:pt x="0" y="376"/>
                        <a:pt x="109" y="485"/>
                        <a:pt x="243" y="485"/>
                      </a:cubicBezTo>
                      <a:cubicBezTo>
                        <a:pt x="305" y="485"/>
                        <a:pt x="363" y="461"/>
                        <a:pt x="406" y="422"/>
                      </a:cubicBezTo>
                      <a:cubicBezTo>
                        <a:pt x="406" y="616"/>
                        <a:pt x="405" y="2050"/>
                        <a:pt x="405" y="2071"/>
                      </a:cubicBezTo>
                      <a:cubicBezTo>
                        <a:pt x="406" y="2094"/>
                        <a:pt x="425" y="2113"/>
                        <a:pt x="448" y="2113"/>
                      </a:cubicBezTo>
                      <a:cubicBezTo>
                        <a:pt x="471" y="2113"/>
                        <a:pt x="490" y="2094"/>
                        <a:pt x="491" y="2071"/>
                      </a:cubicBezTo>
                      <a:cubicBezTo>
                        <a:pt x="491" y="2045"/>
                        <a:pt x="491" y="533"/>
                        <a:pt x="491" y="298"/>
                      </a:cubicBezTo>
                      <a:cubicBezTo>
                        <a:pt x="491" y="295"/>
                        <a:pt x="491" y="292"/>
                        <a:pt x="491" y="288"/>
                      </a:cubicBezTo>
                      <a:cubicBezTo>
                        <a:pt x="490" y="266"/>
                        <a:pt x="484" y="226"/>
                        <a:pt x="484" y="226"/>
                      </a:cubicBezTo>
                      <a:cubicBezTo>
                        <a:pt x="476" y="100"/>
                        <a:pt x="371" y="0"/>
                        <a:pt x="243" y="0"/>
                      </a:cubicBezTo>
                      <a:cubicBezTo>
                        <a:pt x="109" y="0"/>
                        <a:pt x="0" y="108"/>
                        <a:pt x="0" y="242"/>
                      </a:cubicBezTo>
                      <a:close/>
                      <a:moveTo>
                        <a:pt x="75" y="242"/>
                      </a:moveTo>
                      <a:cubicBezTo>
                        <a:pt x="75" y="150"/>
                        <a:pt x="150" y="75"/>
                        <a:pt x="243" y="75"/>
                      </a:cubicBezTo>
                      <a:cubicBezTo>
                        <a:pt x="330" y="75"/>
                        <a:pt x="401" y="141"/>
                        <a:pt x="410" y="226"/>
                      </a:cubicBezTo>
                      <a:cubicBezTo>
                        <a:pt x="410" y="226"/>
                        <a:pt x="412" y="250"/>
                        <a:pt x="406" y="282"/>
                      </a:cubicBezTo>
                      <a:cubicBezTo>
                        <a:pt x="388" y="356"/>
                        <a:pt x="321" y="410"/>
                        <a:pt x="243" y="410"/>
                      </a:cubicBezTo>
                      <a:cubicBezTo>
                        <a:pt x="150" y="410"/>
                        <a:pt x="75" y="335"/>
                        <a:pt x="75" y="242"/>
                      </a:cubicBezTo>
                      <a:close/>
                    </a:path>
                  </a:pathLst>
                </a:custGeom>
                <a:solidFill>
                  <a:schemeClr val="accent4">
                    <a:lumMod val="50000"/>
                  </a:schemeClr>
                </a:solidFill>
                <a:ln>
                  <a:noFill/>
                </a:ln>
              </p:spPr>
              <p:txBody>
                <a:bodyPr bIns="60960" lIns="121920" rIns="121920" tIns="60960"/>
                <a:p>
                  <a:pPr eaLnBrk="1" fontAlgn="auto" hangingPunct="1">
                    <a:spcBef>
                      <a:spcPts val="0"/>
                    </a:spcBef>
                    <a:spcAft>
                      <a:spcPts val="0"/>
                    </a:spcAft>
                  </a:pPr>
                  <a:endParaRPr sz="3200" lang="en-US">
                    <a:solidFill>
                      <a:schemeClr val="bg1"/>
                    </a:solidFill>
                    <a:latin typeface="Calibri" panose="020F0502020204030204" charset="0"/>
                    <a:ea typeface="Calibri" panose="020F0502020204030204" charset="0"/>
                    <a:cs typeface="Calibri" panose="020F0502020204030204" charset="0"/>
                  </a:endParaRPr>
                </a:p>
              </p:txBody>
            </p:sp>
          </p:grpSp>
        </p:grpSp>
        <p:sp>
          <p:nvSpPr>
            <p:cNvPr id="1048604" name="Shape 2543"/>
            <p:cNvSpPr/>
            <p:nvPr/>
          </p:nvSpPr>
          <p:spPr>
            <a:xfrm>
              <a:off x="4987986" y="2012886"/>
              <a:ext cx="279385" cy="279471"/>
            </a:xfrm>
            <a:custGeom>
              <a:av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05" name="Shape 2546"/>
            <p:cNvSpPr/>
            <p:nvPr/>
          </p:nvSpPr>
          <p:spPr>
            <a:xfrm>
              <a:off x="1622662" y="2524190"/>
              <a:ext cx="279385" cy="228658"/>
            </a:xfrm>
            <a:custGeom>
              <a:av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06" name="Shape 2547"/>
            <p:cNvSpPr/>
            <p:nvPr/>
          </p:nvSpPr>
          <p:spPr>
            <a:xfrm>
              <a:off x="3368820" y="2265363"/>
              <a:ext cx="279385" cy="279471"/>
            </a:xfrm>
            <a:custGeom>
              <a:av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07" name="Shape 2563"/>
            <p:cNvSpPr/>
            <p:nvPr/>
          </p:nvSpPr>
          <p:spPr>
            <a:xfrm>
              <a:off x="4953063" y="4051751"/>
              <a:ext cx="279385" cy="279471"/>
            </a:xfrm>
            <a:custGeom>
              <a:av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08" name="Shape 2570"/>
            <p:cNvSpPr/>
            <p:nvPr/>
          </p:nvSpPr>
          <p:spPr>
            <a:xfrm>
              <a:off x="3368820" y="3851675"/>
              <a:ext cx="279385" cy="273119"/>
            </a:xfrm>
            <a:custGeom>
              <a:av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09" name="Shape 2599"/>
            <p:cNvSpPr/>
            <p:nvPr/>
          </p:nvSpPr>
          <p:spPr>
            <a:xfrm>
              <a:off x="8789850" y="2244720"/>
              <a:ext cx="279385" cy="279471"/>
            </a:xfrm>
            <a:custGeom>
              <a:av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10" name="Shape 2604"/>
            <p:cNvSpPr/>
            <p:nvPr/>
          </p:nvSpPr>
          <p:spPr>
            <a:xfrm>
              <a:off x="10466163" y="2524190"/>
              <a:ext cx="279385" cy="228658"/>
            </a:xfrm>
            <a:custGeom>
              <a:av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11" name="Shape 2619"/>
            <p:cNvSpPr/>
            <p:nvPr/>
          </p:nvSpPr>
          <p:spPr>
            <a:xfrm>
              <a:off x="7189734" y="4051751"/>
              <a:ext cx="279385" cy="279471"/>
            </a:xfrm>
            <a:custGeom>
              <a:av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12" name="Shape 2620"/>
            <p:cNvSpPr/>
            <p:nvPr/>
          </p:nvSpPr>
          <p:spPr>
            <a:xfrm>
              <a:off x="7161160" y="2012886"/>
              <a:ext cx="279385" cy="254064"/>
            </a:xfrm>
            <a:custGeom>
              <a:av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sp>
          <p:nvSpPr>
            <p:cNvPr id="1048613" name="Shape 2631"/>
            <p:cNvSpPr/>
            <p:nvPr/>
          </p:nvSpPr>
          <p:spPr>
            <a:xfrm>
              <a:off x="8767626" y="3869143"/>
              <a:ext cx="279385" cy="228658"/>
            </a:xfrm>
            <a:custGeom>
              <a:av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grpFill/>
            <a:ln w="12700">
              <a:miter lim="400000"/>
            </a:ln>
          </p:spPr>
          <p:txBody>
            <a:bodyPr anchor="ctr" bIns="19045" lIns="19045" rIns="19045" tIns="19045"/>
            <a:p>
              <a:pPr defTabSz="228600" eaLnBrk="1" fontAlgn="auto" hangingPunct="1">
                <a:spcBef>
                  <a:spcPts val="0"/>
                </a:spcBef>
                <a:spcAft>
                  <a:spcPts val="0"/>
                </a:spcAft>
                <a:defRPr cap="none" sz="3000">
                  <a:solidFill>
                    <a:srgbClr val="FFFFFF"/>
                  </a:solidFill>
                  <a:effectLst>
                    <a:outerShdw blurRad="38100" dir="5400000" dist="127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r="5400000" dist="12700" rotWithShape="0">
                    <a:srgbClr val="000000">
                      <a:alpha val="50000"/>
                    </a:srgbClr>
                  </a:outerShdw>
                </a:effectLst>
                <a:latin typeface="Calibri" panose="020F0502020204030204" charset="0"/>
                <a:ea typeface="Calibri" panose="020F0502020204030204" charset="0"/>
                <a:cs typeface="Calibri" panose="020F0502020204030204" charset="0"/>
                <a:sym typeface="Gill Sans"/>
              </a:endParaRPr>
            </a:p>
          </p:txBody>
        </p:sp>
      </p:grpSp>
      <p:sp>
        <p:nvSpPr>
          <p:cNvPr id="1048614" name="Subtitle 2"/>
          <p:cNvSpPr txBox="1"/>
          <p:nvPr/>
        </p:nvSpPr>
        <p:spPr>
          <a:xfrm>
            <a:off x="4611723" y="5054205"/>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15" name="Subtitle 2"/>
          <p:cNvSpPr txBox="1"/>
          <p:nvPr/>
        </p:nvSpPr>
        <p:spPr>
          <a:xfrm>
            <a:off x="1622425" y="5054206"/>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sym typeface="+mn-ea"/>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sym typeface="+mn-ea"/>
            </a:endParaRPr>
          </a:p>
        </p:txBody>
      </p:sp>
      <p:sp>
        <p:nvSpPr>
          <p:cNvPr id="1048616" name="Subtitle 2"/>
          <p:cNvSpPr txBox="1"/>
          <p:nvPr/>
        </p:nvSpPr>
        <p:spPr>
          <a:xfrm>
            <a:off x="7601021" y="5054204"/>
            <a:ext cx="2517017" cy="606078"/>
          </a:xfrm>
          <a:prstGeom prst="rect"/>
        </p:spPr>
        <p:txBody>
          <a:bodyPr bIns="54373" lIns="108745" rIns="108745" rtlCol="0" tIns="54373" vert="horz" wrap="square">
            <a:spAutoFit/>
          </a:bodyPr>
          <a:lstStyle>
            <a:lvl1pPr algn="ctr" defTabSz="1087755" eaLnBrk="1" hangingPunct="1" indent="0" latinLnBrk="0" marL="0" rtl="0">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algn="ctr" defTabSz="1087755" eaLnBrk="1" hangingPunct="1" indent="0" latinLnBrk="0" marL="108775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algn="ctr" defTabSz="1087755" eaLnBrk="1" hangingPunct="1" indent="0" latinLnBrk="0" marL="217551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algn="ctr" defTabSz="1087755" eaLnBrk="1" hangingPunct="1" indent="0" latinLnBrk="0" marL="3262630"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algn="ctr" defTabSz="1087755" eaLnBrk="1" hangingPunct="1" indent="0" latinLnBrk="0" marL="4350385" rtl="0">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algn="ctr" defTabSz="1087755" eaLnBrk="1" hangingPunct="1" indent="0" latinLnBrk="0" marL="5438140" rtl="0">
              <a:spcBef>
                <a:spcPct val="20000"/>
              </a:spcBef>
              <a:buFont typeface="Arial" panose="020B0604020202020204"/>
              <a:buNone/>
              <a:defRPr sz="4800" kern="1200">
                <a:solidFill>
                  <a:schemeClr val="tx1">
                    <a:tint val="75000"/>
                  </a:schemeClr>
                </a:solidFill>
                <a:latin typeface="+mn-lt"/>
                <a:ea typeface="+mn-ea"/>
                <a:cs typeface="+mn-cs"/>
              </a:defRPr>
            </a:lvl6pPr>
            <a:lvl7pPr algn="ctr" defTabSz="1087755" eaLnBrk="1" hangingPunct="1" indent="0" latinLnBrk="0" marL="6525895" rtl="0">
              <a:spcBef>
                <a:spcPct val="20000"/>
              </a:spcBef>
              <a:buFont typeface="Arial" panose="020B0604020202020204"/>
              <a:buNone/>
              <a:defRPr sz="4800" kern="1200">
                <a:solidFill>
                  <a:schemeClr val="tx1">
                    <a:tint val="75000"/>
                  </a:schemeClr>
                </a:solidFill>
                <a:latin typeface="+mn-lt"/>
                <a:ea typeface="+mn-ea"/>
                <a:cs typeface="+mn-cs"/>
              </a:defRPr>
            </a:lvl7pPr>
            <a:lvl8pPr algn="ctr" defTabSz="1087755" eaLnBrk="1" hangingPunct="1" indent="0" latinLnBrk="0" marL="7613650" rtl="0">
              <a:spcBef>
                <a:spcPct val="20000"/>
              </a:spcBef>
              <a:buFont typeface="Arial" panose="020B0604020202020204"/>
              <a:buNone/>
              <a:defRPr sz="4800" kern="1200">
                <a:solidFill>
                  <a:schemeClr val="tx1">
                    <a:tint val="75000"/>
                  </a:schemeClr>
                </a:solidFill>
                <a:latin typeface="+mn-lt"/>
                <a:ea typeface="+mn-ea"/>
                <a:cs typeface="+mn-cs"/>
              </a:defRPr>
            </a:lvl8pPr>
            <a:lvl9pPr algn="ctr" defTabSz="1087755" eaLnBrk="1" hangingPunct="1" indent="0" latinLnBrk="0" marL="8701405" rtl="0">
              <a:spcBef>
                <a:spcPct val="20000"/>
              </a:spcBef>
              <a:buFont typeface="Arial" panose="020B0604020202020204"/>
              <a:buNone/>
              <a:defRPr sz="4800" kern="1200">
                <a:solidFill>
                  <a:schemeClr val="tx1">
                    <a:tint val="75000"/>
                  </a:schemeClr>
                </a:solidFill>
                <a:latin typeface="+mn-lt"/>
                <a:ea typeface="+mn-ea"/>
                <a:cs typeface="+mn-cs"/>
              </a:defRPr>
            </a:lvl9pPr>
          </a:lstStyle>
          <a:p>
            <a:r>
              <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rPr>
              <a:t>Enter subtitle</a:t>
            </a:r>
            <a:endParaRPr altLang="en-US" b="1" dirty="0" sz="1000" lang="zh-CN">
              <a:solidFill>
                <a:schemeClr val="bg1"/>
              </a:solidFill>
              <a:latin typeface="Calibri" panose="020F0502020204030204" charset="0"/>
              <a:ea typeface="Calibri" panose="020F0502020204030204" charset="0"/>
              <a:cs typeface="Calibri" panose="020F0502020204030204" charset="0"/>
              <a:sym typeface="时尚中黑简体" charset="0"/>
            </a:endParaRPr>
          </a:p>
          <a:p>
            <a:r>
              <a:rPr altLang="en-US" dirty="0" sz="900" lang="zh-CN">
                <a:solidFill>
                  <a:schemeClr val="bg1"/>
                </a:solidFill>
                <a:latin typeface="Calibri" panose="020F0502020204030204" charset="0"/>
                <a:ea typeface="Calibri" panose="020F0502020204030204" charset="0"/>
                <a:cs typeface="Calibri" panose="020F0502020204030204" charset="0"/>
              </a:rPr>
              <a:t>Click here to add content of the text，and briefly explain your point of view.</a:t>
            </a:r>
            <a:endParaRPr altLang="en-US" dirty="0" sz="900" lang="zh-CN">
              <a:solidFill>
                <a:schemeClr val="bg1"/>
              </a:solidFill>
              <a:latin typeface="Calibri" panose="020F0502020204030204" charset="0"/>
              <a:ea typeface="Calibri" panose="020F0502020204030204" charset="0"/>
              <a:cs typeface="Calibri" panose="020F0502020204030204" charset="0"/>
            </a:endParaRPr>
          </a:p>
        </p:txBody>
      </p:sp>
      <p:sp>
        <p:nvSpPr>
          <p:cNvPr id="1048617" name="文本框 38"/>
          <p:cNvSpPr txBox="1"/>
          <p:nvPr/>
        </p:nvSpPr>
        <p:spPr>
          <a:xfrm>
            <a:off x="4248751" y="367893"/>
            <a:ext cx="4028135" cy="929640"/>
          </a:xfrm>
          <a:prstGeom prst="rect"/>
          <a:noFill/>
        </p:spPr>
        <p:txBody>
          <a:bodyPr anchor="ctr" rtlCol="0" wrap="square">
            <a:spAutoFit/>
          </a:bodyPr>
          <a:p>
            <a:pPr algn="ctr">
              <a:lnSpc>
                <a:spcPct val="110000"/>
              </a:lnSpc>
            </a:pPr>
            <a:r>
              <a:rPr altLang="zh-CN" b="1" dirty="0" sz="2490" kumimoji="1" lang="en-US">
                <a:solidFill>
                  <a:schemeClr val="bg1"/>
                </a:solidFill>
                <a:latin typeface="Calibri" panose="020F0502020204030204" charset="0"/>
                <a:ea typeface="Calibri" panose="020F0502020204030204" charset="0"/>
                <a:cs typeface="Calibri" panose="020F0502020204030204" charset="0"/>
              </a:rPr>
              <a:t>MORE THAN TEMPLATE</a:t>
            </a:r>
            <a:endParaRPr altLang="zh-CN" b="1" dirty="0" sz="2490" kumimoji="1" lang="en-US">
              <a:solidFill>
                <a:schemeClr val="bg1"/>
              </a:solidFill>
              <a:latin typeface="Calibri" panose="020F0502020204030204" charset="0"/>
              <a:ea typeface="Calibri" panose="020F0502020204030204" charset="0"/>
              <a:cs typeface="Calibri" panose="020F0502020204030204" charset="0"/>
            </a:endParaRPr>
          </a:p>
          <a:p>
            <a:pPr algn="ctr">
              <a:lnSpc>
                <a:spcPct val="110000"/>
              </a:lnSpc>
            </a:pPr>
            <a:r>
              <a:rPr altLang="en-US" b="1" dirty="0" sz="2755" kumimoji="1" lang="zh-CN">
                <a:solidFill>
                  <a:schemeClr val="bg1"/>
                </a:solidFill>
                <a:latin typeface="Calibri" panose="020F0502020204030204" charset="0"/>
                <a:ea typeface="Calibri" panose="020F0502020204030204" charset="0"/>
                <a:cs typeface="Calibri" panose="020F0502020204030204" charset="0"/>
              </a:rPr>
              <a:t>Enter subtitle</a:t>
            </a:r>
            <a:endParaRPr altLang="en-US" b="1" dirty="0" sz="2755" kumimoji="1" lang="zh-CN">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00"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6" presetSubtype="21">
                                  <p:stCondLst>
                                    <p:cond delay="0"/>
                                  </p:stCondLst>
                                  <p:childTnLst>
                                    <p:set>
                                      <p:cBhvr>
                                        <p:cTn dur="1" fill="hold" id="6">
                                          <p:stCondLst>
                                            <p:cond delay="0"/>
                                          </p:stCondLst>
                                        </p:cTn>
                                        <p:tgtEl>
                                          <p:spTgt spid="44"/>
                                        </p:tgtEl>
                                        <p:attrNameLst>
                                          <p:attrName>style.visibility</p:attrName>
                                        </p:attrNameLst>
                                      </p:cBhvr>
                                      <p:to>
                                        <p:strVal val="visible"/>
                                      </p:to>
                                    </p:set>
                                    <p:animEffect transition="in" filter="barn(inVertical)">
                                      <p:cBhvr>
                                        <p:cTn dur="500" id="7"/>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2806424284</cp:lastModifiedBy>
  <dcterms:created xsi:type="dcterms:W3CDTF">2018-04-01T06:11:00Z</dcterms:created>
  <dcterms:modified xsi:type="dcterms:W3CDTF">2022-11-16T04:17:36Z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y fmtid="{D5CDD505-2E9C-101B-9397-08002B2CF9AE}" pid="3" name="ICV">
    <vt:lpwstr>1cd6728f2b904fb0ba7023a5da367dfd</vt:lpwstr>
  </property>
</Properties>
</file>