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A38-7096-4B40-906A-BB13B1F20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4D42-399B-A441-BD62-337503D7D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C035-9AE8-D248-BE7D-6990D0A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B30E-380C-964C-BCA8-74861D7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DBDD-FDBE-EE41-9CB6-BA6C460D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526-BD47-9B42-91F1-2A25B4E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27476-F0C3-EF4A-9EB8-1FCC2645D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50C8-ACC7-B647-A293-FEA84EC8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415D-AB55-D745-AD3F-A42157F9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0658-1754-034B-BADF-024935B3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BAE4C-14C0-EC46-A2C3-0554E18C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67739-0F69-8747-9F62-99922397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21C9-AE2E-2148-A143-4704726A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9545D-D9A0-2841-9983-338C05ED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273F-4BCF-844B-8C86-DAD2321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5076-ACDB-0640-B5AA-B6BD91A4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ED279-C4D2-6A40-9628-33EB33B4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4EAAF-FE9A-264F-8071-0E0E7752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9F05-BDA1-3546-9056-8B78063D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579E-AC26-7642-BC6D-DDD31171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A313-8BD4-F74B-B0CA-98AE5B6C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0D1E-5C91-E84A-AF16-70C5A693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1C83-7346-D946-A059-C6CC2650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5857-B524-5245-96C4-195F231B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724E-CB92-5F41-A00E-1D907119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72EB-9291-7649-B80F-92764A08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1811-47F6-BE45-B0EB-8D28A4DD1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C5372-3F0C-B742-9ACF-99EE5AF0C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0B3E-F73C-DF45-9864-D0343D86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6A43-48A9-F74D-B410-C3090290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AC19-31DD-DD42-BEB6-BA51FAFE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C053-1C7C-F543-9FAF-3D2A4016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E449-F4FF-4D40-9259-49322572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68EC-B186-CE4A-B410-4115D739F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5EB33-F22F-F54E-9B11-68ED716B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1B46A-32C6-154F-BA51-7D2EA76ED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325A1-2819-E949-A256-02D6647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7EEB3-E5DE-5743-80FD-AEE77330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2B-7F8A-5541-A9E8-82F2348D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5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08DB-D7BB-1244-A0DB-C545EBBD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F9956-15C9-554A-B6C9-0EBF9C4B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407C4-78B3-EF42-A25C-79EE9BA6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5C226-3B05-6A48-A706-B8B0ED24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5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2AD00-2392-9246-A338-F441B0B8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3654B-0FB2-334A-8CE5-B0545227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CF779-B321-8D4E-98DC-66BCC66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4B7C-359B-2746-B2DE-C2E5CAB8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ADCE-475B-DA44-8310-F84B4973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A07E6-E6F9-AA48-A439-5981DB4B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6B33-3434-9B47-A8AC-7931F154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C683E-9493-3B4F-84F4-CE661274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9C1B5-C0A6-1A42-B546-1F9E6F94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6133-4480-E841-9C87-6A3BB775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FDF5A-A8D8-9146-9A02-41E811A29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D932-1077-6F40-906D-0EC343262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CF4D8-6DAE-074B-9BA4-B1EFBD30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A912-2EA6-F74D-9B7D-C03E1230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6E8F2-EA02-AD49-AFDA-6D9BE97C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96E4D-B7C8-AD4D-BD8D-2613E7D6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25FBD-55E0-6249-B82B-35B65968E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029E-51CD-654E-ADC9-7EF4E16AB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A6DA-6811-2740-92A8-48FB042B0CB0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93EE-4D53-F34E-B26A-2DC241CB5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B375-7288-0941-986E-5019B336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B771-3568-C243-8068-D7AABA4A8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>
            <a:extLst>
              <a:ext uri="{FF2B5EF4-FFF2-40B4-BE49-F238E27FC236}">
                <a16:creationId xmlns:a16="http://schemas.microsoft.com/office/drawing/2014/main" id="{E056C753-6205-AE4D-A1B2-AE1F68BC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1" y="3932066"/>
            <a:ext cx="821221" cy="56032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A7410C9-9FCC-4D4B-9236-377704ABA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477" y="100594"/>
            <a:ext cx="4024167" cy="127719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779E310-CB45-5045-828C-63A33D135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49" y="4228903"/>
            <a:ext cx="893498" cy="609639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235AF670-37C3-5F4B-B85E-1DCE066E09DA}"/>
              </a:ext>
            </a:extLst>
          </p:cNvPr>
          <p:cNvSpPr/>
          <p:nvPr/>
        </p:nvSpPr>
        <p:spPr>
          <a:xfrm>
            <a:off x="5786446" y="1376373"/>
            <a:ext cx="5700714" cy="536480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E56497-9C02-644A-8C17-4A55A1A9A42D}"/>
              </a:ext>
            </a:extLst>
          </p:cNvPr>
          <p:cNvSpPr txBox="1"/>
          <p:nvPr/>
        </p:nvSpPr>
        <p:spPr>
          <a:xfrm>
            <a:off x="7201980" y="385975"/>
            <a:ext cx="19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DIPNet</a:t>
            </a:r>
            <a:r>
              <a:rPr lang="en-US" sz="2400" b="1" dirty="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FEFC-91CF-A749-9ACF-108A43FBE404}"/>
              </a:ext>
            </a:extLst>
          </p:cNvPr>
          <p:cNvSpPr txBox="1"/>
          <p:nvPr/>
        </p:nvSpPr>
        <p:spPr>
          <a:xfrm>
            <a:off x="1562959" y="2632459"/>
            <a:ext cx="31737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NON-TEAM Projects are for individual laboratories and one-off studies and can involve one or more contributors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4B2EB1-30A8-EB4B-9911-B320E2E676E6}"/>
              </a:ext>
            </a:extLst>
          </p:cNvPr>
          <p:cNvGrpSpPr/>
          <p:nvPr/>
        </p:nvGrpSpPr>
        <p:grpSpPr>
          <a:xfrm>
            <a:off x="6773441" y="2137301"/>
            <a:ext cx="3813601" cy="1735308"/>
            <a:chOff x="7002037" y="1522929"/>
            <a:chExt cx="3813601" cy="173530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5530AD-F672-494C-89F9-ABCD6E11F720}"/>
                </a:ext>
              </a:extLst>
            </p:cNvPr>
            <p:cNvSpPr/>
            <p:nvPr/>
          </p:nvSpPr>
          <p:spPr>
            <a:xfrm>
              <a:off x="7013105" y="1522929"/>
              <a:ext cx="3802533" cy="1735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47DC4A-F204-A44D-B80B-E2AEEAA7B882}"/>
                </a:ext>
              </a:extLst>
            </p:cNvPr>
            <p:cNvSpPr txBox="1"/>
            <p:nvPr/>
          </p:nvSpPr>
          <p:spPr>
            <a:xfrm>
              <a:off x="7002037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2633EB-899A-CC49-A497-955BA18B9D3D}"/>
                </a:ext>
              </a:extLst>
            </p:cNvPr>
            <p:cNvSpPr txBox="1"/>
            <p:nvPr/>
          </p:nvSpPr>
          <p:spPr>
            <a:xfrm>
              <a:off x="9483655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58FC75-E0E0-8441-8D84-BD70006F25C5}"/>
                </a:ext>
              </a:extLst>
            </p:cNvPr>
            <p:cNvSpPr txBox="1"/>
            <p:nvPr/>
          </p:nvSpPr>
          <p:spPr>
            <a:xfrm>
              <a:off x="8255211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616140-6AC7-B640-BD5D-B01216C2B005}"/>
                </a:ext>
              </a:extLst>
            </p:cNvPr>
            <p:cNvSpPr txBox="1"/>
            <p:nvPr/>
          </p:nvSpPr>
          <p:spPr>
            <a:xfrm>
              <a:off x="7570311" y="1522929"/>
              <a:ext cx="2668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Toonen</a:t>
              </a:r>
              <a:r>
                <a:rPr lang="en-US" dirty="0">
                  <a:solidFill>
                    <a:schemeClr val="bg1"/>
                  </a:solidFill>
                </a:rPr>
                <a:t> Lab Hawaiian Data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14A320B-B8D6-3546-888D-822253C5F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3068" y="1977989"/>
              <a:ext cx="622300" cy="7874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DF6D4D5-02B1-AC46-9C4F-B242F007B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841" y="1977989"/>
              <a:ext cx="622300" cy="787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C93666-78D0-7B4A-9FB3-BE5B4C61A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0297" y="1977989"/>
              <a:ext cx="622300" cy="7874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B4E02B-CF02-5445-B6CA-3DA25DC5059B}"/>
              </a:ext>
            </a:extLst>
          </p:cNvPr>
          <p:cNvGrpSpPr/>
          <p:nvPr/>
        </p:nvGrpSpPr>
        <p:grpSpPr>
          <a:xfrm>
            <a:off x="6784509" y="4319596"/>
            <a:ext cx="3824669" cy="1735308"/>
            <a:chOff x="7002037" y="1522929"/>
            <a:chExt cx="3824669" cy="173530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E4F4DD-FE68-BE45-993D-33F485DBA81B}"/>
                </a:ext>
              </a:extLst>
            </p:cNvPr>
            <p:cNvSpPr/>
            <p:nvPr/>
          </p:nvSpPr>
          <p:spPr>
            <a:xfrm>
              <a:off x="7013105" y="1522929"/>
              <a:ext cx="3802533" cy="1735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29F8DD-5359-1C44-92B4-93D7E63282BC}"/>
                </a:ext>
              </a:extLst>
            </p:cNvPr>
            <p:cNvSpPr txBox="1"/>
            <p:nvPr/>
          </p:nvSpPr>
          <p:spPr>
            <a:xfrm>
              <a:off x="7002037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310B12-09EC-2E4F-B066-3A18E6212DF4}"/>
                </a:ext>
              </a:extLst>
            </p:cNvPr>
            <p:cNvSpPr txBox="1"/>
            <p:nvPr/>
          </p:nvSpPr>
          <p:spPr>
            <a:xfrm>
              <a:off x="9483655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B84994-2881-CB4F-A238-CE277295C658}"/>
                </a:ext>
              </a:extLst>
            </p:cNvPr>
            <p:cNvSpPr txBox="1"/>
            <p:nvPr/>
          </p:nvSpPr>
          <p:spPr>
            <a:xfrm>
              <a:off x="8255211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49317A-C8BA-F642-9951-DE3C70C328D8}"/>
                </a:ext>
              </a:extLst>
            </p:cNvPr>
            <p:cNvSpPr txBox="1"/>
            <p:nvPr/>
          </p:nvSpPr>
          <p:spPr>
            <a:xfrm>
              <a:off x="7062790" y="1523319"/>
              <a:ext cx="3763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Gaither Lab South Pacific </a:t>
              </a:r>
              <a:r>
                <a:rPr lang="en-US" dirty="0" err="1">
                  <a:solidFill>
                    <a:schemeClr val="bg1"/>
                  </a:solidFill>
                </a:rPr>
                <a:t>RadSeq</a:t>
              </a:r>
              <a:r>
                <a:rPr lang="en-US" dirty="0">
                  <a:solidFill>
                    <a:schemeClr val="bg1"/>
                  </a:solidFill>
                </a:rPr>
                <a:t> Data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10CBCD2-9736-614D-8F22-5D9CA064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3068" y="1977989"/>
              <a:ext cx="622300" cy="7874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BF15428-F8BD-4F4C-ACEB-F765746A0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841" y="1977989"/>
              <a:ext cx="622300" cy="7874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05511CC-08D2-5C4F-A5B5-607F267B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0297" y="1977989"/>
              <a:ext cx="622300" cy="78740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5FEDB80-7301-F441-A7A5-C1E9EEB4CB4E}"/>
              </a:ext>
            </a:extLst>
          </p:cNvPr>
          <p:cNvSpPr txBox="1"/>
          <p:nvPr/>
        </p:nvSpPr>
        <p:spPr>
          <a:xfrm>
            <a:off x="2244242" y="269983"/>
            <a:ext cx="3534853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TEAM Projects contain a set of shared fields agreed upon by a larger working group.  Each team project can involve one or more contributors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7DEFEB43-3523-B141-9254-564081C4EAA9}"/>
              </a:ext>
            </a:extLst>
          </p:cNvPr>
          <p:cNvCxnSpPr>
            <a:cxnSpLocks/>
          </p:cNvCxnSpPr>
          <p:nvPr/>
        </p:nvCxnSpPr>
        <p:spPr>
          <a:xfrm>
            <a:off x="5759396" y="1186630"/>
            <a:ext cx="986995" cy="726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409F4D-42B8-DC47-93AC-7D0B05C2B193}"/>
              </a:ext>
            </a:extLst>
          </p:cNvPr>
          <p:cNvGrpSpPr/>
          <p:nvPr/>
        </p:nvGrpSpPr>
        <p:grpSpPr>
          <a:xfrm>
            <a:off x="743211" y="4339305"/>
            <a:ext cx="3824669" cy="1735308"/>
            <a:chOff x="7002037" y="1522929"/>
            <a:chExt cx="3824669" cy="173530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CBE90-43BC-804C-BA3E-F87B2E065A64}"/>
                </a:ext>
              </a:extLst>
            </p:cNvPr>
            <p:cNvSpPr/>
            <p:nvPr/>
          </p:nvSpPr>
          <p:spPr>
            <a:xfrm>
              <a:off x="7013105" y="1522929"/>
              <a:ext cx="3802533" cy="17353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89B07B0-2149-DB43-BF93-8A807850BBBD}"/>
                </a:ext>
              </a:extLst>
            </p:cNvPr>
            <p:cNvSpPr txBox="1"/>
            <p:nvPr/>
          </p:nvSpPr>
          <p:spPr>
            <a:xfrm>
              <a:off x="7002037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3F7F8D-A71F-5C4F-9222-D87C3F5E58C3}"/>
                </a:ext>
              </a:extLst>
            </p:cNvPr>
            <p:cNvSpPr txBox="1"/>
            <p:nvPr/>
          </p:nvSpPr>
          <p:spPr>
            <a:xfrm>
              <a:off x="9483655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BDB32C-90B3-554A-9106-EA6368F6E0C6}"/>
                </a:ext>
              </a:extLst>
            </p:cNvPr>
            <p:cNvSpPr txBox="1"/>
            <p:nvPr/>
          </p:nvSpPr>
          <p:spPr>
            <a:xfrm>
              <a:off x="8255211" y="279821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Expedition2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A3670F-803D-6146-91C9-84686625A79E}"/>
                </a:ext>
              </a:extLst>
            </p:cNvPr>
            <p:cNvSpPr txBox="1"/>
            <p:nvPr/>
          </p:nvSpPr>
          <p:spPr>
            <a:xfrm>
              <a:off x="7117293" y="1550348"/>
              <a:ext cx="3709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Crandall Lab Coastal California Inverts</a:t>
              </a: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8C3C498-DF5F-1644-80C4-974D06229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3068" y="1977989"/>
              <a:ext cx="622300" cy="7874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0920838-8B1B-6C49-ADCA-70E9F34BD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841" y="1977989"/>
              <a:ext cx="622300" cy="7874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1057D68-6A3D-044D-A9C7-B9C21F4D6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0297" y="1977989"/>
              <a:ext cx="622300" cy="787400"/>
            </a:xfrm>
            <a:prstGeom prst="rect">
              <a:avLst/>
            </a:prstGeom>
          </p:spPr>
        </p:pic>
      </p:grp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A909374D-2261-3846-83BB-52998AB80CA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 rot="5400000">
            <a:off x="2649444" y="3838891"/>
            <a:ext cx="506517" cy="494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DA6DD446-8FA2-0E4F-9DC0-1B65087E0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451" y="2177690"/>
            <a:ext cx="821221" cy="5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2019-06-18T22:04:52Z</dcterms:created>
  <dcterms:modified xsi:type="dcterms:W3CDTF">2019-06-18T22:53:27Z</dcterms:modified>
</cp:coreProperties>
</file>