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3" r:id="rId3"/>
    <p:sldId id="262" r:id="rId4"/>
    <p:sldId id="264" r:id="rId5"/>
    <p:sldId id="267" r:id="rId6"/>
    <p:sldId id="273" r:id="rId7"/>
    <p:sldId id="265" r:id="rId8"/>
    <p:sldId id="266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0" autoAdjust="0"/>
  </p:normalViewPr>
  <p:slideViewPr>
    <p:cSldViewPr snapToGrid="0">
      <p:cViewPr varScale="1">
        <p:scale>
          <a:sx n="78" d="100"/>
          <a:sy n="78" d="100"/>
        </p:scale>
        <p:origin x="80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31/05/2020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31/05/2020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31/05/2020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31/05/2020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31/05/2020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>
                <a:latin typeface="Century Schoolbook" panose="02040604050505020304" pitchFamily="18" charset="0"/>
              </a:defRPr>
            </a:lvl1pPr>
          </a:lstStyle>
          <a:p>
            <a:pPr rtl="0"/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31/05/2020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pic>
        <p:nvPicPr>
          <p:cNvPr id="3074" name="Picture 2" descr="CESI École Supérieure de l'Alternance | Facebook">
            <a:extLst>
              <a:ext uri="{FF2B5EF4-FFF2-40B4-BE49-F238E27FC236}">
                <a16:creationId xmlns:a16="http://schemas.microsoft.com/office/drawing/2014/main" id="{2E339434-ED5D-46EC-8BB6-76844E293C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21" y="404614"/>
            <a:ext cx="669779" cy="66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31/05/2020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31/05/2020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31/05/2020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31/05/2020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31/05/2020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31/05/2020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31/05/2020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31/05/2020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P2019_Projet002_projetWEB/?q=1eee4438-6095-4531-acaf-e0436caf9e81" TargetMode="External"/><Relationship Id="rId2" Type="http://schemas.openxmlformats.org/officeDocument/2006/relationships/hyperlink" Target="http://localhost/AP2019_Projet002_projetWEB/?q=c1417696-392b-4053-8864-12bf8f8d523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P2019_Projet002_projetWEB/?q=db203954-b99b-4d41-a270-ef7d52405ea2" TargetMode="External"/><Relationship Id="rId2" Type="http://schemas.openxmlformats.org/officeDocument/2006/relationships/hyperlink" Target="http://localhost/AP2019_Projet002_projetWEB/?q=90776f84-94a3-492b-853b-bff77d416e6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fr-FR" sz="4400" dirty="0">
                <a:solidFill>
                  <a:schemeClr val="tx1"/>
                </a:solidFill>
              </a:rPr>
              <a:t>Formulaire </a:t>
            </a:r>
            <a:r>
              <a:rPr lang="fr-FR" sz="4400" dirty="0" err="1">
                <a:solidFill>
                  <a:schemeClr val="tx1"/>
                </a:solidFill>
              </a:rPr>
              <a:t>Connectlife</a:t>
            </a:r>
            <a:endParaRPr lang="fr" sz="4400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>
                <a:solidFill>
                  <a:schemeClr val="tx1"/>
                </a:solidFill>
              </a:rPr>
              <a:t>Andrieu Quentin,</a:t>
            </a:r>
            <a:r>
              <a:rPr lang="fr" dirty="0">
                <a:solidFill>
                  <a:schemeClr val="tx1"/>
                </a:solidFill>
              </a:rPr>
              <a:t> Lefevre Benjamin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676FE-E7CF-495C-ACDE-62DE9B1D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Formulaire du particulier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4E766DDC-05EF-4066-9F8B-5CAB6A3FD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9055"/>
              </p:ext>
            </p:extLst>
          </p:nvPr>
        </p:nvGraphicFramePr>
        <p:xfrm>
          <a:off x="1066800" y="2103438"/>
          <a:ext cx="10058400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81950468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903184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Enregistré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96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http://localhost/AP2019_Projet002_projetWEB/?q=c1417696-392b-4053-8864-12bf8f8d5236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14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7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http://localhost/AP2019_Projet002_projetWEB/?q=1eee4438-6095-4531-acaf-e0436caf9e81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83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830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11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86A0A-FB8E-4EC7-83D0-644F6C3B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entury Schoolbook" panose="02040604050505020304" pitchFamily="18" charset="0"/>
              </a:rPr>
              <a:t>Formulaire du professionnel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EB98D929-2877-41BB-9D8C-EB419D0E3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520889"/>
              </p:ext>
            </p:extLst>
          </p:nvPr>
        </p:nvGraphicFramePr>
        <p:xfrm>
          <a:off x="1066800" y="2103438"/>
          <a:ext cx="100584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81950468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903184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Enregistré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96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http://localhost/AP2019_Projet002_projetWEB/?q=90776f84-94a3-492b-853b-bff77d416e6b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14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7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http://localhost/AP2019_Projet002_projetWEB/?q=db203954-b99b-4d41-a270-ef7d52405ea2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83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830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75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ésultat de recherche d'images pour &quot;conclusion&quot;&quot;">
            <a:extLst>
              <a:ext uri="{FF2B5EF4-FFF2-40B4-BE49-F238E27FC236}">
                <a16:creationId xmlns:a16="http://schemas.microsoft.com/office/drawing/2014/main" id="{19F2E483-BE2E-4385-8D05-8965808CD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1" y="391886"/>
            <a:ext cx="10720873" cy="609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6E9AB78-35A0-4633-8610-80FC4D33F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90" y="2622756"/>
            <a:ext cx="2585884" cy="2585884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30920B9-91EE-485E-8747-F547B16B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794" y="1269115"/>
            <a:ext cx="2585883" cy="215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9152C3B-2561-4637-A60D-78E45F53246D}"/>
              </a:ext>
            </a:extLst>
          </p:cNvPr>
          <p:cNvSpPr txBox="1"/>
          <p:nvPr/>
        </p:nvSpPr>
        <p:spPr>
          <a:xfrm>
            <a:off x="1868129" y="1396181"/>
            <a:ext cx="35986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Merci pour </a:t>
            </a:r>
            <a:r>
              <a:rPr lang="fr-FR" sz="3200" dirty="0">
                <a:latin typeface="Century Schoolbook" panose="02040604050505020304" pitchFamily="18" charset="0"/>
              </a:rPr>
              <a:t>votre</a:t>
            </a:r>
            <a:r>
              <a:rPr lang="fr-FR" sz="3200" dirty="0"/>
              <a:t> attention !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CD159B2-E700-428D-B0A7-8ABABB2BBFA9}"/>
              </a:ext>
            </a:extLst>
          </p:cNvPr>
          <p:cNvSpPr txBox="1"/>
          <p:nvPr/>
        </p:nvSpPr>
        <p:spPr>
          <a:xfrm>
            <a:off x="6937245" y="3758382"/>
            <a:ext cx="3224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entury Schoolbook" panose="02040604050505020304" pitchFamily="18" charset="0"/>
              </a:rPr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211212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AFB18-DDAB-4818-B40D-ABBD3825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47EF94-3C2E-4957-87BA-D70267908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631"/>
            <a:ext cx="10058400" cy="45130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Étude du projet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Technologie utilisé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MCD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MLD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Répartition des tâches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Planification prévisionnelle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Maquettage / interaction 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Test du formulaire du particulier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Test du formulaire du professionnel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001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07285-3F5D-4262-BF32-0FFBC518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Étude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EBFAA5-9FFF-4084-9A95-D340EC71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60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B0EC9-8696-4619-8C28-A757CDD0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utilisé</a:t>
            </a:r>
          </a:p>
        </p:txBody>
      </p:sp>
      <p:pic>
        <p:nvPicPr>
          <p:cNvPr id="1026" name="Picture 2" descr="Un Logo en CSS3 sans images - Les Carnets de Byfeel">
            <a:extLst>
              <a:ext uri="{FF2B5EF4-FFF2-40B4-BE49-F238E27FC236}">
                <a16:creationId xmlns:a16="http://schemas.microsoft.com/office/drawing/2014/main" id="{DEA73404-78E3-484A-8EDC-25A55B559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80" y="1987885"/>
            <a:ext cx="2212664" cy="143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e bibliothèque (library) Javascript pour le Zcash - Zcash FR">
            <a:extLst>
              <a:ext uri="{FF2B5EF4-FFF2-40B4-BE49-F238E27FC236}">
                <a16:creationId xmlns:a16="http://schemas.microsoft.com/office/drawing/2014/main" id="{472D269C-9881-4210-BCFC-70E2743241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0" r="28261"/>
          <a:stretch/>
        </p:blipFill>
        <p:spPr bwMode="auto">
          <a:xfrm>
            <a:off x="7528383" y="1992060"/>
            <a:ext cx="1028669" cy="14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ormation Bootstrap 4 : Framework CSS ⋆ Ambient Formations">
            <a:extLst>
              <a:ext uri="{FF2B5EF4-FFF2-40B4-BE49-F238E27FC236}">
                <a16:creationId xmlns:a16="http://schemas.microsoft.com/office/drawing/2014/main" id="{19DA7334-E2DC-4CDC-BB32-FBACD6C607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7" t="6573" r="11097" b="11141"/>
          <a:stretch/>
        </p:blipFill>
        <p:spPr bwMode="auto">
          <a:xfrm>
            <a:off x="4159776" y="1996301"/>
            <a:ext cx="1550807" cy="143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ampServer — Wikipédia">
            <a:extLst>
              <a:ext uri="{FF2B5EF4-FFF2-40B4-BE49-F238E27FC236}">
                <a16:creationId xmlns:a16="http://schemas.microsoft.com/office/drawing/2014/main" id="{A9AE3283-35A6-4378-B224-1EF1B46B0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484" y="2014194"/>
            <a:ext cx="1437891" cy="14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D0B8E1E-412C-472E-945C-992FDE842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736" y="3570475"/>
            <a:ext cx="2622850" cy="141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ithub Logo | Icons Gratuite">
            <a:extLst>
              <a:ext uri="{FF2B5EF4-FFF2-40B4-BE49-F238E27FC236}">
                <a16:creationId xmlns:a16="http://schemas.microsoft.com/office/drawing/2014/main" id="{D7EC2AE4-B279-4F5F-AED4-0C2BD1629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83" y="3570475"/>
            <a:ext cx="1416442" cy="141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DF76A1B4-1A8C-493B-B8D8-68086D5D0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08"/>
          <a:stretch/>
        </p:blipFill>
        <p:spPr bwMode="auto">
          <a:xfrm>
            <a:off x="8241683" y="3570475"/>
            <a:ext cx="1484041" cy="141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59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6B47D-3D0A-4CD4-B4EA-D1D3ACB0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MCD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F63D87-BB1D-4944-836D-A99D90DA5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15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0D4B26-EFAC-411C-BD30-C4F15097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D75D90-94D0-42BE-8E5B-D11E349B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94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02F0F-A198-4AAD-8A56-ABEA49BC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EAFE752D-337B-466F-9EF6-027D800D2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583771"/>
              </p:ext>
            </p:extLst>
          </p:nvPr>
        </p:nvGraphicFramePr>
        <p:xfrm>
          <a:off x="1066800" y="2103437"/>
          <a:ext cx="10058400" cy="1453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34064765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107042993"/>
                    </a:ext>
                  </a:extLst>
                </a:gridCol>
              </a:tblGrid>
              <a:tr h="53915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Benjamin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Quentin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35058"/>
                  </a:ext>
                </a:extLst>
              </a:tr>
              <a:tr h="53915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Maquettage / interaction flow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SQL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Template du formulaire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Javascript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Introduction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376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64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B5F09-1F5A-4CBE-A0A5-7B599C7F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Planification prévisionnelle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BB3F50-F002-4F1E-8142-8B0D554BC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"/>
          <a:stretch/>
        </p:blipFill>
        <p:spPr>
          <a:xfrm>
            <a:off x="481780" y="1701354"/>
            <a:ext cx="10992465" cy="45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2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FCAD4-8F21-45BD-A1E0-8A1F3BFD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 / interaction 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306CD5-112B-4BEF-88E1-6EA6C2410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148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{6AB94FB3-AA45-4CC6-9C11-6A6261ACAB02}tf78438558</Template>
  <TotalTime>0</TotalTime>
  <Words>143</Words>
  <Application>Microsoft Office PowerPoint</Application>
  <PresentationFormat>Grand écran</PresentationFormat>
  <Paragraphs>49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Century Schoolbook</vt:lpstr>
      <vt:lpstr>Garamond</vt:lpstr>
      <vt:lpstr>Wingdings</vt:lpstr>
      <vt:lpstr>SavonVTI</vt:lpstr>
      <vt:lpstr>Formulaire Connectlife</vt:lpstr>
      <vt:lpstr>Sommaire</vt:lpstr>
      <vt:lpstr>Étude du projet</vt:lpstr>
      <vt:lpstr>Technologie utilisé</vt:lpstr>
      <vt:lpstr>MCD</vt:lpstr>
      <vt:lpstr>MLD</vt:lpstr>
      <vt:lpstr>Répartition des tâches</vt:lpstr>
      <vt:lpstr>Planification prévisionnelle</vt:lpstr>
      <vt:lpstr>Maquettage / interaction flow</vt:lpstr>
      <vt:lpstr>Formulaire du particulier</vt:lpstr>
      <vt:lpstr>Formulaire du professionnel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2020-05-31T13:30:10Z</dcterms:created>
  <dcterms:modified xsi:type="dcterms:W3CDTF">2020-05-31T17:44:35Z</dcterms:modified>
</cp:coreProperties>
</file>