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3" r:id="rId3"/>
    <p:sldId id="262" r:id="rId4"/>
    <p:sldId id="264" r:id="rId5"/>
    <p:sldId id="267" r:id="rId6"/>
    <p:sldId id="273" r:id="rId7"/>
    <p:sldId id="265" r:id="rId8"/>
    <p:sldId id="266" r:id="rId9"/>
    <p:sldId id="268" r:id="rId10"/>
    <p:sldId id="275" r:id="rId11"/>
    <p:sldId id="276" r:id="rId12"/>
    <p:sldId id="277" r:id="rId13"/>
    <p:sldId id="278" r:id="rId14"/>
    <p:sldId id="279" r:id="rId15"/>
    <p:sldId id="280" r:id="rId16"/>
    <p:sldId id="269" r:id="rId17"/>
    <p:sldId id="281" r:id="rId18"/>
    <p:sldId id="270" r:id="rId19"/>
    <p:sldId id="282" r:id="rId20"/>
    <p:sldId id="284" r:id="rId21"/>
    <p:sldId id="271" r:id="rId22"/>
    <p:sldId id="272" r:id="rId2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5220" autoAdjust="0"/>
  </p:normalViewPr>
  <p:slideViewPr>
    <p:cSldViewPr snapToGrid="0">
      <p:cViewPr varScale="1">
        <p:scale>
          <a:sx n="82" d="100"/>
          <a:sy n="82" d="100"/>
        </p:scale>
        <p:origin x="4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3EB82-CD30-42F0-B705-08B4E7C4462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75A204-03DC-4D22-A715-8B95191AFC9C}">
      <dgm:prSet/>
      <dgm:spPr/>
      <dgm:t>
        <a:bodyPr/>
        <a:lstStyle/>
        <a:p>
          <a:r>
            <a:rPr lang="fr-FR"/>
            <a:t>Enjeux</a:t>
          </a:r>
          <a:endParaRPr lang="en-US"/>
        </a:p>
      </dgm:t>
    </dgm:pt>
    <dgm:pt modelId="{2DBBDE5B-473C-4A03-AA35-590AADB904C0}" type="parTrans" cxnId="{5C77FD7F-00DE-45CB-884E-A7D7CFE25A61}">
      <dgm:prSet/>
      <dgm:spPr/>
      <dgm:t>
        <a:bodyPr/>
        <a:lstStyle/>
        <a:p>
          <a:endParaRPr lang="en-US"/>
        </a:p>
      </dgm:t>
    </dgm:pt>
    <dgm:pt modelId="{70AE54DD-BA3F-4073-98C1-72C99EE74D3C}" type="sibTrans" cxnId="{5C77FD7F-00DE-45CB-884E-A7D7CFE25A61}">
      <dgm:prSet/>
      <dgm:spPr/>
      <dgm:t>
        <a:bodyPr/>
        <a:lstStyle/>
        <a:p>
          <a:endParaRPr lang="en-US"/>
        </a:p>
      </dgm:t>
    </dgm:pt>
    <dgm:pt modelId="{ABFC6990-E256-4718-A3FA-EAE5F7B70724}">
      <dgm:prSet/>
      <dgm:spPr/>
      <dgm:t>
        <a:bodyPr/>
        <a:lstStyle/>
        <a:p>
          <a:r>
            <a:rPr lang="fr-FR" dirty="0"/>
            <a:t>Technologies utilisées</a:t>
          </a:r>
          <a:endParaRPr lang="en-US" dirty="0"/>
        </a:p>
      </dgm:t>
    </dgm:pt>
    <dgm:pt modelId="{FF434249-D7D3-44D9-8D5C-9DEC7A10495A}" type="parTrans" cxnId="{E84AB516-A5E4-4527-B355-37A4E1764891}">
      <dgm:prSet/>
      <dgm:spPr/>
      <dgm:t>
        <a:bodyPr/>
        <a:lstStyle/>
        <a:p>
          <a:endParaRPr lang="en-US"/>
        </a:p>
      </dgm:t>
    </dgm:pt>
    <dgm:pt modelId="{238E7B91-22BF-454B-9805-4FE8FC04B3D9}" type="sibTrans" cxnId="{E84AB516-A5E4-4527-B355-37A4E1764891}">
      <dgm:prSet/>
      <dgm:spPr/>
      <dgm:t>
        <a:bodyPr/>
        <a:lstStyle/>
        <a:p>
          <a:endParaRPr lang="en-US"/>
        </a:p>
      </dgm:t>
    </dgm:pt>
    <dgm:pt modelId="{8682AA7B-FE0D-453B-B768-DF3C7FC07090}">
      <dgm:prSet/>
      <dgm:spPr/>
      <dgm:t>
        <a:bodyPr/>
        <a:lstStyle/>
        <a:p>
          <a:r>
            <a:rPr lang="fr-FR"/>
            <a:t>MCD</a:t>
          </a:r>
          <a:endParaRPr lang="en-US"/>
        </a:p>
      </dgm:t>
    </dgm:pt>
    <dgm:pt modelId="{B833771E-5E82-403C-A417-BB30F388819A}" type="parTrans" cxnId="{2DDB3857-A06A-48FC-93A7-DC476C251A6E}">
      <dgm:prSet/>
      <dgm:spPr/>
      <dgm:t>
        <a:bodyPr/>
        <a:lstStyle/>
        <a:p>
          <a:endParaRPr lang="en-US"/>
        </a:p>
      </dgm:t>
    </dgm:pt>
    <dgm:pt modelId="{0DCAE78B-F242-4865-841F-A6538A1A5441}" type="sibTrans" cxnId="{2DDB3857-A06A-48FC-93A7-DC476C251A6E}">
      <dgm:prSet/>
      <dgm:spPr/>
      <dgm:t>
        <a:bodyPr/>
        <a:lstStyle/>
        <a:p>
          <a:endParaRPr lang="en-US"/>
        </a:p>
      </dgm:t>
    </dgm:pt>
    <dgm:pt modelId="{82FB9E83-8A52-48DC-B6C2-1A8F70B2E830}">
      <dgm:prSet/>
      <dgm:spPr/>
      <dgm:t>
        <a:bodyPr/>
        <a:lstStyle/>
        <a:p>
          <a:r>
            <a:rPr lang="fr-FR"/>
            <a:t>MLD</a:t>
          </a:r>
          <a:endParaRPr lang="en-US"/>
        </a:p>
      </dgm:t>
    </dgm:pt>
    <dgm:pt modelId="{6FDA042E-2CDC-45AB-95E4-5CCEE689BEAC}" type="parTrans" cxnId="{662212AC-B5D2-4BCE-91C1-E27A4F064057}">
      <dgm:prSet/>
      <dgm:spPr/>
      <dgm:t>
        <a:bodyPr/>
        <a:lstStyle/>
        <a:p>
          <a:endParaRPr lang="en-US"/>
        </a:p>
      </dgm:t>
    </dgm:pt>
    <dgm:pt modelId="{18E28312-0EF9-4309-84EF-F5414D648520}" type="sibTrans" cxnId="{662212AC-B5D2-4BCE-91C1-E27A4F064057}">
      <dgm:prSet/>
      <dgm:spPr/>
      <dgm:t>
        <a:bodyPr/>
        <a:lstStyle/>
        <a:p>
          <a:endParaRPr lang="en-US"/>
        </a:p>
      </dgm:t>
    </dgm:pt>
    <dgm:pt modelId="{B004AFBB-BE5E-4EC1-9499-A4BB2317EDD7}">
      <dgm:prSet/>
      <dgm:spPr/>
      <dgm:t>
        <a:bodyPr/>
        <a:lstStyle/>
        <a:p>
          <a:r>
            <a:rPr lang="fr-FR"/>
            <a:t>Répartition des tâches</a:t>
          </a:r>
          <a:endParaRPr lang="en-US"/>
        </a:p>
      </dgm:t>
    </dgm:pt>
    <dgm:pt modelId="{140BC798-1A58-4335-9253-32CF77AC8D78}" type="parTrans" cxnId="{D95A96B7-3F0B-4206-BA39-0ED046F5AACA}">
      <dgm:prSet/>
      <dgm:spPr/>
      <dgm:t>
        <a:bodyPr/>
        <a:lstStyle/>
        <a:p>
          <a:endParaRPr lang="en-US"/>
        </a:p>
      </dgm:t>
    </dgm:pt>
    <dgm:pt modelId="{44963C0E-8F7A-47AE-B286-D4F32BA530AC}" type="sibTrans" cxnId="{D95A96B7-3F0B-4206-BA39-0ED046F5AACA}">
      <dgm:prSet/>
      <dgm:spPr/>
      <dgm:t>
        <a:bodyPr/>
        <a:lstStyle/>
        <a:p>
          <a:endParaRPr lang="en-US"/>
        </a:p>
      </dgm:t>
    </dgm:pt>
    <dgm:pt modelId="{32490ECE-B11C-4BDF-B6EA-40F8EE1CB894}">
      <dgm:prSet/>
      <dgm:spPr/>
      <dgm:t>
        <a:bodyPr/>
        <a:lstStyle/>
        <a:p>
          <a:r>
            <a:rPr lang="fr-FR"/>
            <a:t>Planification prévisionnelle</a:t>
          </a:r>
          <a:endParaRPr lang="en-US"/>
        </a:p>
      </dgm:t>
    </dgm:pt>
    <dgm:pt modelId="{AD227DE2-9996-4669-AE86-35FBA3FEEF87}" type="parTrans" cxnId="{589E605E-193B-4214-96AE-F59BB3AA5B68}">
      <dgm:prSet/>
      <dgm:spPr/>
      <dgm:t>
        <a:bodyPr/>
        <a:lstStyle/>
        <a:p>
          <a:endParaRPr lang="en-US"/>
        </a:p>
      </dgm:t>
    </dgm:pt>
    <dgm:pt modelId="{1561AE6E-718F-4486-9C90-E7047C8B0C2D}" type="sibTrans" cxnId="{589E605E-193B-4214-96AE-F59BB3AA5B68}">
      <dgm:prSet/>
      <dgm:spPr/>
      <dgm:t>
        <a:bodyPr/>
        <a:lstStyle/>
        <a:p>
          <a:endParaRPr lang="en-US"/>
        </a:p>
      </dgm:t>
    </dgm:pt>
    <dgm:pt modelId="{5F432864-D133-47FB-A29C-C07AF10B3385}">
      <dgm:prSet/>
      <dgm:spPr/>
      <dgm:t>
        <a:bodyPr/>
        <a:lstStyle/>
        <a:p>
          <a:r>
            <a:rPr lang="fr-FR"/>
            <a:t>Maquettage / interaction flow</a:t>
          </a:r>
          <a:endParaRPr lang="en-US"/>
        </a:p>
      </dgm:t>
    </dgm:pt>
    <dgm:pt modelId="{3E384FA6-E2BD-4FC2-8620-4F0017669E3B}" type="parTrans" cxnId="{61B0B399-14F6-49E0-9897-5AFA5D29D940}">
      <dgm:prSet/>
      <dgm:spPr/>
      <dgm:t>
        <a:bodyPr/>
        <a:lstStyle/>
        <a:p>
          <a:endParaRPr lang="en-US"/>
        </a:p>
      </dgm:t>
    </dgm:pt>
    <dgm:pt modelId="{E1B13D6D-02C2-4DAE-9C24-340E4EFEAAE0}" type="sibTrans" cxnId="{61B0B399-14F6-49E0-9897-5AFA5D29D940}">
      <dgm:prSet/>
      <dgm:spPr/>
      <dgm:t>
        <a:bodyPr/>
        <a:lstStyle/>
        <a:p>
          <a:endParaRPr lang="en-US"/>
        </a:p>
      </dgm:t>
    </dgm:pt>
    <dgm:pt modelId="{504B42D1-54EC-46F8-8281-608E4AAFBAC5}">
      <dgm:prSet/>
      <dgm:spPr/>
      <dgm:t>
        <a:bodyPr/>
        <a:lstStyle/>
        <a:p>
          <a:r>
            <a:rPr lang="fr-FR" dirty="0"/>
            <a:t>Formulaire du particulier</a:t>
          </a:r>
          <a:endParaRPr lang="en-US" dirty="0"/>
        </a:p>
      </dgm:t>
    </dgm:pt>
    <dgm:pt modelId="{2D09DD52-D7F9-4821-A0F1-96056FD2FD96}" type="parTrans" cxnId="{04B2ED34-BEB5-42E2-ABDB-4633186B7537}">
      <dgm:prSet/>
      <dgm:spPr/>
      <dgm:t>
        <a:bodyPr/>
        <a:lstStyle/>
        <a:p>
          <a:endParaRPr lang="en-US"/>
        </a:p>
      </dgm:t>
    </dgm:pt>
    <dgm:pt modelId="{35B230B3-B0EA-42A1-9AAA-8FFABD07FD41}" type="sibTrans" cxnId="{04B2ED34-BEB5-42E2-ABDB-4633186B7537}">
      <dgm:prSet/>
      <dgm:spPr/>
      <dgm:t>
        <a:bodyPr/>
        <a:lstStyle/>
        <a:p>
          <a:endParaRPr lang="en-US"/>
        </a:p>
      </dgm:t>
    </dgm:pt>
    <dgm:pt modelId="{830B72E5-BCBC-4486-8590-FB3EAF03AB59}">
      <dgm:prSet/>
      <dgm:spPr/>
      <dgm:t>
        <a:bodyPr/>
        <a:lstStyle/>
        <a:p>
          <a:r>
            <a:rPr lang="fr-FR" dirty="0"/>
            <a:t>Formulaire du professionnel</a:t>
          </a:r>
          <a:endParaRPr lang="en-US" dirty="0"/>
        </a:p>
      </dgm:t>
    </dgm:pt>
    <dgm:pt modelId="{8B4A3424-0EFB-4972-AF2D-753EE72CB21E}" type="parTrans" cxnId="{53368B75-1F31-4AEF-93AB-A20065C29461}">
      <dgm:prSet/>
      <dgm:spPr/>
      <dgm:t>
        <a:bodyPr/>
        <a:lstStyle/>
        <a:p>
          <a:endParaRPr lang="en-US"/>
        </a:p>
      </dgm:t>
    </dgm:pt>
    <dgm:pt modelId="{59B0CC7E-6A4B-4FEA-9300-9A79AF785A9E}" type="sibTrans" cxnId="{53368B75-1F31-4AEF-93AB-A20065C29461}">
      <dgm:prSet/>
      <dgm:spPr/>
      <dgm:t>
        <a:bodyPr/>
        <a:lstStyle/>
        <a:p>
          <a:endParaRPr lang="en-US"/>
        </a:p>
      </dgm:t>
    </dgm:pt>
    <dgm:pt modelId="{AA0B91D5-5F2A-42C2-BFA3-549DE1BA0078}">
      <dgm:prSet/>
      <dgm:spPr/>
      <dgm:t>
        <a:bodyPr/>
        <a:lstStyle/>
        <a:p>
          <a:r>
            <a:rPr lang="fr-FR" dirty="0"/>
            <a:t>Récupération des clients</a:t>
          </a:r>
          <a:endParaRPr lang="en-US" dirty="0"/>
        </a:p>
      </dgm:t>
    </dgm:pt>
    <dgm:pt modelId="{4EBB49AB-CBDD-4EE6-8C10-FD8E56BDBD28}" type="parTrans" cxnId="{2274FCD2-3232-4268-B011-681EB603BCAF}">
      <dgm:prSet/>
      <dgm:spPr/>
      <dgm:t>
        <a:bodyPr/>
        <a:lstStyle/>
        <a:p>
          <a:endParaRPr lang="en-US"/>
        </a:p>
      </dgm:t>
    </dgm:pt>
    <dgm:pt modelId="{6A22CE8F-26CC-4ECE-A5F8-1C04B7789F3E}" type="sibTrans" cxnId="{2274FCD2-3232-4268-B011-681EB603BCAF}">
      <dgm:prSet/>
      <dgm:spPr/>
      <dgm:t>
        <a:bodyPr/>
        <a:lstStyle/>
        <a:p>
          <a:endParaRPr lang="en-US"/>
        </a:p>
      </dgm:t>
    </dgm:pt>
    <dgm:pt modelId="{B6F2C99C-A5E7-4734-A85D-609DDFFD3A9F}">
      <dgm:prSet/>
      <dgm:spPr/>
      <dgm:t>
        <a:bodyPr/>
        <a:lstStyle/>
        <a:p>
          <a:r>
            <a:rPr lang="fr-FR" dirty="0"/>
            <a:t>Conclusion</a:t>
          </a:r>
          <a:endParaRPr lang="en-US" dirty="0"/>
        </a:p>
      </dgm:t>
    </dgm:pt>
    <dgm:pt modelId="{CEB7388F-ADA1-4981-8E95-9B9C862EEAF0}" type="parTrans" cxnId="{B1E0A8E2-AC98-4FBA-9352-2AB25A28E2A4}">
      <dgm:prSet/>
      <dgm:spPr/>
      <dgm:t>
        <a:bodyPr/>
        <a:lstStyle/>
        <a:p>
          <a:endParaRPr lang="fr-FR"/>
        </a:p>
      </dgm:t>
    </dgm:pt>
    <dgm:pt modelId="{1BD5088B-B6B4-4795-A82D-B3E0760FC060}" type="sibTrans" cxnId="{B1E0A8E2-AC98-4FBA-9352-2AB25A28E2A4}">
      <dgm:prSet/>
      <dgm:spPr/>
      <dgm:t>
        <a:bodyPr/>
        <a:lstStyle/>
        <a:p>
          <a:endParaRPr lang="fr-FR"/>
        </a:p>
      </dgm:t>
    </dgm:pt>
    <dgm:pt modelId="{C13C8027-67BA-46FE-AD70-CA5C99057C64}" type="pres">
      <dgm:prSet presAssocID="{8933EB82-CD30-42F0-B705-08B4E7C4462A}" presName="Name0" presStyleCnt="0">
        <dgm:presLayoutVars>
          <dgm:dir/>
          <dgm:resizeHandles val="exact"/>
        </dgm:presLayoutVars>
      </dgm:prSet>
      <dgm:spPr/>
    </dgm:pt>
    <dgm:pt modelId="{8D1A8309-38F2-47B5-8067-A4EFCAF03F12}" type="pres">
      <dgm:prSet presAssocID="{4275A204-03DC-4D22-A715-8B95191AFC9C}" presName="node" presStyleLbl="node1" presStyleIdx="0" presStyleCnt="11">
        <dgm:presLayoutVars>
          <dgm:bulletEnabled val="1"/>
        </dgm:presLayoutVars>
      </dgm:prSet>
      <dgm:spPr/>
    </dgm:pt>
    <dgm:pt modelId="{D279B056-5069-4CF7-B394-934A89EA551E}" type="pres">
      <dgm:prSet presAssocID="{70AE54DD-BA3F-4073-98C1-72C99EE74D3C}" presName="sibTrans" presStyleLbl="sibTrans1D1" presStyleIdx="0" presStyleCnt="10"/>
      <dgm:spPr/>
    </dgm:pt>
    <dgm:pt modelId="{66B18661-2952-42C6-8926-E8D9DD313FD0}" type="pres">
      <dgm:prSet presAssocID="{70AE54DD-BA3F-4073-98C1-72C99EE74D3C}" presName="connectorText" presStyleLbl="sibTrans1D1" presStyleIdx="0" presStyleCnt="10"/>
      <dgm:spPr/>
    </dgm:pt>
    <dgm:pt modelId="{A1163E2A-1B9E-486F-A74C-00611706C490}" type="pres">
      <dgm:prSet presAssocID="{ABFC6990-E256-4718-A3FA-EAE5F7B70724}" presName="node" presStyleLbl="node1" presStyleIdx="1" presStyleCnt="11">
        <dgm:presLayoutVars>
          <dgm:bulletEnabled val="1"/>
        </dgm:presLayoutVars>
      </dgm:prSet>
      <dgm:spPr/>
    </dgm:pt>
    <dgm:pt modelId="{4D3B1D16-BFDA-4F29-8094-458700F2E109}" type="pres">
      <dgm:prSet presAssocID="{238E7B91-22BF-454B-9805-4FE8FC04B3D9}" presName="sibTrans" presStyleLbl="sibTrans1D1" presStyleIdx="1" presStyleCnt="10"/>
      <dgm:spPr/>
    </dgm:pt>
    <dgm:pt modelId="{131E8324-0824-4C70-BA3F-5C1F902DF9AB}" type="pres">
      <dgm:prSet presAssocID="{238E7B91-22BF-454B-9805-4FE8FC04B3D9}" presName="connectorText" presStyleLbl="sibTrans1D1" presStyleIdx="1" presStyleCnt="10"/>
      <dgm:spPr/>
    </dgm:pt>
    <dgm:pt modelId="{0B2A8F0F-46D4-4AF0-8239-9CA16BD5E92D}" type="pres">
      <dgm:prSet presAssocID="{8682AA7B-FE0D-453B-B768-DF3C7FC07090}" presName="node" presStyleLbl="node1" presStyleIdx="2" presStyleCnt="11">
        <dgm:presLayoutVars>
          <dgm:bulletEnabled val="1"/>
        </dgm:presLayoutVars>
      </dgm:prSet>
      <dgm:spPr/>
    </dgm:pt>
    <dgm:pt modelId="{636473E1-C855-4C90-AE7D-F9C986181807}" type="pres">
      <dgm:prSet presAssocID="{0DCAE78B-F242-4865-841F-A6538A1A5441}" presName="sibTrans" presStyleLbl="sibTrans1D1" presStyleIdx="2" presStyleCnt="10"/>
      <dgm:spPr/>
    </dgm:pt>
    <dgm:pt modelId="{E7BFD4B9-5E0D-4988-9FD0-0828273E7B9E}" type="pres">
      <dgm:prSet presAssocID="{0DCAE78B-F242-4865-841F-A6538A1A5441}" presName="connectorText" presStyleLbl="sibTrans1D1" presStyleIdx="2" presStyleCnt="10"/>
      <dgm:spPr/>
    </dgm:pt>
    <dgm:pt modelId="{B3BE7A2B-3615-45A5-9576-4640183FC6F3}" type="pres">
      <dgm:prSet presAssocID="{82FB9E83-8A52-48DC-B6C2-1A8F70B2E830}" presName="node" presStyleLbl="node1" presStyleIdx="3" presStyleCnt="11">
        <dgm:presLayoutVars>
          <dgm:bulletEnabled val="1"/>
        </dgm:presLayoutVars>
      </dgm:prSet>
      <dgm:spPr/>
    </dgm:pt>
    <dgm:pt modelId="{EA50DB3A-C4ED-4989-B1D9-D04B5E72027C}" type="pres">
      <dgm:prSet presAssocID="{18E28312-0EF9-4309-84EF-F5414D648520}" presName="sibTrans" presStyleLbl="sibTrans1D1" presStyleIdx="3" presStyleCnt="10"/>
      <dgm:spPr/>
    </dgm:pt>
    <dgm:pt modelId="{2C1EC30A-82B3-4E9B-A8D7-1070EB8DF4F0}" type="pres">
      <dgm:prSet presAssocID="{18E28312-0EF9-4309-84EF-F5414D648520}" presName="connectorText" presStyleLbl="sibTrans1D1" presStyleIdx="3" presStyleCnt="10"/>
      <dgm:spPr/>
    </dgm:pt>
    <dgm:pt modelId="{DD9AEEE5-3EFA-4308-ACE7-3E0901EC9832}" type="pres">
      <dgm:prSet presAssocID="{B004AFBB-BE5E-4EC1-9499-A4BB2317EDD7}" presName="node" presStyleLbl="node1" presStyleIdx="4" presStyleCnt="11">
        <dgm:presLayoutVars>
          <dgm:bulletEnabled val="1"/>
        </dgm:presLayoutVars>
      </dgm:prSet>
      <dgm:spPr/>
    </dgm:pt>
    <dgm:pt modelId="{6B0D86FF-FD4E-469D-818C-2A08EDE7D092}" type="pres">
      <dgm:prSet presAssocID="{44963C0E-8F7A-47AE-B286-D4F32BA530AC}" presName="sibTrans" presStyleLbl="sibTrans1D1" presStyleIdx="4" presStyleCnt="10"/>
      <dgm:spPr/>
    </dgm:pt>
    <dgm:pt modelId="{7418B14B-A8CA-48FD-BAAA-7A05B752976F}" type="pres">
      <dgm:prSet presAssocID="{44963C0E-8F7A-47AE-B286-D4F32BA530AC}" presName="connectorText" presStyleLbl="sibTrans1D1" presStyleIdx="4" presStyleCnt="10"/>
      <dgm:spPr/>
    </dgm:pt>
    <dgm:pt modelId="{5E3CE6A5-F33F-4BFD-8D63-192764F860D4}" type="pres">
      <dgm:prSet presAssocID="{32490ECE-B11C-4BDF-B6EA-40F8EE1CB894}" presName="node" presStyleLbl="node1" presStyleIdx="5" presStyleCnt="11">
        <dgm:presLayoutVars>
          <dgm:bulletEnabled val="1"/>
        </dgm:presLayoutVars>
      </dgm:prSet>
      <dgm:spPr/>
    </dgm:pt>
    <dgm:pt modelId="{769E685F-8BCD-447B-AE64-0BBE91553F7D}" type="pres">
      <dgm:prSet presAssocID="{1561AE6E-718F-4486-9C90-E7047C8B0C2D}" presName="sibTrans" presStyleLbl="sibTrans1D1" presStyleIdx="5" presStyleCnt="10"/>
      <dgm:spPr/>
    </dgm:pt>
    <dgm:pt modelId="{EA70CE09-E446-4000-B373-3A86CBF5F9D8}" type="pres">
      <dgm:prSet presAssocID="{1561AE6E-718F-4486-9C90-E7047C8B0C2D}" presName="connectorText" presStyleLbl="sibTrans1D1" presStyleIdx="5" presStyleCnt="10"/>
      <dgm:spPr/>
    </dgm:pt>
    <dgm:pt modelId="{089BE178-72F9-4A25-9FC8-54C43DE93C08}" type="pres">
      <dgm:prSet presAssocID="{5F432864-D133-47FB-A29C-C07AF10B3385}" presName="node" presStyleLbl="node1" presStyleIdx="6" presStyleCnt="11">
        <dgm:presLayoutVars>
          <dgm:bulletEnabled val="1"/>
        </dgm:presLayoutVars>
      </dgm:prSet>
      <dgm:spPr/>
    </dgm:pt>
    <dgm:pt modelId="{0DAA753D-3853-4648-B989-5731A3260B9D}" type="pres">
      <dgm:prSet presAssocID="{E1B13D6D-02C2-4DAE-9C24-340E4EFEAAE0}" presName="sibTrans" presStyleLbl="sibTrans1D1" presStyleIdx="6" presStyleCnt="10"/>
      <dgm:spPr/>
    </dgm:pt>
    <dgm:pt modelId="{DE1827BF-E904-4744-9E7F-251904B56D2E}" type="pres">
      <dgm:prSet presAssocID="{E1B13D6D-02C2-4DAE-9C24-340E4EFEAAE0}" presName="connectorText" presStyleLbl="sibTrans1D1" presStyleIdx="6" presStyleCnt="10"/>
      <dgm:spPr/>
    </dgm:pt>
    <dgm:pt modelId="{34DCA1A9-E8FB-4A4B-A626-0A83BD566C7A}" type="pres">
      <dgm:prSet presAssocID="{504B42D1-54EC-46F8-8281-608E4AAFBAC5}" presName="node" presStyleLbl="node1" presStyleIdx="7" presStyleCnt="11">
        <dgm:presLayoutVars>
          <dgm:bulletEnabled val="1"/>
        </dgm:presLayoutVars>
      </dgm:prSet>
      <dgm:spPr/>
    </dgm:pt>
    <dgm:pt modelId="{F199ADAF-6F17-4C00-90D5-0D0008506EDC}" type="pres">
      <dgm:prSet presAssocID="{35B230B3-B0EA-42A1-9AAA-8FFABD07FD41}" presName="sibTrans" presStyleLbl="sibTrans1D1" presStyleIdx="7" presStyleCnt="10"/>
      <dgm:spPr/>
    </dgm:pt>
    <dgm:pt modelId="{3395034E-CCEF-4741-A64F-A0E5339C6968}" type="pres">
      <dgm:prSet presAssocID="{35B230B3-B0EA-42A1-9AAA-8FFABD07FD41}" presName="connectorText" presStyleLbl="sibTrans1D1" presStyleIdx="7" presStyleCnt="10"/>
      <dgm:spPr/>
    </dgm:pt>
    <dgm:pt modelId="{ACAD31DC-CF79-403D-BC5D-E10D1BDBECD5}" type="pres">
      <dgm:prSet presAssocID="{830B72E5-BCBC-4486-8590-FB3EAF03AB59}" presName="node" presStyleLbl="node1" presStyleIdx="8" presStyleCnt="11">
        <dgm:presLayoutVars>
          <dgm:bulletEnabled val="1"/>
        </dgm:presLayoutVars>
      </dgm:prSet>
      <dgm:spPr/>
    </dgm:pt>
    <dgm:pt modelId="{6A3DF1A6-005D-4AB6-AE0C-8A51787BD450}" type="pres">
      <dgm:prSet presAssocID="{59B0CC7E-6A4B-4FEA-9300-9A79AF785A9E}" presName="sibTrans" presStyleLbl="sibTrans1D1" presStyleIdx="8" presStyleCnt="10"/>
      <dgm:spPr/>
    </dgm:pt>
    <dgm:pt modelId="{0CE5F7DE-38C6-4833-8061-FD9815E143DA}" type="pres">
      <dgm:prSet presAssocID="{59B0CC7E-6A4B-4FEA-9300-9A79AF785A9E}" presName="connectorText" presStyleLbl="sibTrans1D1" presStyleIdx="8" presStyleCnt="10"/>
      <dgm:spPr/>
    </dgm:pt>
    <dgm:pt modelId="{FDBD4A80-9F78-44F5-A4AC-C7596419212B}" type="pres">
      <dgm:prSet presAssocID="{AA0B91D5-5F2A-42C2-BFA3-549DE1BA0078}" presName="node" presStyleLbl="node1" presStyleIdx="9" presStyleCnt="11">
        <dgm:presLayoutVars>
          <dgm:bulletEnabled val="1"/>
        </dgm:presLayoutVars>
      </dgm:prSet>
      <dgm:spPr/>
    </dgm:pt>
    <dgm:pt modelId="{06233ADC-64DE-4457-8B14-40D7C81AA67B}" type="pres">
      <dgm:prSet presAssocID="{6A22CE8F-26CC-4ECE-A5F8-1C04B7789F3E}" presName="sibTrans" presStyleLbl="sibTrans1D1" presStyleIdx="9" presStyleCnt="10"/>
      <dgm:spPr/>
    </dgm:pt>
    <dgm:pt modelId="{BDEF953E-B00D-4A6B-B9DB-B6170C6BE69A}" type="pres">
      <dgm:prSet presAssocID="{6A22CE8F-26CC-4ECE-A5F8-1C04B7789F3E}" presName="connectorText" presStyleLbl="sibTrans1D1" presStyleIdx="9" presStyleCnt="10"/>
      <dgm:spPr/>
    </dgm:pt>
    <dgm:pt modelId="{C8A34FCF-C0EC-408A-A086-99D8BDC18ED7}" type="pres">
      <dgm:prSet presAssocID="{B6F2C99C-A5E7-4734-A85D-609DDFFD3A9F}" presName="node" presStyleLbl="node1" presStyleIdx="10" presStyleCnt="11">
        <dgm:presLayoutVars>
          <dgm:bulletEnabled val="1"/>
        </dgm:presLayoutVars>
      </dgm:prSet>
      <dgm:spPr/>
    </dgm:pt>
  </dgm:ptLst>
  <dgm:cxnLst>
    <dgm:cxn modelId="{291EAA04-8EF6-4D2A-89F7-58A2D1360778}" type="presOf" srcId="{59B0CC7E-6A4B-4FEA-9300-9A79AF785A9E}" destId="{0CE5F7DE-38C6-4833-8061-FD9815E143DA}" srcOrd="1" destOrd="0" presId="urn:microsoft.com/office/officeart/2016/7/layout/RepeatingBendingProcessNew"/>
    <dgm:cxn modelId="{B1814306-E350-43DC-96D7-1798714A6E6E}" type="presOf" srcId="{6A22CE8F-26CC-4ECE-A5F8-1C04B7789F3E}" destId="{BDEF953E-B00D-4A6B-B9DB-B6170C6BE69A}" srcOrd="1" destOrd="0" presId="urn:microsoft.com/office/officeart/2016/7/layout/RepeatingBendingProcessNew"/>
    <dgm:cxn modelId="{694B7507-7529-4C39-96ED-3543DCC8CDA8}" type="presOf" srcId="{830B72E5-BCBC-4486-8590-FB3EAF03AB59}" destId="{ACAD31DC-CF79-403D-BC5D-E10D1BDBECD5}" srcOrd="0" destOrd="0" presId="urn:microsoft.com/office/officeart/2016/7/layout/RepeatingBendingProcessNew"/>
    <dgm:cxn modelId="{F7931D0B-4746-4026-A45E-BA984DD8913E}" type="presOf" srcId="{59B0CC7E-6A4B-4FEA-9300-9A79AF785A9E}" destId="{6A3DF1A6-005D-4AB6-AE0C-8A51787BD450}" srcOrd="0" destOrd="0" presId="urn:microsoft.com/office/officeart/2016/7/layout/RepeatingBendingProcessNew"/>
    <dgm:cxn modelId="{8D0F370E-93FB-4A84-97C3-50F22A4CEC1F}" type="presOf" srcId="{8682AA7B-FE0D-453B-B768-DF3C7FC07090}" destId="{0B2A8F0F-46D4-4AF0-8239-9CA16BD5E92D}" srcOrd="0" destOrd="0" presId="urn:microsoft.com/office/officeart/2016/7/layout/RepeatingBendingProcessNew"/>
    <dgm:cxn modelId="{826D3C13-267D-430F-8A5A-476DAA00FCC6}" type="presOf" srcId="{32490ECE-B11C-4BDF-B6EA-40F8EE1CB894}" destId="{5E3CE6A5-F33F-4BFD-8D63-192764F860D4}" srcOrd="0" destOrd="0" presId="urn:microsoft.com/office/officeart/2016/7/layout/RepeatingBendingProcessNew"/>
    <dgm:cxn modelId="{E84AB516-A5E4-4527-B355-37A4E1764891}" srcId="{8933EB82-CD30-42F0-B705-08B4E7C4462A}" destId="{ABFC6990-E256-4718-A3FA-EAE5F7B70724}" srcOrd="1" destOrd="0" parTransId="{FF434249-D7D3-44D9-8D5C-9DEC7A10495A}" sibTransId="{238E7B91-22BF-454B-9805-4FE8FC04B3D9}"/>
    <dgm:cxn modelId="{E08AFA2E-0CB6-43AC-AF03-544CEFC86EFB}" type="presOf" srcId="{70AE54DD-BA3F-4073-98C1-72C99EE74D3C}" destId="{D279B056-5069-4CF7-B394-934A89EA551E}" srcOrd="0" destOrd="0" presId="urn:microsoft.com/office/officeart/2016/7/layout/RepeatingBendingProcessNew"/>
    <dgm:cxn modelId="{34C4B72F-93E0-4D22-8E60-CC1473219EE8}" type="presOf" srcId="{6A22CE8F-26CC-4ECE-A5F8-1C04B7789F3E}" destId="{06233ADC-64DE-4457-8B14-40D7C81AA67B}" srcOrd="0" destOrd="0" presId="urn:microsoft.com/office/officeart/2016/7/layout/RepeatingBendingProcessNew"/>
    <dgm:cxn modelId="{04B2ED34-BEB5-42E2-ABDB-4633186B7537}" srcId="{8933EB82-CD30-42F0-B705-08B4E7C4462A}" destId="{504B42D1-54EC-46F8-8281-608E4AAFBAC5}" srcOrd="7" destOrd="0" parTransId="{2D09DD52-D7F9-4821-A0F1-96056FD2FD96}" sibTransId="{35B230B3-B0EA-42A1-9AAA-8FFABD07FD41}"/>
    <dgm:cxn modelId="{A33EBD3A-F503-4E2E-AFF4-E9EF231E5773}" type="presOf" srcId="{504B42D1-54EC-46F8-8281-608E4AAFBAC5}" destId="{34DCA1A9-E8FB-4A4B-A626-0A83BD566C7A}" srcOrd="0" destOrd="0" presId="urn:microsoft.com/office/officeart/2016/7/layout/RepeatingBendingProcessNew"/>
    <dgm:cxn modelId="{589E605E-193B-4214-96AE-F59BB3AA5B68}" srcId="{8933EB82-CD30-42F0-B705-08B4E7C4462A}" destId="{32490ECE-B11C-4BDF-B6EA-40F8EE1CB894}" srcOrd="5" destOrd="0" parTransId="{AD227DE2-9996-4669-AE86-35FBA3FEEF87}" sibTransId="{1561AE6E-718F-4486-9C90-E7047C8B0C2D}"/>
    <dgm:cxn modelId="{B76B0D6A-01AF-49A3-9CE3-1928A9B0617D}" type="presOf" srcId="{ABFC6990-E256-4718-A3FA-EAE5F7B70724}" destId="{A1163E2A-1B9E-486F-A74C-00611706C490}" srcOrd="0" destOrd="0" presId="urn:microsoft.com/office/officeart/2016/7/layout/RepeatingBendingProcessNew"/>
    <dgm:cxn modelId="{B0966D4B-6BF7-4A9C-82FD-8699893374D3}" type="presOf" srcId="{1561AE6E-718F-4486-9C90-E7047C8B0C2D}" destId="{769E685F-8BCD-447B-AE64-0BBE91553F7D}" srcOrd="0" destOrd="0" presId="urn:microsoft.com/office/officeart/2016/7/layout/RepeatingBendingProcessNew"/>
    <dgm:cxn modelId="{E2BCDA4E-911D-4334-BC39-797FBFA522BD}" type="presOf" srcId="{35B230B3-B0EA-42A1-9AAA-8FFABD07FD41}" destId="{F199ADAF-6F17-4C00-90D5-0D0008506EDC}" srcOrd="0" destOrd="0" presId="urn:microsoft.com/office/officeart/2016/7/layout/RepeatingBendingProcessNew"/>
    <dgm:cxn modelId="{6D34E173-38CD-4258-A27D-D4395B5DA5D5}" type="presOf" srcId="{18E28312-0EF9-4309-84EF-F5414D648520}" destId="{EA50DB3A-C4ED-4989-B1D9-D04B5E72027C}" srcOrd="0" destOrd="0" presId="urn:microsoft.com/office/officeart/2016/7/layout/RepeatingBendingProcessNew"/>
    <dgm:cxn modelId="{53368B75-1F31-4AEF-93AB-A20065C29461}" srcId="{8933EB82-CD30-42F0-B705-08B4E7C4462A}" destId="{830B72E5-BCBC-4486-8590-FB3EAF03AB59}" srcOrd="8" destOrd="0" parTransId="{8B4A3424-0EFB-4972-AF2D-753EE72CB21E}" sibTransId="{59B0CC7E-6A4B-4FEA-9300-9A79AF785A9E}"/>
    <dgm:cxn modelId="{2DDB3857-A06A-48FC-93A7-DC476C251A6E}" srcId="{8933EB82-CD30-42F0-B705-08B4E7C4462A}" destId="{8682AA7B-FE0D-453B-B768-DF3C7FC07090}" srcOrd="2" destOrd="0" parTransId="{B833771E-5E82-403C-A417-BB30F388819A}" sibTransId="{0DCAE78B-F242-4865-841F-A6538A1A5441}"/>
    <dgm:cxn modelId="{9E595D79-4ABC-4AEF-B3FA-97B252E27486}" type="presOf" srcId="{E1B13D6D-02C2-4DAE-9C24-340E4EFEAAE0}" destId="{DE1827BF-E904-4744-9E7F-251904B56D2E}" srcOrd="1" destOrd="0" presId="urn:microsoft.com/office/officeart/2016/7/layout/RepeatingBendingProcessNew"/>
    <dgm:cxn modelId="{5C77FD7F-00DE-45CB-884E-A7D7CFE25A61}" srcId="{8933EB82-CD30-42F0-B705-08B4E7C4462A}" destId="{4275A204-03DC-4D22-A715-8B95191AFC9C}" srcOrd="0" destOrd="0" parTransId="{2DBBDE5B-473C-4A03-AA35-590AADB904C0}" sibTransId="{70AE54DD-BA3F-4073-98C1-72C99EE74D3C}"/>
    <dgm:cxn modelId="{5591D383-42F0-4276-B484-5B19915EE30E}" type="presOf" srcId="{82FB9E83-8A52-48DC-B6C2-1A8F70B2E830}" destId="{B3BE7A2B-3615-45A5-9576-4640183FC6F3}" srcOrd="0" destOrd="0" presId="urn:microsoft.com/office/officeart/2016/7/layout/RepeatingBendingProcessNew"/>
    <dgm:cxn modelId="{61B0B399-14F6-49E0-9897-5AFA5D29D940}" srcId="{8933EB82-CD30-42F0-B705-08B4E7C4462A}" destId="{5F432864-D133-47FB-A29C-C07AF10B3385}" srcOrd="6" destOrd="0" parTransId="{3E384FA6-E2BD-4FC2-8620-4F0017669E3B}" sibTransId="{E1B13D6D-02C2-4DAE-9C24-340E4EFEAAE0}"/>
    <dgm:cxn modelId="{246AEDAA-9686-4A53-9DF1-35ACE49054C0}" type="presOf" srcId="{238E7B91-22BF-454B-9805-4FE8FC04B3D9}" destId="{131E8324-0824-4C70-BA3F-5C1F902DF9AB}" srcOrd="1" destOrd="0" presId="urn:microsoft.com/office/officeart/2016/7/layout/RepeatingBendingProcessNew"/>
    <dgm:cxn modelId="{662212AC-B5D2-4BCE-91C1-E27A4F064057}" srcId="{8933EB82-CD30-42F0-B705-08B4E7C4462A}" destId="{82FB9E83-8A52-48DC-B6C2-1A8F70B2E830}" srcOrd="3" destOrd="0" parTransId="{6FDA042E-2CDC-45AB-95E4-5CCEE689BEAC}" sibTransId="{18E28312-0EF9-4309-84EF-F5414D648520}"/>
    <dgm:cxn modelId="{19FE5AB1-8637-4D0B-98D6-8B792B95AE37}" type="presOf" srcId="{0DCAE78B-F242-4865-841F-A6538A1A5441}" destId="{636473E1-C855-4C90-AE7D-F9C986181807}" srcOrd="0" destOrd="0" presId="urn:microsoft.com/office/officeart/2016/7/layout/RepeatingBendingProcessNew"/>
    <dgm:cxn modelId="{8DA4F5B1-B299-479F-9D4B-B2634FD5D964}" type="presOf" srcId="{B6F2C99C-A5E7-4734-A85D-609DDFFD3A9F}" destId="{C8A34FCF-C0EC-408A-A086-99D8BDC18ED7}" srcOrd="0" destOrd="0" presId="urn:microsoft.com/office/officeart/2016/7/layout/RepeatingBendingProcessNew"/>
    <dgm:cxn modelId="{F6AC5DB2-0710-4D11-89C0-8EAFF197BE4E}" type="presOf" srcId="{AA0B91D5-5F2A-42C2-BFA3-549DE1BA0078}" destId="{FDBD4A80-9F78-44F5-A4AC-C7596419212B}" srcOrd="0" destOrd="0" presId="urn:microsoft.com/office/officeart/2016/7/layout/RepeatingBendingProcessNew"/>
    <dgm:cxn modelId="{F6EA27B3-DC3B-4E33-B30B-351B05034FE7}" type="presOf" srcId="{44963C0E-8F7A-47AE-B286-D4F32BA530AC}" destId="{7418B14B-A8CA-48FD-BAAA-7A05B752976F}" srcOrd="1" destOrd="0" presId="urn:microsoft.com/office/officeart/2016/7/layout/RepeatingBendingProcessNew"/>
    <dgm:cxn modelId="{0FBA7EB6-8CEB-4AA3-A28C-58B655BFC7DB}" type="presOf" srcId="{0DCAE78B-F242-4865-841F-A6538A1A5441}" destId="{E7BFD4B9-5E0D-4988-9FD0-0828273E7B9E}" srcOrd="1" destOrd="0" presId="urn:microsoft.com/office/officeart/2016/7/layout/RepeatingBendingProcessNew"/>
    <dgm:cxn modelId="{D95A96B7-3F0B-4206-BA39-0ED046F5AACA}" srcId="{8933EB82-CD30-42F0-B705-08B4E7C4462A}" destId="{B004AFBB-BE5E-4EC1-9499-A4BB2317EDD7}" srcOrd="4" destOrd="0" parTransId="{140BC798-1A58-4335-9253-32CF77AC8D78}" sibTransId="{44963C0E-8F7A-47AE-B286-D4F32BA530AC}"/>
    <dgm:cxn modelId="{B196DBBF-496C-4DEC-A39E-5773DFE53B32}" type="presOf" srcId="{44963C0E-8F7A-47AE-B286-D4F32BA530AC}" destId="{6B0D86FF-FD4E-469D-818C-2A08EDE7D092}" srcOrd="0" destOrd="0" presId="urn:microsoft.com/office/officeart/2016/7/layout/RepeatingBendingProcessNew"/>
    <dgm:cxn modelId="{E53158CC-DFF9-45A5-9670-E7E2332DF917}" type="presOf" srcId="{4275A204-03DC-4D22-A715-8B95191AFC9C}" destId="{8D1A8309-38F2-47B5-8067-A4EFCAF03F12}" srcOrd="0" destOrd="0" presId="urn:microsoft.com/office/officeart/2016/7/layout/RepeatingBendingProcessNew"/>
    <dgm:cxn modelId="{1C6F50CD-C77E-46A3-93B1-69862F45920E}" type="presOf" srcId="{238E7B91-22BF-454B-9805-4FE8FC04B3D9}" destId="{4D3B1D16-BFDA-4F29-8094-458700F2E109}" srcOrd="0" destOrd="0" presId="urn:microsoft.com/office/officeart/2016/7/layout/RepeatingBendingProcessNew"/>
    <dgm:cxn modelId="{2274FCD2-3232-4268-B011-681EB603BCAF}" srcId="{8933EB82-CD30-42F0-B705-08B4E7C4462A}" destId="{AA0B91D5-5F2A-42C2-BFA3-549DE1BA0078}" srcOrd="9" destOrd="0" parTransId="{4EBB49AB-CBDD-4EE6-8C10-FD8E56BDBD28}" sibTransId="{6A22CE8F-26CC-4ECE-A5F8-1C04B7789F3E}"/>
    <dgm:cxn modelId="{2747E7D3-669A-47A9-96F7-C82870A099DB}" type="presOf" srcId="{18E28312-0EF9-4309-84EF-F5414D648520}" destId="{2C1EC30A-82B3-4E9B-A8D7-1070EB8DF4F0}" srcOrd="1" destOrd="0" presId="urn:microsoft.com/office/officeart/2016/7/layout/RepeatingBendingProcessNew"/>
    <dgm:cxn modelId="{F5C330D9-5BD2-4396-9642-1F4CEA8A763F}" type="presOf" srcId="{E1B13D6D-02C2-4DAE-9C24-340E4EFEAAE0}" destId="{0DAA753D-3853-4648-B989-5731A3260B9D}" srcOrd="0" destOrd="0" presId="urn:microsoft.com/office/officeart/2016/7/layout/RepeatingBendingProcessNew"/>
    <dgm:cxn modelId="{173989D9-538E-43A3-837E-AA05F6A3B294}" type="presOf" srcId="{35B230B3-B0EA-42A1-9AAA-8FFABD07FD41}" destId="{3395034E-CCEF-4741-A64F-A0E5339C6968}" srcOrd="1" destOrd="0" presId="urn:microsoft.com/office/officeart/2016/7/layout/RepeatingBendingProcessNew"/>
    <dgm:cxn modelId="{B1E0A8E2-AC98-4FBA-9352-2AB25A28E2A4}" srcId="{8933EB82-CD30-42F0-B705-08B4E7C4462A}" destId="{B6F2C99C-A5E7-4734-A85D-609DDFFD3A9F}" srcOrd="10" destOrd="0" parTransId="{CEB7388F-ADA1-4981-8E95-9B9C862EEAF0}" sibTransId="{1BD5088B-B6B4-4795-A82D-B3E0760FC060}"/>
    <dgm:cxn modelId="{9DF63FE6-C65A-4483-B667-75A39DB9C953}" type="presOf" srcId="{B004AFBB-BE5E-4EC1-9499-A4BB2317EDD7}" destId="{DD9AEEE5-3EFA-4308-ACE7-3E0901EC9832}" srcOrd="0" destOrd="0" presId="urn:microsoft.com/office/officeart/2016/7/layout/RepeatingBendingProcessNew"/>
    <dgm:cxn modelId="{C278EDE8-A393-44E8-9CFB-BFDC8A9B19DE}" type="presOf" srcId="{8933EB82-CD30-42F0-B705-08B4E7C4462A}" destId="{C13C8027-67BA-46FE-AD70-CA5C99057C64}" srcOrd="0" destOrd="0" presId="urn:microsoft.com/office/officeart/2016/7/layout/RepeatingBendingProcessNew"/>
    <dgm:cxn modelId="{318771F2-1112-4902-9CA0-E15611E83400}" type="presOf" srcId="{70AE54DD-BA3F-4073-98C1-72C99EE74D3C}" destId="{66B18661-2952-42C6-8926-E8D9DD313FD0}" srcOrd="1" destOrd="0" presId="urn:microsoft.com/office/officeart/2016/7/layout/RepeatingBendingProcessNew"/>
    <dgm:cxn modelId="{089EFEF9-481D-458F-A275-C3C09A6CC814}" type="presOf" srcId="{1561AE6E-718F-4486-9C90-E7047C8B0C2D}" destId="{EA70CE09-E446-4000-B373-3A86CBF5F9D8}" srcOrd="1" destOrd="0" presId="urn:microsoft.com/office/officeart/2016/7/layout/RepeatingBendingProcessNew"/>
    <dgm:cxn modelId="{A9D31BFB-98C3-49ED-9F1F-8C67072E7960}" type="presOf" srcId="{5F432864-D133-47FB-A29C-C07AF10B3385}" destId="{089BE178-72F9-4A25-9FC8-54C43DE93C08}" srcOrd="0" destOrd="0" presId="urn:microsoft.com/office/officeart/2016/7/layout/RepeatingBendingProcessNew"/>
    <dgm:cxn modelId="{0D62A8AD-25E6-46F8-9D02-A23F9722365F}" type="presParOf" srcId="{C13C8027-67BA-46FE-AD70-CA5C99057C64}" destId="{8D1A8309-38F2-47B5-8067-A4EFCAF03F12}" srcOrd="0" destOrd="0" presId="urn:microsoft.com/office/officeart/2016/7/layout/RepeatingBendingProcessNew"/>
    <dgm:cxn modelId="{B8F387BE-C622-40B9-BD74-44D334CEE562}" type="presParOf" srcId="{C13C8027-67BA-46FE-AD70-CA5C99057C64}" destId="{D279B056-5069-4CF7-B394-934A89EA551E}" srcOrd="1" destOrd="0" presId="urn:microsoft.com/office/officeart/2016/7/layout/RepeatingBendingProcessNew"/>
    <dgm:cxn modelId="{C18DC4DA-A4EF-44CC-AC7D-6FEC12ADAE5B}" type="presParOf" srcId="{D279B056-5069-4CF7-B394-934A89EA551E}" destId="{66B18661-2952-42C6-8926-E8D9DD313FD0}" srcOrd="0" destOrd="0" presId="urn:microsoft.com/office/officeart/2016/7/layout/RepeatingBendingProcessNew"/>
    <dgm:cxn modelId="{7E834661-6578-4A17-8429-4E5033636D43}" type="presParOf" srcId="{C13C8027-67BA-46FE-AD70-CA5C99057C64}" destId="{A1163E2A-1B9E-486F-A74C-00611706C490}" srcOrd="2" destOrd="0" presId="urn:microsoft.com/office/officeart/2016/7/layout/RepeatingBendingProcessNew"/>
    <dgm:cxn modelId="{2F84F1B8-B42E-4A1E-A5DE-E7F8619B5DF3}" type="presParOf" srcId="{C13C8027-67BA-46FE-AD70-CA5C99057C64}" destId="{4D3B1D16-BFDA-4F29-8094-458700F2E109}" srcOrd="3" destOrd="0" presId="urn:microsoft.com/office/officeart/2016/7/layout/RepeatingBendingProcessNew"/>
    <dgm:cxn modelId="{6EBBE5BA-31E5-4D7C-ABA6-9AD3FB674A56}" type="presParOf" srcId="{4D3B1D16-BFDA-4F29-8094-458700F2E109}" destId="{131E8324-0824-4C70-BA3F-5C1F902DF9AB}" srcOrd="0" destOrd="0" presId="urn:microsoft.com/office/officeart/2016/7/layout/RepeatingBendingProcessNew"/>
    <dgm:cxn modelId="{49E8EDB0-F123-4874-BFD6-32B324B3A122}" type="presParOf" srcId="{C13C8027-67BA-46FE-AD70-CA5C99057C64}" destId="{0B2A8F0F-46D4-4AF0-8239-9CA16BD5E92D}" srcOrd="4" destOrd="0" presId="urn:microsoft.com/office/officeart/2016/7/layout/RepeatingBendingProcessNew"/>
    <dgm:cxn modelId="{0E0EE479-76E4-449C-8080-005430D87AE0}" type="presParOf" srcId="{C13C8027-67BA-46FE-AD70-CA5C99057C64}" destId="{636473E1-C855-4C90-AE7D-F9C986181807}" srcOrd="5" destOrd="0" presId="urn:microsoft.com/office/officeart/2016/7/layout/RepeatingBendingProcessNew"/>
    <dgm:cxn modelId="{7C9264AD-2426-4A5C-BD4A-ADF4514F1396}" type="presParOf" srcId="{636473E1-C855-4C90-AE7D-F9C986181807}" destId="{E7BFD4B9-5E0D-4988-9FD0-0828273E7B9E}" srcOrd="0" destOrd="0" presId="urn:microsoft.com/office/officeart/2016/7/layout/RepeatingBendingProcessNew"/>
    <dgm:cxn modelId="{FF57A246-687A-4DFE-9C6C-3D0D9C48C940}" type="presParOf" srcId="{C13C8027-67BA-46FE-AD70-CA5C99057C64}" destId="{B3BE7A2B-3615-45A5-9576-4640183FC6F3}" srcOrd="6" destOrd="0" presId="urn:microsoft.com/office/officeart/2016/7/layout/RepeatingBendingProcessNew"/>
    <dgm:cxn modelId="{E265F9D3-63ED-4B0B-94A8-DB9560FE3D5B}" type="presParOf" srcId="{C13C8027-67BA-46FE-AD70-CA5C99057C64}" destId="{EA50DB3A-C4ED-4989-B1D9-D04B5E72027C}" srcOrd="7" destOrd="0" presId="urn:microsoft.com/office/officeart/2016/7/layout/RepeatingBendingProcessNew"/>
    <dgm:cxn modelId="{B70FC935-C8C0-4774-A2D4-DCDEEF53385E}" type="presParOf" srcId="{EA50DB3A-C4ED-4989-B1D9-D04B5E72027C}" destId="{2C1EC30A-82B3-4E9B-A8D7-1070EB8DF4F0}" srcOrd="0" destOrd="0" presId="urn:microsoft.com/office/officeart/2016/7/layout/RepeatingBendingProcessNew"/>
    <dgm:cxn modelId="{5FB248EE-3CDB-4B09-9C7B-AD613623736C}" type="presParOf" srcId="{C13C8027-67BA-46FE-AD70-CA5C99057C64}" destId="{DD9AEEE5-3EFA-4308-ACE7-3E0901EC9832}" srcOrd="8" destOrd="0" presId="urn:microsoft.com/office/officeart/2016/7/layout/RepeatingBendingProcessNew"/>
    <dgm:cxn modelId="{28826EAB-EE8B-4867-98AA-2205BE1084A0}" type="presParOf" srcId="{C13C8027-67BA-46FE-AD70-CA5C99057C64}" destId="{6B0D86FF-FD4E-469D-818C-2A08EDE7D092}" srcOrd="9" destOrd="0" presId="urn:microsoft.com/office/officeart/2016/7/layout/RepeatingBendingProcessNew"/>
    <dgm:cxn modelId="{EFC23827-B71A-4E42-B7D9-66C6B5B9780E}" type="presParOf" srcId="{6B0D86FF-FD4E-469D-818C-2A08EDE7D092}" destId="{7418B14B-A8CA-48FD-BAAA-7A05B752976F}" srcOrd="0" destOrd="0" presId="urn:microsoft.com/office/officeart/2016/7/layout/RepeatingBendingProcessNew"/>
    <dgm:cxn modelId="{F0DB800E-01D8-4B69-9438-A0BF42D8F1F3}" type="presParOf" srcId="{C13C8027-67BA-46FE-AD70-CA5C99057C64}" destId="{5E3CE6A5-F33F-4BFD-8D63-192764F860D4}" srcOrd="10" destOrd="0" presId="urn:microsoft.com/office/officeart/2016/7/layout/RepeatingBendingProcessNew"/>
    <dgm:cxn modelId="{B5B9E324-5C59-4E71-878C-1DAC7AE52C51}" type="presParOf" srcId="{C13C8027-67BA-46FE-AD70-CA5C99057C64}" destId="{769E685F-8BCD-447B-AE64-0BBE91553F7D}" srcOrd="11" destOrd="0" presId="urn:microsoft.com/office/officeart/2016/7/layout/RepeatingBendingProcessNew"/>
    <dgm:cxn modelId="{98ADC76F-1D39-4E22-9006-C257E163CAF0}" type="presParOf" srcId="{769E685F-8BCD-447B-AE64-0BBE91553F7D}" destId="{EA70CE09-E446-4000-B373-3A86CBF5F9D8}" srcOrd="0" destOrd="0" presId="urn:microsoft.com/office/officeart/2016/7/layout/RepeatingBendingProcessNew"/>
    <dgm:cxn modelId="{7794B519-A6FB-475E-A778-96674A662EDE}" type="presParOf" srcId="{C13C8027-67BA-46FE-AD70-CA5C99057C64}" destId="{089BE178-72F9-4A25-9FC8-54C43DE93C08}" srcOrd="12" destOrd="0" presId="urn:microsoft.com/office/officeart/2016/7/layout/RepeatingBendingProcessNew"/>
    <dgm:cxn modelId="{D5A45929-8E8A-4016-94FA-19F93E479806}" type="presParOf" srcId="{C13C8027-67BA-46FE-AD70-CA5C99057C64}" destId="{0DAA753D-3853-4648-B989-5731A3260B9D}" srcOrd="13" destOrd="0" presId="urn:microsoft.com/office/officeart/2016/7/layout/RepeatingBendingProcessNew"/>
    <dgm:cxn modelId="{E2044697-C16B-47A8-84F2-E1011A337621}" type="presParOf" srcId="{0DAA753D-3853-4648-B989-5731A3260B9D}" destId="{DE1827BF-E904-4744-9E7F-251904B56D2E}" srcOrd="0" destOrd="0" presId="urn:microsoft.com/office/officeart/2016/7/layout/RepeatingBendingProcessNew"/>
    <dgm:cxn modelId="{47F4CBBF-B7B6-4C1F-B3B2-AE5E61378FB5}" type="presParOf" srcId="{C13C8027-67BA-46FE-AD70-CA5C99057C64}" destId="{34DCA1A9-E8FB-4A4B-A626-0A83BD566C7A}" srcOrd="14" destOrd="0" presId="urn:microsoft.com/office/officeart/2016/7/layout/RepeatingBendingProcessNew"/>
    <dgm:cxn modelId="{20F0AE7E-EBF9-4845-998E-16B8885AB389}" type="presParOf" srcId="{C13C8027-67BA-46FE-AD70-CA5C99057C64}" destId="{F199ADAF-6F17-4C00-90D5-0D0008506EDC}" srcOrd="15" destOrd="0" presId="urn:microsoft.com/office/officeart/2016/7/layout/RepeatingBendingProcessNew"/>
    <dgm:cxn modelId="{F76DF351-FD57-4BD7-976F-3E4B6AD0BD3D}" type="presParOf" srcId="{F199ADAF-6F17-4C00-90D5-0D0008506EDC}" destId="{3395034E-CCEF-4741-A64F-A0E5339C6968}" srcOrd="0" destOrd="0" presId="urn:microsoft.com/office/officeart/2016/7/layout/RepeatingBendingProcessNew"/>
    <dgm:cxn modelId="{BDD0850F-9137-4B59-A4F7-7151F227A2E8}" type="presParOf" srcId="{C13C8027-67BA-46FE-AD70-CA5C99057C64}" destId="{ACAD31DC-CF79-403D-BC5D-E10D1BDBECD5}" srcOrd="16" destOrd="0" presId="urn:microsoft.com/office/officeart/2016/7/layout/RepeatingBendingProcessNew"/>
    <dgm:cxn modelId="{D702EC71-FAAB-4407-9B87-9151F005A5A4}" type="presParOf" srcId="{C13C8027-67BA-46FE-AD70-CA5C99057C64}" destId="{6A3DF1A6-005D-4AB6-AE0C-8A51787BD450}" srcOrd="17" destOrd="0" presId="urn:microsoft.com/office/officeart/2016/7/layout/RepeatingBendingProcessNew"/>
    <dgm:cxn modelId="{3BC7D27E-8B23-4DCE-B148-E550FD803B77}" type="presParOf" srcId="{6A3DF1A6-005D-4AB6-AE0C-8A51787BD450}" destId="{0CE5F7DE-38C6-4833-8061-FD9815E143DA}" srcOrd="0" destOrd="0" presId="urn:microsoft.com/office/officeart/2016/7/layout/RepeatingBendingProcessNew"/>
    <dgm:cxn modelId="{9B08A8E2-D639-4EB7-922A-5CD9A4AE46CF}" type="presParOf" srcId="{C13C8027-67BA-46FE-AD70-CA5C99057C64}" destId="{FDBD4A80-9F78-44F5-A4AC-C7596419212B}" srcOrd="18" destOrd="0" presId="urn:microsoft.com/office/officeart/2016/7/layout/RepeatingBendingProcessNew"/>
    <dgm:cxn modelId="{A467DD6B-1558-46F1-8C31-C6C421F8EB7D}" type="presParOf" srcId="{C13C8027-67BA-46FE-AD70-CA5C99057C64}" destId="{06233ADC-64DE-4457-8B14-40D7C81AA67B}" srcOrd="19" destOrd="0" presId="urn:microsoft.com/office/officeart/2016/7/layout/RepeatingBendingProcessNew"/>
    <dgm:cxn modelId="{F0488FCD-CD82-4109-87EC-50BD1C425139}" type="presParOf" srcId="{06233ADC-64DE-4457-8B14-40D7C81AA67B}" destId="{BDEF953E-B00D-4A6B-B9DB-B6170C6BE69A}" srcOrd="0" destOrd="0" presId="urn:microsoft.com/office/officeart/2016/7/layout/RepeatingBendingProcessNew"/>
    <dgm:cxn modelId="{B1791AF6-DA47-4B57-BE08-14DFE59D17F4}" type="presParOf" srcId="{C13C8027-67BA-46FE-AD70-CA5C99057C64}" destId="{C8A34FCF-C0EC-408A-A086-99D8BDC18ED7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9B056-5069-4CF7-B394-934A89EA551E}">
      <dsp:nvSpPr>
        <dsp:cNvPr id="0" name=""/>
        <dsp:cNvSpPr/>
      </dsp:nvSpPr>
      <dsp:spPr>
        <a:xfrm>
          <a:off x="2738512" y="466618"/>
          <a:ext cx="360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8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9131" y="510381"/>
        <a:ext cx="19570" cy="3914"/>
      </dsp:txXfrm>
    </dsp:sp>
    <dsp:sp modelId="{8D1A8309-38F2-47B5-8067-A4EFCAF03F12}">
      <dsp:nvSpPr>
        <dsp:cNvPr id="0" name=""/>
        <dsp:cNvSpPr/>
      </dsp:nvSpPr>
      <dsp:spPr>
        <a:xfrm>
          <a:off x="1038537" y="1806"/>
          <a:ext cx="1701775" cy="1021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388" tIns="87531" rIns="83388" bIns="8753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Enjeux</a:t>
          </a:r>
          <a:endParaRPr lang="en-US" sz="1800" kern="1200"/>
        </a:p>
      </dsp:txBody>
      <dsp:txXfrm>
        <a:off x="1038537" y="1806"/>
        <a:ext cx="1701775" cy="1021065"/>
      </dsp:txXfrm>
    </dsp:sp>
    <dsp:sp modelId="{4D3B1D16-BFDA-4F29-8094-458700F2E109}">
      <dsp:nvSpPr>
        <dsp:cNvPr id="0" name=""/>
        <dsp:cNvSpPr/>
      </dsp:nvSpPr>
      <dsp:spPr>
        <a:xfrm>
          <a:off x="4831695" y="466618"/>
          <a:ext cx="360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8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2314" y="510381"/>
        <a:ext cx="19570" cy="3914"/>
      </dsp:txXfrm>
    </dsp:sp>
    <dsp:sp modelId="{A1163E2A-1B9E-486F-A74C-00611706C490}">
      <dsp:nvSpPr>
        <dsp:cNvPr id="0" name=""/>
        <dsp:cNvSpPr/>
      </dsp:nvSpPr>
      <dsp:spPr>
        <a:xfrm>
          <a:off x="3131720" y="1806"/>
          <a:ext cx="1701775" cy="1021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388" tIns="87531" rIns="83388" bIns="8753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Technologies utilisées</a:t>
          </a:r>
          <a:endParaRPr lang="en-US" sz="1800" kern="1200" dirty="0"/>
        </a:p>
      </dsp:txBody>
      <dsp:txXfrm>
        <a:off x="3131720" y="1806"/>
        <a:ext cx="1701775" cy="1021065"/>
      </dsp:txXfrm>
    </dsp:sp>
    <dsp:sp modelId="{636473E1-C855-4C90-AE7D-F9C986181807}">
      <dsp:nvSpPr>
        <dsp:cNvPr id="0" name=""/>
        <dsp:cNvSpPr/>
      </dsp:nvSpPr>
      <dsp:spPr>
        <a:xfrm>
          <a:off x="6924879" y="466618"/>
          <a:ext cx="360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8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95498" y="510381"/>
        <a:ext cx="19570" cy="3914"/>
      </dsp:txXfrm>
    </dsp:sp>
    <dsp:sp modelId="{0B2A8F0F-46D4-4AF0-8239-9CA16BD5E92D}">
      <dsp:nvSpPr>
        <dsp:cNvPr id="0" name=""/>
        <dsp:cNvSpPr/>
      </dsp:nvSpPr>
      <dsp:spPr>
        <a:xfrm>
          <a:off x="5224904" y="1806"/>
          <a:ext cx="1701775" cy="1021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388" tIns="87531" rIns="83388" bIns="8753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MCD</a:t>
          </a:r>
          <a:endParaRPr lang="en-US" sz="1800" kern="1200"/>
        </a:p>
      </dsp:txBody>
      <dsp:txXfrm>
        <a:off x="5224904" y="1806"/>
        <a:ext cx="1701775" cy="1021065"/>
      </dsp:txXfrm>
    </dsp:sp>
    <dsp:sp modelId="{EA50DB3A-C4ED-4989-B1D9-D04B5E72027C}">
      <dsp:nvSpPr>
        <dsp:cNvPr id="0" name=""/>
        <dsp:cNvSpPr/>
      </dsp:nvSpPr>
      <dsp:spPr>
        <a:xfrm>
          <a:off x="1889424" y="1021071"/>
          <a:ext cx="6279550" cy="360808"/>
        </a:xfrm>
        <a:custGeom>
          <a:avLst/>
          <a:gdLst/>
          <a:ahLst/>
          <a:cxnLst/>
          <a:rect l="0" t="0" r="0" b="0"/>
          <a:pathLst>
            <a:path>
              <a:moveTo>
                <a:pt x="6279550" y="0"/>
              </a:moveTo>
              <a:lnTo>
                <a:pt x="6279550" y="197504"/>
              </a:lnTo>
              <a:lnTo>
                <a:pt x="0" y="197504"/>
              </a:lnTo>
              <a:lnTo>
                <a:pt x="0" y="36080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71906" y="1199518"/>
        <a:ext cx="314586" cy="3914"/>
      </dsp:txXfrm>
    </dsp:sp>
    <dsp:sp modelId="{B3BE7A2B-3615-45A5-9576-4640183FC6F3}">
      <dsp:nvSpPr>
        <dsp:cNvPr id="0" name=""/>
        <dsp:cNvSpPr/>
      </dsp:nvSpPr>
      <dsp:spPr>
        <a:xfrm>
          <a:off x="7318087" y="1806"/>
          <a:ext cx="1701775" cy="1021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388" tIns="87531" rIns="83388" bIns="8753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MLD</a:t>
          </a:r>
          <a:endParaRPr lang="en-US" sz="1800" kern="1200"/>
        </a:p>
      </dsp:txBody>
      <dsp:txXfrm>
        <a:off x="7318087" y="1806"/>
        <a:ext cx="1701775" cy="1021065"/>
      </dsp:txXfrm>
    </dsp:sp>
    <dsp:sp modelId="{6B0D86FF-FD4E-469D-818C-2A08EDE7D092}">
      <dsp:nvSpPr>
        <dsp:cNvPr id="0" name=""/>
        <dsp:cNvSpPr/>
      </dsp:nvSpPr>
      <dsp:spPr>
        <a:xfrm>
          <a:off x="2738512" y="1879092"/>
          <a:ext cx="360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8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9131" y="1922854"/>
        <a:ext cx="19570" cy="3914"/>
      </dsp:txXfrm>
    </dsp:sp>
    <dsp:sp modelId="{DD9AEEE5-3EFA-4308-ACE7-3E0901EC9832}">
      <dsp:nvSpPr>
        <dsp:cNvPr id="0" name=""/>
        <dsp:cNvSpPr/>
      </dsp:nvSpPr>
      <dsp:spPr>
        <a:xfrm>
          <a:off x="1038537" y="1414279"/>
          <a:ext cx="1701775" cy="1021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388" tIns="87531" rIns="83388" bIns="8753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Répartition des tâches</a:t>
          </a:r>
          <a:endParaRPr lang="en-US" sz="1800" kern="1200"/>
        </a:p>
      </dsp:txBody>
      <dsp:txXfrm>
        <a:off x="1038537" y="1414279"/>
        <a:ext cx="1701775" cy="1021065"/>
      </dsp:txXfrm>
    </dsp:sp>
    <dsp:sp modelId="{769E685F-8BCD-447B-AE64-0BBE91553F7D}">
      <dsp:nvSpPr>
        <dsp:cNvPr id="0" name=""/>
        <dsp:cNvSpPr/>
      </dsp:nvSpPr>
      <dsp:spPr>
        <a:xfrm>
          <a:off x="4831695" y="1879092"/>
          <a:ext cx="360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8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2314" y="1922854"/>
        <a:ext cx="19570" cy="3914"/>
      </dsp:txXfrm>
    </dsp:sp>
    <dsp:sp modelId="{5E3CE6A5-F33F-4BFD-8D63-192764F860D4}">
      <dsp:nvSpPr>
        <dsp:cNvPr id="0" name=""/>
        <dsp:cNvSpPr/>
      </dsp:nvSpPr>
      <dsp:spPr>
        <a:xfrm>
          <a:off x="3131720" y="1414279"/>
          <a:ext cx="1701775" cy="1021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388" tIns="87531" rIns="83388" bIns="8753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Planification prévisionnelle</a:t>
          </a:r>
          <a:endParaRPr lang="en-US" sz="1800" kern="1200"/>
        </a:p>
      </dsp:txBody>
      <dsp:txXfrm>
        <a:off x="3131720" y="1414279"/>
        <a:ext cx="1701775" cy="1021065"/>
      </dsp:txXfrm>
    </dsp:sp>
    <dsp:sp modelId="{0DAA753D-3853-4648-B989-5731A3260B9D}">
      <dsp:nvSpPr>
        <dsp:cNvPr id="0" name=""/>
        <dsp:cNvSpPr/>
      </dsp:nvSpPr>
      <dsp:spPr>
        <a:xfrm>
          <a:off x="6924879" y="1879092"/>
          <a:ext cx="360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8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95498" y="1922854"/>
        <a:ext cx="19570" cy="3914"/>
      </dsp:txXfrm>
    </dsp:sp>
    <dsp:sp modelId="{089BE178-72F9-4A25-9FC8-54C43DE93C08}">
      <dsp:nvSpPr>
        <dsp:cNvPr id="0" name=""/>
        <dsp:cNvSpPr/>
      </dsp:nvSpPr>
      <dsp:spPr>
        <a:xfrm>
          <a:off x="5224904" y="1414279"/>
          <a:ext cx="1701775" cy="1021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388" tIns="87531" rIns="83388" bIns="8753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Maquettage / interaction flow</a:t>
          </a:r>
          <a:endParaRPr lang="en-US" sz="1800" kern="1200"/>
        </a:p>
      </dsp:txBody>
      <dsp:txXfrm>
        <a:off x="5224904" y="1414279"/>
        <a:ext cx="1701775" cy="1021065"/>
      </dsp:txXfrm>
    </dsp:sp>
    <dsp:sp modelId="{F199ADAF-6F17-4C00-90D5-0D0008506EDC}">
      <dsp:nvSpPr>
        <dsp:cNvPr id="0" name=""/>
        <dsp:cNvSpPr/>
      </dsp:nvSpPr>
      <dsp:spPr>
        <a:xfrm>
          <a:off x="1889424" y="2433544"/>
          <a:ext cx="6279550" cy="360808"/>
        </a:xfrm>
        <a:custGeom>
          <a:avLst/>
          <a:gdLst/>
          <a:ahLst/>
          <a:cxnLst/>
          <a:rect l="0" t="0" r="0" b="0"/>
          <a:pathLst>
            <a:path>
              <a:moveTo>
                <a:pt x="6279550" y="0"/>
              </a:moveTo>
              <a:lnTo>
                <a:pt x="6279550" y="197504"/>
              </a:lnTo>
              <a:lnTo>
                <a:pt x="0" y="197504"/>
              </a:lnTo>
              <a:lnTo>
                <a:pt x="0" y="36080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71906" y="2611991"/>
        <a:ext cx="314586" cy="3914"/>
      </dsp:txXfrm>
    </dsp:sp>
    <dsp:sp modelId="{34DCA1A9-E8FB-4A4B-A626-0A83BD566C7A}">
      <dsp:nvSpPr>
        <dsp:cNvPr id="0" name=""/>
        <dsp:cNvSpPr/>
      </dsp:nvSpPr>
      <dsp:spPr>
        <a:xfrm>
          <a:off x="7318087" y="1414279"/>
          <a:ext cx="1701775" cy="1021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388" tIns="87531" rIns="83388" bIns="8753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Formulaire du particulier</a:t>
          </a:r>
          <a:endParaRPr lang="en-US" sz="1800" kern="1200" dirty="0"/>
        </a:p>
      </dsp:txBody>
      <dsp:txXfrm>
        <a:off x="7318087" y="1414279"/>
        <a:ext cx="1701775" cy="1021065"/>
      </dsp:txXfrm>
    </dsp:sp>
    <dsp:sp modelId="{6A3DF1A6-005D-4AB6-AE0C-8A51787BD450}">
      <dsp:nvSpPr>
        <dsp:cNvPr id="0" name=""/>
        <dsp:cNvSpPr/>
      </dsp:nvSpPr>
      <dsp:spPr>
        <a:xfrm>
          <a:off x="2738512" y="3291565"/>
          <a:ext cx="360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8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9131" y="3335328"/>
        <a:ext cx="19570" cy="3914"/>
      </dsp:txXfrm>
    </dsp:sp>
    <dsp:sp modelId="{ACAD31DC-CF79-403D-BC5D-E10D1BDBECD5}">
      <dsp:nvSpPr>
        <dsp:cNvPr id="0" name=""/>
        <dsp:cNvSpPr/>
      </dsp:nvSpPr>
      <dsp:spPr>
        <a:xfrm>
          <a:off x="1038537" y="2826752"/>
          <a:ext cx="1701775" cy="1021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388" tIns="87531" rIns="83388" bIns="8753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Formulaire du professionnel</a:t>
          </a:r>
          <a:endParaRPr lang="en-US" sz="1800" kern="1200" dirty="0"/>
        </a:p>
      </dsp:txBody>
      <dsp:txXfrm>
        <a:off x="1038537" y="2826752"/>
        <a:ext cx="1701775" cy="1021065"/>
      </dsp:txXfrm>
    </dsp:sp>
    <dsp:sp modelId="{06233ADC-64DE-4457-8B14-40D7C81AA67B}">
      <dsp:nvSpPr>
        <dsp:cNvPr id="0" name=""/>
        <dsp:cNvSpPr/>
      </dsp:nvSpPr>
      <dsp:spPr>
        <a:xfrm>
          <a:off x="4831695" y="3291565"/>
          <a:ext cx="360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8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2314" y="3335328"/>
        <a:ext cx="19570" cy="3914"/>
      </dsp:txXfrm>
    </dsp:sp>
    <dsp:sp modelId="{FDBD4A80-9F78-44F5-A4AC-C7596419212B}">
      <dsp:nvSpPr>
        <dsp:cNvPr id="0" name=""/>
        <dsp:cNvSpPr/>
      </dsp:nvSpPr>
      <dsp:spPr>
        <a:xfrm>
          <a:off x="3131720" y="2826752"/>
          <a:ext cx="1701775" cy="1021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388" tIns="87531" rIns="83388" bIns="8753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Récupération des clients</a:t>
          </a:r>
          <a:endParaRPr lang="en-US" sz="1800" kern="1200" dirty="0"/>
        </a:p>
      </dsp:txBody>
      <dsp:txXfrm>
        <a:off x="3131720" y="2826752"/>
        <a:ext cx="1701775" cy="1021065"/>
      </dsp:txXfrm>
    </dsp:sp>
    <dsp:sp modelId="{C8A34FCF-C0EC-408A-A086-99D8BDC18ED7}">
      <dsp:nvSpPr>
        <dsp:cNvPr id="0" name=""/>
        <dsp:cNvSpPr/>
      </dsp:nvSpPr>
      <dsp:spPr>
        <a:xfrm>
          <a:off x="5224904" y="2826752"/>
          <a:ext cx="1701775" cy="1021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388" tIns="87531" rIns="83388" bIns="8753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Conclusion</a:t>
          </a:r>
          <a:endParaRPr lang="en-US" sz="1800" kern="1200" dirty="0"/>
        </a:p>
      </dsp:txBody>
      <dsp:txXfrm>
        <a:off x="5224904" y="2826752"/>
        <a:ext cx="1701775" cy="1021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04/06/2020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04/06/2020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04/06/2020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04/06/2020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04/06/2020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>
                <a:latin typeface="Century Schoolbook" panose="02040604050505020304" pitchFamily="18" charset="0"/>
              </a:defRPr>
            </a:lvl1pPr>
          </a:lstStyle>
          <a:p>
            <a:pPr rtl="0"/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04/06/2020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pic>
        <p:nvPicPr>
          <p:cNvPr id="3074" name="Picture 2" descr="CESI École Supérieure de l'Alternance | Facebook">
            <a:extLst>
              <a:ext uri="{FF2B5EF4-FFF2-40B4-BE49-F238E27FC236}">
                <a16:creationId xmlns:a16="http://schemas.microsoft.com/office/drawing/2014/main" id="{2E339434-ED5D-46EC-8BB6-76844E293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21" y="404614"/>
            <a:ext cx="669779" cy="66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04/06/2020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04/06/2020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04/06/2020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04/06/2020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04/06/2020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04/06/2020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04/06/2020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04/06/2020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P2019_Projet002_projetWEB/?q=699a83fe-82d1-41e8-bcfd-d9a25635e196" TargetMode="External"/><Relationship Id="rId2" Type="http://schemas.openxmlformats.org/officeDocument/2006/relationships/hyperlink" Target="http://localhost/AP2019_Projet002_projetWEB/?q=c1417696-392b-4053-8864-12bf8f8d523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P2019_Projet002_projetWEB/?q=99ded90e-8513-4213-adca-2332393b8aa5" TargetMode="External"/><Relationship Id="rId2" Type="http://schemas.openxmlformats.org/officeDocument/2006/relationships/hyperlink" Target="http://localhost/AP2019_Projet002_projetWEB/?q=1eee4438-6095-4531-acaf-e0436caf9e8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AP2019_Projet002_projetWEB/?q=c11c98f9-414b-4775-b206-3fa380df42e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P2019_Projet002_projetWEB/?q=553d2066-ff19-42dc-b08e-c8ed676e8d3b" TargetMode="External"/><Relationship Id="rId2" Type="http://schemas.openxmlformats.org/officeDocument/2006/relationships/hyperlink" Target="http://localhost/AP2019_Projet002_projetWEB/?q=90776f84-94a3-492b-853b-bff77d416e6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P2019_Projet002_projetWEB/?q=d389bd92-acf4-4f3d-814f-7ff093a9603e" TargetMode="External"/><Relationship Id="rId2" Type="http://schemas.openxmlformats.org/officeDocument/2006/relationships/hyperlink" Target="http://localhost/AP2019_Projet002_projetWEB/?q=db203954-b99b-4d41-a270-ef7d52405ea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AP2019_Projet002_projetWEB/?q=c11c98f9-414b-4775-b206-3fa380df42e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P2019_Projet002_projetWEB/recuperationClients/formualire.xml" TargetMode="External"/><Relationship Id="rId2" Type="http://schemas.openxmlformats.org/officeDocument/2006/relationships/hyperlink" Target="http://localhost/AP2019_Projet002_projetWEB/recuperationClients/edition_xml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/AP2019_Projet002_projetWEB/recuperationClients/formualireGlobale.xml" TargetMode="External"/><Relationship Id="rId4" Type="http://schemas.openxmlformats.org/officeDocument/2006/relationships/hyperlink" Target="http://localhost/AP2019_Projet002_projetWEB/recuperationClients/recup_globale.ph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tx1"/>
                </a:solidFill>
              </a:rPr>
              <a:t>Formulaire </a:t>
            </a:r>
            <a:r>
              <a:rPr lang="fr-FR" sz="4400" dirty="0" err="1">
                <a:solidFill>
                  <a:schemeClr val="tx1"/>
                </a:solidFill>
              </a:rPr>
              <a:t>Connectlife</a:t>
            </a:r>
            <a:endParaRPr lang="fr" sz="44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chemeClr val="tx1"/>
                </a:solidFill>
              </a:rPr>
              <a:t>Andrieu Quentin,</a:t>
            </a:r>
            <a:r>
              <a:rPr lang="fr" dirty="0">
                <a:solidFill>
                  <a:schemeClr val="tx1"/>
                </a:solidFill>
              </a:rPr>
              <a:t> Lefevre Benjamin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8">
            <a:extLst>
              <a:ext uri="{FF2B5EF4-FFF2-40B4-BE49-F238E27FC236}">
                <a16:creationId xmlns:a16="http://schemas.microsoft.com/office/drawing/2014/main" id="{A9210199-50B2-40B6-B81C-417BD8EB9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921" y="1545062"/>
            <a:ext cx="6698441" cy="3767873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4A8FDB5A-D57D-4B57-9016-247A3D506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6425" y="633121"/>
            <a:ext cx="2401957" cy="55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4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>
            <a:extLst>
              <a:ext uri="{FF2B5EF4-FFF2-40B4-BE49-F238E27FC236}">
                <a16:creationId xmlns:a16="http://schemas.microsoft.com/office/drawing/2014/main" id="{B23596BD-7D1D-457B-AA6C-9FA63AEAE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786" y="961442"/>
            <a:ext cx="8228936" cy="462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38BC00BD-B399-4906-9D30-00666F283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786" y="961442"/>
            <a:ext cx="8228936" cy="46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9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>
            <a:extLst>
              <a:ext uri="{FF2B5EF4-FFF2-40B4-BE49-F238E27FC236}">
                <a16:creationId xmlns:a16="http://schemas.microsoft.com/office/drawing/2014/main" id="{813BAEAF-7D82-4016-86B8-2A2C926BB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787" y="961443"/>
            <a:ext cx="8228936" cy="46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>
            <a:extLst>
              <a:ext uri="{FF2B5EF4-FFF2-40B4-BE49-F238E27FC236}">
                <a16:creationId xmlns:a16="http://schemas.microsoft.com/office/drawing/2014/main" id="{E0C22498-6526-4991-B9D5-07C6F3BC7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788" y="961444"/>
            <a:ext cx="8228935" cy="46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0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16F7D5E3-0DC7-4805-A10E-B7CC96EA3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333" y="1287095"/>
            <a:ext cx="4979432" cy="2800931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B7647E97-FE4E-4826-9BDA-DF0A40C76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7261" y="3429000"/>
            <a:ext cx="4979432" cy="28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4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676FE-E7CF-495C-ACDE-62DE9B1D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Formulaire du particulier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4E766DDC-05EF-4066-9F8B-5CAB6A3FD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208325"/>
              </p:ext>
            </p:extLst>
          </p:nvPr>
        </p:nvGraphicFramePr>
        <p:xfrm>
          <a:off x="1066800" y="1759309"/>
          <a:ext cx="100584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41961214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81950468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903184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Enregistré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96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http://localhost/AP2019_Projet002_projetWEB/?q=c1417696-392b-4053-8864-12bf8f8d5236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lucie-dupond@gmail.com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14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http://localhost/AP2019_Projet002_projetWEB/?q=699a83fe-82d1-41e8-bcfd-d9a25635e196</a:t>
                      </a:r>
                      <a:endParaRPr lang="fr-FR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Claudine-lamontagne@societe.fr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67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11938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au 5">
            <a:extLst>
              <a:ext uri="{FF2B5EF4-FFF2-40B4-BE49-F238E27FC236}">
                <a16:creationId xmlns:a16="http://schemas.microsoft.com/office/drawing/2014/main" id="{FC4DBE30-74E3-4A33-AF4A-491FDEC83C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132578"/>
              </p:ext>
            </p:extLst>
          </p:nvPr>
        </p:nvGraphicFramePr>
        <p:xfrm>
          <a:off x="1066803" y="1759309"/>
          <a:ext cx="10058397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87191277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41422971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14831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Enregistré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21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http://localhost/AP2019_Projet002_projetWEB/?q=1eee4438-6095-4531-acaf-e0436caf9e81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toto@sfr.fr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61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http://localhost/AP2019_Projet002_projetWEB/?q=99ded90e-8513-4213-adca-2332393b8aa5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rosemarie@gmail.com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6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http://localhost/AP2019_Projet002_projetWEB/?q=c11c98f9-414b-4775-b206-3fa380df42eb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samdu59@gmail.com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37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74328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86A0A-FB8E-4EC7-83D0-644F6C3B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entury Schoolbook" panose="02040604050505020304" pitchFamily="18" charset="0"/>
              </a:rPr>
              <a:t>Formulaire du professionnel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EB98D929-2877-41BB-9D8C-EB419D0E3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418046"/>
              </p:ext>
            </p:extLst>
          </p:nvPr>
        </p:nvGraphicFramePr>
        <p:xfrm>
          <a:off x="1066800" y="2103438"/>
          <a:ext cx="100584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81950468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04727827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903184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GUID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Enregistré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96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http://localhost/AP2019_Projet002_projetWEB/?q=90776f84-94a3-492b-853b-bff77d416e6b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fdupont@gmail.com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14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http://localhost/AP2019_Projet002_projetWEB/?q=553d2066-ff19-42dc-b08e-c8ed676e8d3b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lessagemaurice@societe.com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67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75858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39241570-779D-4EDC-AA7C-283F061CA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239296"/>
              </p:ext>
            </p:extLst>
          </p:nvPr>
        </p:nvGraphicFramePr>
        <p:xfrm>
          <a:off x="1066800" y="2103438"/>
          <a:ext cx="10058397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845801243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430893109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82319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Enregistré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3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http://localhost/AP2019_Projet002_projetWEB/?q=db203954-b99b-4d41-a270-ef7d52405ea2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e-tutu@gmial.com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81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http://localhost/AP2019_Projet002_projetWEB/?q=d389bd92-acf4-4f3d-814f-7ff093a9603e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stephane.dupan@yahoo.com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15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http://localhost/AP2019_Projet002_projetWEB/?q=c11c98f9-414b-4775-b206-3fa380df42eb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lepatron@societe.com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756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73433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AFB18-DDAB-4818-B40D-ABBD3825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C1FECE5A-6EED-4A4F-A6E0-74E346EAE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726924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01073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25CE4-4639-4948-A8FC-56AAC276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des 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BA0CCD-A56A-40D7-95FF-2104D8D6B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1" dirty="0"/>
              <a:t>Pour les derniers clients :</a:t>
            </a:r>
            <a:endParaRPr lang="fr-FR" sz="2000" b="1" dirty="0">
              <a:solidFill>
                <a:srgbClr val="00B0F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fr-FR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http://localhost/AP2019_Projet002_projetWEB/recuperationClients/edition_xml.php</a:t>
            </a:r>
            <a:endParaRPr lang="fr-FR" sz="1800" dirty="0"/>
          </a:p>
          <a:p>
            <a:pPr lvl="1"/>
            <a:r>
              <a:rPr lang="fr-FR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http://localhost\AP2019_Projet002_projetWEB\recuperationClients\formualire.xml</a:t>
            </a:r>
            <a:endParaRPr lang="fr-FR" sz="1800" dirty="0"/>
          </a:p>
          <a:p>
            <a:endParaRPr lang="fr-FR" sz="2000" dirty="0">
              <a:hlinkClick r:id="rId4"/>
            </a:endParaRPr>
          </a:p>
          <a:p>
            <a:r>
              <a:rPr lang="fr-FR" sz="2000" b="1" dirty="0"/>
              <a:t>Pour tous les clients :</a:t>
            </a:r>
            <a:endParaRPr lang="fr-FR" sz="2000" b="1" dirty="0">
              <a:solidFill>
                <a:srgbClr val="00B0F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fr-FR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http://localhost/AP2019_Projet002_projetWEB/recuperationClients/recup_globale.php</a:t>
            </a:r>
            <a:endParaRPr lang="fr-FR" sz="1800" dirty="0"/>
          </a:p>
          <a:p>
            <a:pPr lvl="1"/>
            <a:r>
              <a:rPr lang="fr-FR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http://localhost\AP2019_Projet002_projetWEB\recuperationClients\formualireGlobale.xml</a:t>
            </a:r>
            <a:endParaRPr lang="fr-FR" sz="1800" dirty="0"/>
          </a:p>
          <a:p>
            <a:pPr lvl="1"/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3818547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ésultat de recherche d'images pour &quot;conclusion&quot;&quot;">
            <a:extLst>
              <a:ext uri="{FF2B5EF4-FFF2-40B4-BE49-F238E27FC236}">
                <a16:creationId xmlns:a16="http://schemas.microsoft.com/office/drawing/2014/main" id="{19F2E483-BE2E-4385-8D05-8965808CD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1" y="391886"/>
            <a:ext cx="10720873" cy="609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133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6E9AB78-35A0-4633-8610-80FC4D33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90" y="2622756"/>
            <a:ext cx="2585884" cy="2585884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30920B9-91EE-485E-8747-F547B16B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794" y="1269115"/>
            <a:ext cx="2585883" cy="21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9152C3B-2561-4637-A60D-78E45F53246D}"/>
              </a:ext>
            </a:extLst>
          </p:cNvPr>
          <p:cNvSpPr txBox="1"/>
          <p:nvPr/>
        </p:nvSpPr>
        <p:spPr>
          <a:xfrm>
            <a:off x="1868129" y="1396181"/>
            <a:ext cx="3598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Merci pour </a:t>
            </a:r>
            <a:r>
              <a:rPr lang="fr-FR" sz="3200" dirty="0">
                <a:latin typeface="Century Schoolbook" panose="02040604050505020304" pitchFamily="18" charset="0"/>
              </a:rPr>
              <a:t>votre</a:t>
            </a:r>
            <a:r>
              <a:rPr lang="fr-FR" sz="3200" dirty="0"/>
              <a:t> attention !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D159B2-E700-428D-B0A7-8ABABB2BBFA9}"/>
              </a:ext>
            </a:extLst>
          </p:cNvPr>
          <p:cNvSpPr txBox="1"/>
          <p:nvPr/>
        </p:nvSpPr>
        <p:spPr>
          <a:xfrm>
            <a:off x="6937245" y="3758382"/>
            <a:ext cx="3224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entury Schoolbook" panose="02040604050505020304" pitchFamily="18" charset="0"/>
              </a:rPr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1121242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07285-3F5D-4262-BF32-0FFBC518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fr-FR" dirty="0"/>
              <a:t>Enjeux</a:t>
            </a:r>
          </a:p>
        </p:txBody>
      </p:sp>
      <p:pic>
        <p:nvPicPr>
          <p:cNvPr id="1026" name="Picture 2" descr="Bienvenue sur teletravailler.fr | teletravailler.fr">
            <a:extLst>
              <a:ext uri="{FF2B5EF4-FFF2-40B4-BE49-F238E27FC236}">
                <a16:creationId xmlns:a16="http://schemas.microsoft.com/office/drawing/2014/main" id="{518A369A-0C04-4F7F-98B4-0C9040C18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55"/>
          <a:stretch/>
        </p:blipFill>
        <p:spPr bwMode="auto">
          <a:xfrm>
            <a:off x="1066800" y="2103120"/>
            <a:ext cx="10058400" cy="384962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216070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B0EC9-8696-4619-8C28-A757CDD0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pic>
        <p:nvPicPr>
          <p:cNvPr id="1026" name="Picture 2" descr="Un Logo en CSS3 sans images - Les Carnets de Byfeel">
            <a:extLst>
              <a:ext uri="{FF2B5EF4-FFF2-40B4-BE49-F238E27FC236}">
                <a16:creationId xmlns:a16="http://schemas.microsoft.com/office/drawing/2014/main" id="{DEA73404-78E3-484A-8EDC-25A55B559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80" y="1987885"/>
            <a:ext cx="2212664" cy="143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e bibliothèque (library) Javascript pour le Zcash - Zcash FR">
            <a:extLst>
              <a:ext uri="{FF2B5EF4-FFF2-40B4-BE49-F238E27FC236}">
                <a16:creationId xmlns:a16="http://schemas.microsoft.com/office/drawing/2014/main" id="{472D269C-9881-4210-BCFC-70E274324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0" r="28261"/>
          <a:stretch/>
        </p:blipFill>
        <p:spPr bwMode="auto">
          <a:xfrm>
            <a:off x="7528383" y="1992060"/>
            <a:ext cx="1028669" cy="14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ormation Bootstrap 4 : Framework CSS ⋆ Ambient Formations">
            <a:extLst>
              <a:ext uri="{FF2B5EF4-FFF2-40B4-BE49-F238E27FC236}">
                <a16:creationId xmlns:a16="http://schemas.microsoft.com/office/drawing/2014/main" id="{19DA7334-E2DC-4CDC-BB32-FBACD6C60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7" t="6573" r="11097" b="11141"/>
          <a:stretch/>
        </p:blipFill>
        <p:spPr bwMode="auto">
          <a:xfrm>
            <a:off x="4159776" y="1996301"/>
            <a:ext cx="1550807" cy="143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ampServer — Wikipédia">
            <a:extLst>
              <a:ext uri="{FF2B5EF4-FFF2-40B4-BE49-F238E27FC236}">
                <a16:creationId xmlns:a16="http://schemas.microsoft.com/office/drawing/2014/main" id="{A9AE3283-35A6-4378-B224-1EF1B46B0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484" y="2014194"/>
            <a:ext cx="1437891" cy="14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D0B8E1E-412C-472E-945C-992FDE842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36" y="3570475"/>
            <a:ext cx="2622850" cy="141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Logo | Icons Gratuite">
            <a:extLst>
              <a:ext uri="{FF2B5EF4-FFF2-40B4-BE49-F238E27FC236}">
                <a16:creationId xmlns:a16="http://schemas.microsoft.com/office/drawing/2014/main" id="{D7EC2AE4-B279-4F5F-AED4-0C2BD1629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83" y="3570475"/>
            <a:ext cx="1416442" cy="141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DF76A1B4-1A8C-493B-B8D8-68086D5D0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08"/>
          <a:stretch/>
        </p:blipFill>
        <p:spPr bwMode="auto">
          <a:xfrm>
            <a:off x="8241683" y="3570475"/>
            <a:ext cx="1484041" cy="141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5997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6B47D-3D0A-4CD4-B4EA-D1D3ACB0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fr-FR" dirty="0"/>
              <a:t>MCD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F6F689-23B5-4B54-B43C-8EA7373F3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0"/>
          <a:stretch/>
        </p:blipFill>
        <p:spPr bwMode="auto">
          <a:xfrm>
            <a:off x="1875669" y="2103120"/>
            <a:ext cx="8440661" cy="384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1504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D4B26-EFAC-411C-BD30-C4F15097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fr-FR" dirty="0"/>
              <a:t>MLD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6856F3-BEFF-45F3-911E-6D4E18C758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9"/>
          <a:stretch/>
        </p:blipFill>
        <p:spPr bwMode="auto">
          <a:xfrm>
            <a:off x="1941683" y="2103120"/>
            <a:ext cx="8308633" cy="384962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9485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02F0F-A198-4AAD-8A56-ABEA49BC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EAFE752D-337B-466F-9EF6-027D800D2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453427"/>
              </p:ext>
            </p:extLst>
          </p:nvPr>
        </p:nvGraphicFramePr>
        <p:xfrm>
          <a:off x="1066800" y="2427904"/>
          <a:ext cx="10058400" cy="2002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34064765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107042993"/>
                    </a:ext>
                  </a:extLst>
                </a:gridCol>
              </a:tblGrid>
              <a:tr h="53915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Benjamin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Quentin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5058"/>
                  </a:ext>
                </a:extLst>
              </a:tr>
              <a:tr h="53915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Maquettage / interaction flow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SQL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XML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Rédaction des dossiers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Template du formulaire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Javascript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Introduction dans le projet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Rédaction des dossiers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Powerpoint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7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6409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B5F09-1F5A-4CBE-A0A5-7B599C7F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fr-FR" dirty="0"/>
              <a:t>Planification prévisionnelle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BB3F50-F002-4F1E-8142-8B0D554BC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"/>
          <a:stretch/>
        </p:blipFill>
        <p:spPr>
          <a:xfrm>
            <a:off x="1402199" y="2103120"/>
            <a:ext cx="9387602" cy="3849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282180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FCAD4-8F21-45BD-A1E0-8A1F3BFD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fr-FR" dirty="0"/>
              <a:t>Maquettage / interaction flow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42242A9F-69FD-43EB-8A98-F648AB465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7822" y="3485415"/>
            <a:ext cx="4853319" cy="2729991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3BF666B2-A331-4240-9901-8F846242F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298" y="2014194"/>
            <a:ext cx="4853319" cy="272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48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Grand écran</PresentationFormat>
  <Paragraphs>87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Century Schoolbook</vt:lpstr>
      <vt:lpstr>Garamond</vt:lpstr>
      <vt:lpstr>SavonVTI</vt:lpstr>
      <vt:lpstr>Formulaire Connectlife</vt:lpstr>
      <vt:lpstr>Sommaire</vt:lpstr>
      <vt:lpstr>Enjeux</vt:lpstr>
      <vt:lpstr>Technologies utilisées</vt:lpstr>
      <vt:lpstr>MCD</vt:lpstr>
      <vt:lpstr>MLD</vt:lpstr>
      <vt:lpstr>Répartition des tâches</vt:lpstr>
      <vt:lpstr>Planification prévisionnelle</vt:lpstr>
      <vt:lpstr>Maquettage / interaction flow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Formulaire du particulier</vt:lpstr>
      <vt:lpstr>Présentation PowerPoint</vt:lpstr>
      <vt:lpstr>Formulaire du professionnel</vt:lpstr>
      <vt:lpstr>Présentation PowerPoint</vt:lpstr>
      <vt:lpstr>Récupération des clients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2020-06-04T17:14:51Z</dcterms:created>
  <dcterms:modified xsi:type="dcterms:W3CDTF">2020-06-04T18:16:58Z</dcterms:modified>
</cp:coreProperties>
</file>