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D7CA-50FA-4A69-AD68-D58F766772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D8E24-1994-41F3-8B43-A17EB1F0A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191DD-CCEB-4CC3-B1D3-9609E3DA9A4B}"/>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AD8B45E5-17C3-4F4A-BBE1-461BF3C53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EB20C-ABCE-4DED-B9C4-07AA921419A3}"/>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90594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C1AA-C780-4677-A1B3-37264DFF3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6BF5D0-2D61-4F75-AF65-7A2B15D23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B132E-26EC-4DCE-9571-67380CE246DA}"/>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0ED9ED13-BFFF-48FB-A3C0-4782DB62B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58AD-81D4-451D-A193-7F10427F1447}"/>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150605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8056F-CA49-492A-A273-E4BFD896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E15407-26C5-49C0-AA12-C6914AE70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2846F-0B93-41F5-8F56-BC50622E63F5}"/>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A15E493F-E09E-4D7E-B937-4395C05FB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87A62-D05E-4D36-931E-7A4CA658715F}"/>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5526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3E8-934D-4F06-8083-D4D60D969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D83ED-2C0C-4772-90FB-E4393957F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43525-0BA1-45E8-97D4-1CF2C2E254A6}"/>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73E1ED4B-2FCD-4F5E-B4E8-50B06E32C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761FB-DC3A-4F95-848F-8DD4AB41D0B2}"/>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308652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9BB4-6524-41F8-8ED4-4BB4130C2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F7F76-4C68-42B0-A4F3-1143B2B1E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81C3F-6D83-4997-B6ED-EB6044E2077C}"/>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E73208FA-922A-4509-8D30-2B51C3E9F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66AF-38CC-40EC-8A5A-783F434FD2F1}"/>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164148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2C-60A9-493C-84F5-1B6D9EC27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B3F93-B9C6-4832-8484-EF93FD1F3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9C9BA-AB8E-4708-8240-B10AE9F8B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52777-D7B3-464C-B3C6-49150FA56BEA}"/>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6" name="Footer Placeholder 5">
            <a:extLst>
              <a:ext uri="{FF2B5EF4-FFF2-40B4-BE49-F238E27FC236}">
                <a16:creationId xmlns:a16="http://schemas.microsoft.com/office/drawing/2014/main" id="{02A54FCD-52F0-49A7-9A88-B7D0EA97A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A056E-5F4E-4F51-A766-7A7652F7BBF2}"/>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97654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5FCD-BB01-4710-B4B7-6CD7261E59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ED77C-BB6D-410D-A4CE-386ECFAF7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31E8A-250F-4A03-8438-E37767013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DE277-7F52-4787-8DC6-B682199BC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3F1DE-EA45-4A9A-86C6-5402FA6F5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3AC11-C3BC-454A-9C06-9B89F3100B8C}"/>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8" name="Footer Placeholder 7">
            <a:extLst>
              <a:ext uri="{FF2B5EF4-FFF2-40B4-BE49-F238E27FC236}">
                <a16:creationId xmlns:a16="http://schemas.microsoft.com/office/drawing/2014/main" id="{DCD74170-5E38-4919-B2B8-ACF75A1161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822BB0-F389-4DFF-97DB-9B82CB4792EA}"/>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10998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D894-4895-4A21-9B97-01B25E620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6044FE-4D13-4956-BE99-DBA0E0CF84CF}"/>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4" name="Footer Placeholder 3">
            <a:extLst>
              <a:ext uri="{FF2B5EF4-FFF2-40B4-BE49-F238E27FC236}">
                <a16:creationId xmlns:a16="http://schemas.microsoft.com/office/drawing/2014/main" id="{CA2B9AE4-739A-4194-B487-432B52E138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AAFE4D-27F0-431C-80FE-215AC179FC77}"/>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93456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F24D3-13BF-491D-85A5-60B40DD6C510}"/>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3" name="Footer Placeholder 2">
            <a:extLst>
              <a:ext uri="{FF2B5EF4-FFF2-40B4-BE49-F238E27FC236}">
                <a16:creationId xmlns:a16="http://schemas.microsoft.com/office/drawing/2014/main" id="{D1EBB43D-D320-4565-9C68-7292BCB3E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8B23E6-8766-4FD1-948E-B9C480F27513}"/>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99364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E009-5B11-49F7-AFEA-628683A3F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82138-D03D-4E0C-BAD3-AE3862F28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E7C2B-0959-46DE-BA40-855ED7CA8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76065-4CE4-4902-AEF4-6CC496AE599C}"/>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6" name="Footer Placeholder 5">
            <a:extLst>
              <a:ext uri="{FF2B5EF4-FFF2-40B4-BE49-F238E27FC236}">
                <a16:creationId xmlns:a16="http://schemas.microsoft.com/office/drawing/2014/main" id="{5A99E1EF-ABC5-4882-B74D-A9DC0643F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28AB9-B62E-48E1-95BE-90DD0CDC44EE}"/>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254585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3EFF-30ED-460A-B9B7-ECD944B24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4E55-9C86-4F8A-AE50-05C346EC7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35B52-B1F2-4DEE-8042-97E911C2C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51231-9B1E-41EF-A985-BA4ACB8F8EA5}"/>
              </a:ext>
            </a:extLst>
          </p:cNvPr>
          <p:cNvSpPr>
            <a:spLocks noGrp="1"/>
          </p:cNvSpPr>
          <p:nvPr>
            <p:ph type="dt" sz="half" idx="10"/>
          </p:nvPr>
        </p:nvSpPr>
        <p:spPr/>
        <p:txBody>
          <a:bodyPr/>
          <a:lstStyle/>
          <a:p>
            <a:fld id="{4195172E-F658-48F8-A87E-8973F53A155F}" type="datetimeFigureOut">
              <a:rPr lang="en-US" smtClean="0"/>
              <a:t>4/8/2019</a:t>
            </a:fld>
            <a:endParaRPr lang="en-US"/>
          </a:p>
        </p:txBody>
      </p:sp>
      <p:sp>
        <p:nvSpPr>
          <p:cNvPr id="6" name="Footer Placeholder 5">
            <a:extLst>
              <a:ext uri="{FF2B5EF4-FFF2-40B4-BE49-F238E27FC236}">
                <a16:creationId xmlns:a16="http://schemas.microsoft.com/office/drawing/2014/main" id="{8AECFA90-A7E3-4D45-9B5B-2676F3A2D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35F6A-FFFF-4DD6-BF5C-81FFB3BFE27B}"/>
              </a:ext>
            </a:extLst>
          </p:cNvPr>
          <p:cNvSpPr>
            <a:spLocks noGrp="1"/>
          </p:cNvSpPr>
          <p:nvPr>
            <p:ph type="sldNum" sz="quarter" idx="12"/>
          </p:nvPr>
        </p:nvSpPr>
        <p:spPr/>
        <p:txBody>
          <a:bodyPr/>
          <a:lstStyle/>
          <a:p>
            <a:fld id="{455F0680-5DE3-4378-8289-84878C0462CF}" type="slidenum">
              <a:rPr lang="en-US" smtClean="0"/>
              <a:t>‹#›</a:t>
            </a:fld>
            <a:endParaRPr lang="en-US"/>
          </a:p>
        </p:txBody>
      </p:sp>
    </p:spTree>
    <p:extLst>
      <p:ext uri="{BB962C8B-B14F-4D97-AF65-F5344CB8AC3E}">
        <p14:creationId xmlns:p14="http://schemas.microsoft.com/office/powerpoint/2010/main" val="150253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13186-4F12-4650-B324-EA20AD79B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9DDC42-4591-440D-AAC7-20602AE66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E4617-671C-42C3-AC6B-A4DC560E8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5172E-F658-48F8-A87E-8973F53A155F}" type="datetimeFigureOut">
              <a:rPr lang="en-US" smtClean="0"/>
              <a:t>4/8/2019</a:t>
            </a:fld>
            <a:endParaRPr lang="en-US"/>
          </a:p>
        </p:txBody>
      </p:sp>
      <p:sp>
        <p:nvSpPr>
          <p:cNvPr id="5" name="Footer Placeholder 4">
            <a:extLst>
              <a:ext uri="{FF2B5EF4-FFF2-40B4-BE49-F238E27FC236}">
                <a16:creationId xmlns:a16="http://schemas.microsoft.com/office/drawing/2014/main" id="{8F29D9B9-C436-439B-A16A-8D576698B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EBC960-4D40-4B89-B257-286B5D76C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F0680-5DE3-4378-8289-84878C0462CF}" type="slidenum">
              <a:rPr lang="en-US" smtClean="0"/>
              <a:t>‹#›</a:t>
            </a:fld>
            <a:endParaRPr lang="en-US"/>
          </a:p>
        </p:txBody>
      </p:sp>
    </p:spTree>
    <p:extLst>
      <p:ext uri="{BB962C8B-B14F-4D97-AF65-F5344CB8AC3E}">
        <p14:creationId xmlns:p14="http://schemas.microsoft.com/office/powerpoint/2010/main" val="304136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9895-124D-4710-881E-59924E592CC2}"/>
              </a:ext>
            </a:extLst>
          </p:cNvPr>
          <p:cNvSpPr>
            <a:spLocks noGrp="1"/>
          </p:cNvSpPr>
          <p:nvPr>
            <p:ph type="ctrTitle"/>
          </p:nvPr>
        </p:nvSpPr>
        <p:spPr/>
        <p:txBody>
          <a:bodyPr/>
          <a:lstStyle/>
          <a:p>
            <a:r>
              <a:rPr lang="en-US" dirty="0"/>
              <a:t>Yellow Taxi Demand Prediction</a:t>
            </a:r>
          </a:p>
        </p:txBody>
      </p:sp>
    </p:spTree>
    <p:extLst>
      <p:ext uri="{BB962C8B-B14F-4D97-AF65-F5344CB8AC3E}">
        <p14:creationId xmlns:p14="http://schemas.microsoft.com/office/powerpoint/2010/main" val="142366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9F2F-06F2-4F66-871E-67C10B1DF3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FB2435-55AB-44EA-BEA4-95309CA46628}"/>
              </a:ext>
            </a:extLst>
          </p:cNvPr>
          <p:cNvSpPr>
            <a:spLocks noGrp="1"/>
          </p:cNvSpPr>
          <p:nvPr>
            <p:ph idx="1"/>
          </p:nvPr>
        </p:nvSpPr>
        <p:spPr/>
        <p:txBody>
          <a:bodyPr>
            <a:normAutofit/>
          </a:bodyPr>
          <a:lstStyle/>
          <a:p>
            <a:r>
              <a:rPr lang="en-US" dirty="0"/>
              <a:t>90% of the trips are picked up in Manhattan</a:t>
            </a:r>
          </a:p>
          <a:p>
            <a:r>
              <a:rPr lang="en-US" dirty="0"/>
              <a:t>93% of those trips end in Manhattan</a:t>
            </a:r>
          </a:p>
          <a:p>
            <a:r>
              <a:rPr lang="en-US" dirty="0"/>
              <a:t>The Manhattan exclusionary zone is reserved for yellow medallion cabs</a:t>
            </a:r>
          </a:p>
          <a:p>
            <a:r>
              <a:rPr lang="en-US" dirty="0"/>
              <a:t>113M trips in 2017</a:t>
            </a:r>
          </a:p>
          <a:p>
            <a:r>
              <a:rPr lang="en-US" dirty="0"/>
              <a:t>102M trips started in Manhattan</a:t>
            </a:r>
          </a:p>
          <a:p>
            <a:r>
              <a:rPr lang="en-US" dirty="0"/>
              <a:t>95M trips started and ended in Manhattan</a:t>
            </a:r>
          </a:p>
        </p:txBody>
      </p:sp>
    </p:spTree>
    <p:extLst>
      <p:ext uri="{BB962C8B-B14F-4D97-AF65-F5344CB8AC3E}">
        <p14:creationId xmlns:p14="http://schemas.microsoft.com/office/powerpoint/2010/main" val="277267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6F94-D673-4069-A6B5-E7231B1379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F7D58C-78CB-43BE-BD32-78076E0785FB}"/>
              </a:ext>
            </a:extLst>
          </p:cNvPr>
          <p:cNvSpPr>
            <a:spLocks noGrp="1"/>
          </p:cNvSpPr>
          <p:nvPr>
            <p:ph idx="1"/>
          </p:nvPr>
        </p:nvSpPr>
        <p:spPr/>
        <p:txBody>
          <a:bodyPr/>
          <a:lstStyle/>
          <a:p>
            <a:r>
              <a:rPr lang="en-US" dirty="0"/>
              <a:t>Direct the destination and route used</a:t>
            </a:r>
          </a:p>
          <a:p>
            <a:r>
              <a:rPr lang="en-US" dirty="0"/>
              <a:t>Travel to any destination in the five boroughs of the City of New York</a:t>
            </a:r>
          </a:p>
          <a:p>
            <a:r>
              <a:rPr lang="en-US" dirty="0"/>
              <a:t>Riders can make multiple stops in a single cab ride, though the meter will continue to run throughout the trip and payment will be required at the end of the trip. There is no limit to the number of stops you can request.</a:t>
            </a:r>
          </a:p>
        </p:txBody>
      </p:sp>
    </p:spTree>
    <p:extLst>
      <p:ext uri="{BB962C8B-B14F-4D97-AF65-F5344CB8AC3E}">
        <p14:creationId xmlns:p14="http://schemas.microsoft.com/office/powerpoint/2010/main" val="26242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FD61-33CE-4810-9F52-51F4E0D785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5B2882-50A9-496F-BE02-96E27E8B2C63}"/>
              </a:ext>
            </a:extLst>
          </p:cNvPr>
          <p:cNvSpPr>
            <a:spLocks noGrp="1"/>
          </p:cNvSpPr>
          <p:nvPr>
            <p:ph idx="1"/>
          </p:nvPr>
        </p:nvSpPr>
        <p:spPr/>
        <p:txBody>
          <a:bodyPr/>
          <a:lstStyle/>
          <a:p>
            <a:r>
              <a:rPr lang="en-US" dirty="0"/>
              <a:t>Saving </a:t>
            </a:r>
            <a:r>
              <a:rPr lang="en-US" dirty="0" err="1"/>
              <a:t>Dask</a:t>
            </a:r>
            <a:r>
              <a:rPr lang="en-US" dirty="0"/>
              <a:t> </a:t>
            </a:r>
            <a:r>
              <a:rPr lang="en-US" dirty="0" err="1"/>
              <a:t>dataframe</a:t>
            </a:r>
            <a:r>
              <a:rPr lang="en-US" dirty="0"/>
              <a:t> as Parquet improves performance</a:t>
            </a:r>
          </a:p>
          <a:p>
            <a:r>
              <a:rPr lang="en-US" dirty="0" err="1"/>
              <a:t>Eventhough</a:t>
            </a:r>
            <a:r>
              <a:rPr lang="en-US" dirty="0"/>
              <a:t> </a:t>
            </a:r>
            <a:r>
              <a:rPr lang="en-US" dirty="0" err="1"/>
              <a:t>dask</a:t>
            </a:r>
            <a:r>
              <a:rPr lang="en-US" dirty="0"/>
              <a:t> can work with minimal RAM. Having more RAM will reduce the number of disk transfers it has to make</a:t>
            </a:r>
          </a:p>
          <a:p>
            <a:r>
              <a:rPr lang="en-US" dirty="0"/>
              <a:t>If you can load it all in memory pandas is faster</a:t>
            </a:r>
          </a:p>
          <a:p>
            <a:r>
              <a:rPr lang="en-US" dirty="0"/>
              <a:t>GCP Free Trial </a:t>
            </a:r>
          </a:p>
          <a:p>
            <a:r>
              <a:rPr lang="en-US" dirty="0"/>
              <a:t>I can access the VM from my local computer through VNC server</a:t>
            </a:r>
          </a:p>
          <a:p>
            <a:r>
              <a:rPr lang="en-US" dirty="0"/>
              <a:t>Easier to manage files and view </a:t>
            </a:r>
            <a:r>
              <a:rPr lang="en-US" dirty="0" err="1"/>
              <a:t>dask</a:t>
            </a:r>
            <a:r>
              <a:rPr lang="en-US" dirty="0"/>
              <a:t> status and tensor board</a:t>
            </a:r>
          </a:p>
          <a:p>
            <a:endParaRPr lang="en-US" dirty="0"/>
          </a:p>
        </p:txBody>
      </p:sp>
    </p:spTree>
    <p:extLst>
      <p:ext uri="{BB962C8B-B14F-4D97-AF65-F5344CB8AC3E}">
        <p14:creationId xmlns:p14="http://schemas.microsoft.com/office/powerpoint/2010/main" val="307801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26E9-CFF6-45A7-BE9D-527E09C09A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BE2FD7-C976-47C7-9587-3BDFD78648D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8FCB110-87C7-462D-A160-6B9B56496F20}"/>
              </a:ext>
            </a:extLst>
          </p:cNvPr>
          <p:cNvPicPr>
            <a:picLocks noChangeAspect="1"/>
          </p:cNvPicPr>
          <p:nvPr/>
        </p:nvPicPr>
        <p:blipFill>
          <a:blip r:embed="rId2"/>
          <a:stretch>
            <a:fillRect/>
          </a:stretch>
        </p:blipFill>
        <p:spPr>
          <a:xfrm>
            <a:off x="553316" y="-165100"/>
            <a:ext cx="9201150" cy="6657975"/>
          </a:xfrm>
          <a:prstGeom prst="rect">
            <a:avLst/>
          </a:prstGeom>
        </p:spPr>
      </p:pic>
    </p:spTree>
    <p:extLst>
      <p:ext uri="{BB962C8B-B14F-4D97-AF65-F5344CB8AC3E}">
        <p14:creationId xmlns:p14="http://schemas.microsoft.com/office/powerpoint/2010/main" val="372591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A75F-12B5-45B1-BECB-BDAA01681CA0}"/>
              </a:ext>
            </a:extLst>
          </p:cNvPr>
          <p:cNvSpPr>
            <a:spLocks noGrp="1"/>
          </p:cNvSpPr>
          <p:nvPr>
            <p:ph type="title"/>
          </p:nvPr>
        </p:nvSpPr>
        <p:spPr/>
        <p:txBody>
          <a:bodyPr/>
          <a:lstStyle/>
          <a:p>
            <a:endParaRPr lang="en-US"/>
          </a:p>
        </p:txBody>
      </p:sp>
      <p:pic>
        <p:nvPicPr>
          <p:cNvPr id="4" name="Untitled Project311">
            <a:hlinkClick r:id="" action="ppaction://media"/>
            <a:extLst>
              <a:ext uri="{FF2B5EF4-FFF2-40B4-BE49-F238E27FC236}">
                <a16:creationId xmlns:a16="http://schemas.microsoft.com/office/drawing/2014/main" id="{26D0DFF5-8237-42F8-BFF6-BF73088DE7C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38200" y="365124"/>
            <a:ext cx="11801968" cy="6645275"/>
          </a:xfrm>
        </p:spPr>
      </p:pic>
    </p:spTree>
    <p:extLst>
      <p:ext uri="{BB962C8B-B14F-4D97-AF65-F5344CB8AC3E}">
        <p14:creationId xmlns:p14="http://schemas.microsoft.com/office/powerpoint/2010/main" val="156212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9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373E-63FF-4503-A28F-70A09BB88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29E6DF-0451-48B7-BA1D-59CFE79EC9F0}"/>
              </a:ext>
            </a:extLst>
          </p:cNvPr>
          <p:cNvSpPr>
            <a:spLocks noGrp="1"/>
          </p:cNvSpPr>
          <p:nvPr>
            <p:ph idx="1"/>
          </p:nvPr>
        </p:nvSpPr>
        <p:spPr/>
        <p:txBody>
          <a:bodyPr/>
          <a:lstStyle/>
          <a:p>
            <a:r>
              <a:rPr lang="en-US" dirty="0"/>
              <a:t>Speed doesn’t include the stops. That is why it is very small</a:t>
            </a:r>
          </a:p>
          <a:p>
            <a:endParaRPr lang="en-US" dirty="0"/>
          </a:p>
          <a:p>
            <a:endParaRPr lang="en-US" dirty="0"/>
          </a:p>
          <a:p>
            <a:r>
              <a:rPr lang="en-US" dirty="0"/>
              <a:t>In the top locations there is a trip every 25 seconds at most</a:t>
            </a:r>
          </a:p>
        </p:txBody>
      </p:sp>
    </p:spTree>
    <p:extLst>
      <p:ext uri="{BB962C8B-B14F-4D97-AF65-F5344CB8AC3E}">
        <p14:creationId xmlns:p14="http://schemas.microsoft.com/office/powerpoint/2010/main" val="3851260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206</Words>
  <Application>Microsoft Office PowerPoint</Application>
  <PresentationFormat>Widescreen</PresentationFormat>
  <Paragraphs>20</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Yellow Taxi Demand Prediction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Taxi Demand Prediction</dc:title>
  <dc:creator>Tinsae G. Alemayehu</dc:creator>
  <cp:lastModifiedBy>Tinsae G. Alemayehu</cp:lastModifiedBy>
  <cp:revision>13</cp:revision>
  <dcterms:created xsi:type="dcterms:W3CDTF">2019-04-08T15:57:11Z</dcterms:created>
  <dcterms:modified xsi:type="dcterms:W3CDTF">2019-04-09T15:47:49Z</dcterms:modified>
</cp:coreProperties>
</file>