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79B5-A25E-FCA4-1A39-FCE290F98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88B08-E222-DF06-FD86-AC2862A59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0BBD-E976-D85F-C112-7CA7D77A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5416-447B-F440-8352-DEEC35D5A0A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8967C-AF8B-520F-C1DB-359862E8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2FBB-FF39-2C1A-09FA-8520C9DC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DCA0-F13A-2F45-8640-4969AAD24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0C7D-DF6C-7935-7969-19085F03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9D9A-441F-8B2A-5986-FB0CB286A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0118E-F269-2D7D-8F00-FA214509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5416-447B-F440-8352-DEEC35D5A0A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A5EC-57D6-27DB-2E49-3EF81BE7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6AD4-7F85-FA64-2DFB-AE21FB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DCA0-F13A-2F45-8640-4969AAD24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4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AB43D-551B-B2AD-3771-E61782A1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260DC-8916-02A3-12C8-0D1330F76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6442-7B25-7EC7-5936-35817F58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5416-447B-F440-8352-DEEC35D5A0A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81ED-273D-E04A-8F95-A3615E6D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A4CEA-070B-7C4B-1C47-5BF8F474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DCA0-F13A-2F45-8640-4969AAD24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BBD0-BCD0-66C5-3A48-3C25B912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EE69-AEBB-2779-8593-3FF3E42E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8CB6-308E-E216-8F2F-11B7EA6A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5416-447B-F440-8352-DEEC35D5A0A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69CE-E7CD-CA83-74AB-282BCBDF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4B8E1-7811-48D4-2AF9-F851B765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DCA0-F13A-2F45-8640-4969AAD24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8008-68E3-8E6C-EF84-5E8FD46D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70AEC-965B-3A60-8D9D-3A2B797C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D057-8EAC-D80D-E598-87A72BAE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5416-447B-F440-8352-DEEC35D5A0A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E5D11-1E9C-CB7A-D61B-9B7CDFEB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2254-F8B7-DE46-3742-98BDF294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DCA0-F13A-2F45-8640-4969AAD24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4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4DB2-357A-B154-270A-F636422E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650B-4900-6BAA-335B-1851559B8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0BC8D-F823-CB30-230A-A1D4675B7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82BA0-F841-67F6-2C19-1C27F3BC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5416-447B-F440-8352-DEEC35D5A0A8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C9090-3B28-5799-460E-9A337956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76AE7-85D6-FAF5-8A35-B52D070F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DCA0-F13A-2F45-8640-4969AAD24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2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CD7B-4C1A-06C5-83FB-8D383228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0F469-3385-27E3-EB68-D81B7FD5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DB797-9393-9916-1474-4F2AE44D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012AD-1447-700B-D575-42FB213F5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3F9DE-DD44-BB41-1DF7-E3C324AE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5FB34-8A83-A9D5-2456-7B982F4B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5416-447B-F440-8352-DEEC35D5A0A8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B5619-BC8E-5969-B29E-A8620FCE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BFA9-54A1-0356-0F10-BE6793BF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DCA0-F13A-2F45-8640-4969AAD24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6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DB2F-007B-767D-BD74-CE0616A2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731C3-5B35-E0B6-82FF-B9346AD9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5416-447B-F440-8352-DEEC35D5A0A8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1B9ED-1578-3E7A-DB74-88FD972B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D973E-26C7-48C5-93D0-FA1F362E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DCA0-F13A-2F45-8640-4969AAD24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2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A8251-D71A-7DF1-7434-76D74366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5416-447B-F440-8352-DEEC35D5A0A8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A3747-19BE-22AA-31B7-7F1150D2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14452-3524-DEAA-2A53-0296BDBE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DCA0-F13A-2F45-8640-4969AAD24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4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F509-7D67-F6E6-CAD8-C441F368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3CE1-2990-3E85-C711-A17CBB0B4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E3997-014A-D31C-B13E-31B5624DB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7093-AEE9-5DAE-5D4C-32BE3E22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5416-447B-F440-8352-DEEC35D5A0A8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E649-EBD6-A159-58B5-28475C42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C328-52EC-C1DA-92DD-EB75BDC1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DCA0-F13A-2F45-8640-4969AAD24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CFAD-CCC6-AA4B-8A40-71CEDA04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22296-4F96-D956-372F-67BFABF9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0C579-EB4E-ADD0-8DDF-79FDF8E5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9124B-B356-EC3D-33EF-47F8D9E7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5416-447B-F440-8352-DEEC35D5A0A8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A5D4C-1919-84F5-611F-CC133C0A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FBD2F-EDC2-1AEB-B6B2-35EA5A26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DCA0-F13A-2F45-8640-4969AAD24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33DB5-CD3F-68E5-2042-EDE6E3FA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E908-2D8F-7A0B-49B2-96773667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5497-EAE5-D2F9-D918-74CA5531A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5416-447B-F440-8352-DEEC35D5A0A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C4F7-2231-4515-DDEB-4F557CB30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10F8-1896-6967-657A-5666CE8AE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4DCA0-F13A-2F45-8640-4969AAD24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72570-BE09-6124-5229-03A645CC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0" y="841911"/>
            <a:ext cx="11593920" cy="4240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3641E-7657-4D2F-3237-482A0C2F897B}"/>
              </a:ext>
            </a:extLst>
          </p:cNvPr>
          <p:cNvSpPr txBox="1"/>
          <p:nvPr/>
        </p:nvSpPr>
        <p:spPr>
          <a:xfrm>
            <a:off x="9502862" y="3557592"/>
            <a:ext cx="843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-0.77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EC84C-20C1-BF38-2F31-C06B5F9CAC47}"/>
              </a:ext>
            </a:extLst>
          </p:cNvPr>
          <p:cNvSpPr txBox="1"/>
          <p:nvPr/>
        </p:nvSpPr>
        <p:spPr>
          <a:xfrm>
            <a:off x="6543927" y="3557592"/>
            <a:ext cx="843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-0.11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1B7F4-40F1-A7E6-ABFB-DD6F89855FF9}"/>
              </a:ext>
            </a:extLst>
          </p:cNvPr>
          <p:cNvSpPr txBox="1"/>
          <p:nvPr/>
        </p:nvSpPr>
        <p:spPr>
          <a:xfrm>
            <a:off x="8020059" y="3557592"/>
            <a:ext cx="843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-0.77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B6FA2-6993-A32B-D9BB-BB310727ADD1}"/>
              </a:ext>
            </a:extLst>
          </p:cNvPr>
          <p:cNvSpPr txBox="1"/>
          <p:nvPr/>
        </p:nvSpPr>
        <p:spPr>
          <a:xfrm>
            <a:off x="5179000" y="3557592"/>
            <a:ext cx="843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F23D9-2F02-F394-33B9-60E4E950418B}"/>
              </a:ext>
            </a:extLst>
          </p:cNvPr>
          <p:cNvSpPr txBox="1"/>
          <p:nvPr/>
        </p:nvSpPr>
        <p:spPr>
          <a:xfrm>
            <a:off x="3573852" y="2498709"/>
            <a:ext cx="7250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E8833-1658-19B4-164C-68E20DA5B244}"/>
              </a:ext>
            </a:extLst>
          </p:cNvPr>
          <p:cNvSpPr txBox="1"/>
          <p:nvPr/>
        </p:nvSpPr>
        <p:spPr>
          <a:xfrm>
            <a:off x="2229962" y="3349176"/>
            <a:ext cx="7250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C6FF5-B768-5491-E4F9-A8BC5AFF2080}"/>
              </a:ext>
            </a:extLst>
          </p:cNvPr>
          <p:cNvSpPr txBox="1"/>
          <p:nvPr/>
        </p:nvSpPr>
        <p:spPr>
          <a:xfrm>
            <a:off x="793047" y="4623625"/>
            <a:ext cx="7250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9555F-79CA-6113-B3C9-FC5BA6A2A978}"/>
              </a:ext>
            </a:extLst>
          </p:cNvPr>
          <p:cNvSpPr txBox="1"/>
          <p:nvPr/>
        </p:nvSpPr>
        <p:spPr>
          <a:xfrm>
            <a:off x="2134957" y="1643087"/>
            <a:ext cx="7250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FEE20-AE9C-93A9-550D-8692002CA1E3}"/>
              </a:ext>
            </a:extLst>
          </p:cNvPr>
          <p:cNvSpPr txBox="1"/>
          <p:nvPr/>
        </p:nvSpPr>
        <p:spPr>
          <a:xfrm>
            <a:off x="866366" y="1214380"/>
            <a:ext cx="5467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0.66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35A77-9770-7FFB-7CE3-EBBDF9EECFDC}"/>
              </a:ext>
            </a:extLst>
          </p:cNvPr>
          <p:cNvSpPr txBox="1"/>
          <p:nvPr/>
        </p:nvSpPr>
        <p:spPr>
          <a:xfrm>
            <a:off x="816797" y="3761160"/>
            <a:ext cx="5467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6BBAA-FD71-DF5E-1C8F-579316876C3A}"/>
              </a:ext>
            </a:extLst>
          </p:cNvPr>
          <p:cNvSpPr txBox="1"/>
          <p:nvPr/>
        </p:nvSpPr>
        <p:spPr>
          <a:xfrm>
            <a:off x="888138" y="2056538"/>
            <a:ext cx="5467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4FFE6-1558-E049-10ED-61EDDE3C7D9C}"/>
              </a:ext>
            </a:extLst>
          </p:cNvPr>
          <p:cNvSpPr txBox="1"/>
          <p:nvPr/>
        </p:nvSpPr>
        <p:spPr>
          <a:xfrm>
            <a:off x="804922" y="2919002"/>
            <a:ext cx="5824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-0.44</a:t>
            </a:r>
          </a:p>
        </p:txBody>
      </p:sp>
    </p:spTree>
    <p:extLst>
      <p:ext uri="{BB962C8B-B14F-4D97-AF65-F5344CB8AC3E}">
        <p14:creationId xmlns:p14="http://schemas.microsoft.com/office/powerpoint/2010/main" val="241090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E6F2C-63CC-0FD9-2C0B-5A4B637C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89" y="430645"/>
            <a:ext cx="4274512" cy="3428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71F95-14D9-EE47-38FD-E877E1ED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055" y="392050"/>
            <a:ext cx="4237886" cy="342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5E5A48-484D-EB7C-9586-E8515E16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5" y="159987"/>
            <a:ext cx="4356118" cy="3497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EBB75-46B9-F169-91CA-B1B871FB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82" y="159986"/>
            <a:ext cx="4356117" cy="35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4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4EAD3-4FE9-8D5E-40A7-44A84807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3" y="143210"/>
            <a:ext cx="4457527" cy="3388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CC120-5F6C-D6FB-6C2D-1BADCB39F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10" y="151165"/>
            <a:ext cx="4220962" cy="3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9753C2-59EC-55CB-311F-6BBA0C23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122" y="116690"/>
            <a:ext cx="4605647" cy="3712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7162A-943D-47C9-566C-65586782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" y="33558"/>
            <a:ext cx="4932396" cy="38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FF6DF-339D-6EAA-DCA1-C63C5520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8" y="198862"/>
            <a:ext cx="6175033" cy="448994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1DD76F-28FA-2A9B-C237-925D09EE9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12268"/>
              </p:ext>
            </p:extLst>
          </p:nvPr>
        </p:nvGraphicFramePr>
        <p:xfrm>
          <a:off x="6225041" y="234487"/>
          <a:ext cx="1131348" cy="5162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674">
                  <a:extLst>
                    <a:ext uri="{9D8B030D-6E8A-4147-A177-3AD203B41FA5}">
                      <a16:colId xmlns:a16="http://schemas.microsoft.com/office/drawing/2014/main" val="613829871"/>
                    </a:ext>
                  </a:extLst>
                </a:gridCol>
                <a:gridCol w="565674">
                  <a:extLst>
                    <a:ext uri="{9D8B030D-6E8A-4147-A177-3AD203B41FA5}">
                      <a16:colId xmlns:a16="http://schemas.microsoft.com/office/drawing/2014/main" val="1012589045"/>
                    </a:ext>
                  </a:extLst>
                </a:gridCol>
              </a:tblGrid>
              <a:tr h="1566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modi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16569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2359614356"/>
                  </a:ext>
                </a:extLst>
              </a:tr>
              <a:tr h="1566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the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13003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1760709998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and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8457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308133820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for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6367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3764230654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you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4913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1168191365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not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3599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899881103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that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3582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1351358812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this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3541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3623864900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india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3510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2281144277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are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3496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1830662043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will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3443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2494068036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with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2580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1804884414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has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2547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1241177081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have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2443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4035086921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but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2361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3246605252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all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2178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3890555640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his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2021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3387102728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was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1998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1863502554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from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1855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4206065501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they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1835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1192002348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people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1781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3169802498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who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1775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2771044544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bjp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1614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267828058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your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1595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3393134035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like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1579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4220168730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what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1546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2379559766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our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1483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1933804727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congress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1418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3170369908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now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1373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422787004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only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1326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666685248"/>
                  </a:ext>
                </a:extLst>
              </a:tr>
              <a:tr h="139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can</a:t>
                      </a:r>
                      <a:endParaRPr lang="en-GB" sz="1050" b="1" i="0" u="none" strike="noStrike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1318</a:t>
                      </a:r>
                      <a:endParaRPr lang="en-GB" sz="1050" b="1" i="0" u="none" strike="noStrike" dirty="0">
                        <a:solidFill>
                          <a:srgbClr val="2121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27" marR="6527" marT="6527" marB="0" anchor="b"/>
                </a:tc>
                <a:extLst>
                  <a:ext uri="{0D108BD9-81ED-4DB2-BD59-A6C34878D82A}">
                    <a16:rowId xmlns:a16="http://schemas.microsoft.com/office/drawing/2014/main" val="227183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35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2035E3-D00A-0691-F5FA-8832E36F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3" y="0"/>
            <a:ext cx="4721352" cy="3750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C2C500-496C-DBC6-F538-F5E131C3B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76" y="0"/>
            <a:ext cx="4650364" cy="37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5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D1B9F3-D5B5-CD8B-7010-9E86C901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76" y="0"/>
            <a:ext cx="5304212" cy="4154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BA9DE9-9361-C49E-72F4-47A8DD5A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8" y="0"/>
            <a:ext cx="5167378" cy="41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8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9529</TotalTime>
  <Words>78</Words>
  <Application>Microsoft Macintosh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 Su</dc:creator>
  <cp:lastModifiedBy>Tin Su</cp:lastModifiedBy>
  <cp:revision>5</cp:revision>
  <dcterms:created xsi:type="dcterms:W3CDTF">2023-04-03T18:15:59Z</dcterms:created>
  <dcterms:modified xsi:type="dcterms:W3CDTF">2023-04-10T09:05:33Z</dcterms:modified>
</cp:coreProperties>
</file>