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1"/>
  </p:notesMasterIdLst>
  <p:handoutMasterIdLst>
    <p:handoutMasterId r:id="rId12"/>
  </p:handoutMasterIdLst>
  <p:sldIdLst>
    <p:sldId id="410" r:id="rId5"/>
    <p:sldId id="391" r:id="rId6"/>
    <p:sldId id="408" r:id="rId7"/>
    <p:sldId id="407" r:id="rId8"/>
    <p:sldId id="406" r:id="rId9"/>
    <p:sldId id="39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1/31/2025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1/31/2025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sz="4800" b="1" i="0" dirty="0">
                <a:solidFill>
                  <a:srgbClr val="0E0E0E"/>
                </a:solidFill>
                <a:effectLst/>
                <a:latin typeface="Nunito" pitchFamily="2" charset="0"/>
              </a:rPr>
              <a:t>Strategic Insights and Recommendations</a:t>
            </a:r>
            <a:endParaRPr lang="en-US" sz="4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2B82C41-C5AD-8172-E2E1-F918BA292145}"/>
              </a:ext>
            </a:extLst>
          </p:cNvPr>
          <p:cNvSpPr txBox="1">
            <a:spLocks/>
          </p:cNvSpPr>
          <p:nvPr/>
        </p:nvSpPr>
        <p:spPr>
          <a:xfrm>
            <a:off x="6394211" y="4338536"/>
            <a:ext cx="5486400" cy="64559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rgbClr val="0E0E0E"/>
                </a:solidFill>
                <a:latin typeface="Nunito" pitchFamily="2" charset="0"/>
              </a:rPr>
              <a:t>Michelle Chekwoti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b="0" i="0" dirty="0">
                <a:solidFill>
                  <a:srgbClr val="0E0E0E"/>
                </a:solidFill>
                <a:effectLst/>
                <a:latin typeface="Nunito" pitchFamily="2" charset="0"/>
              </a:rPr>
              <a:t>Product Strategy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b="0" i="0" dirty="0">
                <a:solidFill>
                  <a:srgbClr val="0E0E0E"/>
                </a:solidFill>
                <a:effectLst/>
                <a:latin typeface="Nunito" pitchFamily="2" charset="0"/>
              </a:rPr>
              <a:t>Customer Retention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interest: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memorable: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/>
          <a:lstStyle/>
          <a:p>
            <a:r>
              <a:rPr lang="en-US" b="0" i="0" dirty="0">
                <a:solidFill>
                  <a:srgbClr val="0E0E0E"/>
                </a:solidFill>
                <a:effectLst/>
                <a:latin typeface="Nunito" pitchFamily="2" charset="0"/>
              </a:rPr>
              <a:t>Operational Efficiency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3632C-2D2E-7026-33B8-EE42DA4BDB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457201"/>
            <a:ext cx="5198269" cy="2305050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9B60-BF79-A832-6AD4-6C6FC6CE431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810595"/>
            <a:ext cx="5198269" cy="3319513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/>
          <a:lstStyle/>
          <a:p>
            <a:r>
              <a:rPr lang="en-US" b="1" i="0" dirty="0">
                <a:solidFill>
                  <a:srgbClr val="0E0E0E"/>
                </a:solidFill>
                <a:effectLst/>
                <a:latin typeface="Nunito" pitchFamily="2" charset="0"/>
              </a:rPr>
              <a:t>Open-Ended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279775"/>
            <a:ext cx="5045075" cy="2994025"/>
          </a:xfrm>
        </p:spPr>
        <p:txBody>
          <a:bodyPr>
            <a:normAutofit/>
          </a:bodyPr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  <a:p>
            <a:endParaRPr lang="en-US" dirty="0"/>
          </a:p>
        </p:txBody>
      </p:sp>
      <p:pic>
        <p:nvPicPr>
          <p:cNvPr id="5" name="Picture Placeholder 52" descr="Hanging lightbulbs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Michelle Chekwoti</a:t>
            </a:r>
          </a:p>
          <a:p>
            <a:r>
              <a:rPr lang="en-US" dirty="0"/>
              <a:t>0746493186</a:t>
            </a:r>
          </a:p>
          <a:p>
            <a:r>
              <a:rPr lang="en-US" dirty="0"/>
              <a:t>michellechekwoti@gmail.com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{3DD60EBB-B623-4AE3-9E1A-2B2EB8FE57F7}tf78853419_win32</Template>
  <TotalTime>4</TotalTime>
  <Words>228</Words>
  <Application>Microsoft Office PowerPoint</Application>
  <PresentationFormat>Widescreen</PresentationFormat>
  <Paragraphs>39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Franklin Gothic Book</vt:lpstr>
      <vt:lpstr>Franklin Gothic Demi</vt:lpstr>
      <vt:lpstr>Nunito</vt:lpstr>
      <vt:lpstr>Custom</vt:lpstr>
      <vt:lpstr>Strategic Insights and Recommendations</vt:lpstr>
      <vt:lpstr>Product Strategy</vt:lpstr>
      <vt:lpstr>Customer Retention</vt:lpstr>
      <vt:lpstr>Operational Efficiency</vt:lpstr>
      <vt:lpstr>Open-Ended Problem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Michelle Chekwooti</dc:creator>
  <cp:lastModifiedBy>Michelle Chekwooti</cp:lastModifiedBy>
  <cp:revision>1</cp:revision>
  <dcterms:created xsi:type="dcterms:W3CDTF">2025-01-31T03:09:39Z</dcterms:created>
  <dcterms:modified xsi:type="dcterms:W3CDTF">2025-01-31T03:14:31Z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