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7" r:id="rId12"/>
    <p:sldId id="406" r:id="rId13"/>
    <p:sldId id="405" r:id="rId14"/>
    <p:sldId id="404" r:id="rId15"/>
    <p:sldId id="403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pPr algn="l">
              <a:spcBef>
                <a:spcPts val="1306"/>
              </a:spcBef>
              <a:spcAft>
                <a:spcPts val="871"/>
              </a:spcAft>
            </a:pPr>
            <a:r>
              <a:rPr lang="en-US" b="0" i="0" dirty="0">
                <a:effectLst/>
                <a:latin typeface="system-ui"/>
              </a:rPr>
              <a:t>Terry Stop Legal Analysis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{3AC6BCEB-5309-4C4D-95BC-E3E3DBA040C6}tf78853419_win32</Template>
  <TotalTime>2</TotalTime>
  <Words>427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system-ui</vt:lpstr>
      <vt:lpstr>Custom</vt:lpstr>
      <vt:lpstr>Terry Stop Legal Analysis and Prediction</vt:lpstr>
      <vt:lpstr>Agenda</vt:lpstr>
      <vt:lpstr>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Chekwooti</dc:creator>
  <cp:lastModifiedBy>Michelle Chekwooti</cp:lastModifiedBy>
  <cp:revision>1</cp:revision>
  <dcterms:created xsi:type="dcterms:W3CDTF">2025-05-10T21:36:10Z</dcterms:created>
  <dcterms:modified xsi:type="dcterms:W3CDTF">2025-05-10T21:38:35Z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