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6" y="1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8276DAD-75C9-44FB-9654-B8D72D1B3212}" type="datetimeFigureOut">
              <a:rPr lang="fr-NC" smtClean="0"/>
              <a:t>19/04/2023</a:t>
            </a:fld>
            <a:endParaRPr lang="fr-NC" dirty="0"/>
          </a:p>
        </p:txBody>
      </p:sp>
      <p:sp>
        <p:nvSpPr>
          <p:cNvPr id="5" name="Footer Placeholder 4"/>
          <p:cNvSpPr>
            <a:spLocks noGrp="1"/>
          </p:cNvSpPr>
          <p:nvPr>
            <p:ph type="ftr" sz="quarter" idx="11"/>
          </p:nvPr>
        </p:nvSpPr>
        <p:spPr>
          <a:xfrm>
            <a:off x="1371600" y="4323845"/>
            <a:ext cx="6400800" cy="365125"/>
          </a:xfrm>
        </p:spPr>
        <p:txBody>
          <a:bodyPr/>
          <a:lstStyle/>
          <a:p>
            <a:endParaRPr lang="fr-NC" dirty="0"/>
          </a:p>
        </p:txBody>
      </p:sp>
      <p:sp>
        <p:nvSpPr>
          <p:cNvPr id="6" name="Slide Number Placeholder 5"/>
          <p:cNvSpPr>
            <a:spLocks noGrp="1"/>
          </p:cNvSpPr>
          <p:nvPr>
            <p:ph type="sldNum" sz="quarter" idx="12"/>
          </p:nvPr>
        </p:nvSpPr>
        <p:spPr>
          <a:xfrm>
            <a:off x="8077200" y="1430866"/>
            <a:ext cx="2743200" cy="365125"/>
          </a:xfrm>
        </p:spPr>
        <p:txBody>
          <a:bodyPr/>
          <a:lstStyle/>
          <a:p>
            <a:fld id="{D84A8B54-C41C-43E7-B0D3-8AA896DE6914}" type="slidenum">
              <a:rPr lang="fr-NC" smtClean="0"/>
              <a:t>‹N°›</a:t>
            </a:fld>
            <a:endParaRPr lang="fr-NC" dirty="0"/>
          </a:p>
        </p:txBody>
      </p:sp>
    </p:spTree>
    <p:extLst>
      <p:ext uri="{BB962C8B-B14F-4D97-AF65-F5344CB8AC3E}">
        <p14:creationId xmlns:p14="http://schemas.microsoft.com/office/powerpoint/2010/main" val="160844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8276DAD-75C9-44FB-9654-B8D72D1B3212}" type="datetimeFigureOut">
              <a:rPr lang="fr-NC" smtClean="0"/>
              <a:t>19/04/2023</a:t>
            </a:fld>
            <a:endParaRPr lang="fr-NC" dirty="0"/>
          </a:p>
        </p:txBody>
      </p:sp>
      <p:sp>
        <p:nvSpPr>
          <p:cNvPr id="6" name="Footer Placeholder 5"/>
          <p:cNvSpPr>
            <a:spLocks noGrp="1"/>
          </p:cNvSpPr>
          <p:nvPr>
            <p:ph type="ftr" sz="quarter" idx="11"/>
          </p:nvPr>
        </p:nvSpPr>
        <p:spPr/>
        <p:txBody>
          <a:bodyPr/>
          <a:lstStyle/>
          <a:p>
            <a:endParaRPr lang="fr-NC" dirty="0"/>
          </a:p>
        </p:txBody>
      </p:sp>
      <p:sp>
        <p:nvSpPr>
          <p:cNvPr id="7" name="Slide Number Placeholder 6"/>
          <p:cNvSpPr>
            <a:spLocks noGrp="1"/>
          </p:cNvSpPr>
          <p:nvPr>
            <p:ph type="sldNum" sz="quarter" idx="12"/>
          </p:nvPr>
        </p:nvSpPr>
        <p:spPr/>
        <p:txBody>
          <a:bodyPr/>
          <a:lstStyle/>
          <a:p>
            <a:fld id="{D84A8B54-C41C-43E7-B0D3-8AA896DE6914}" type="slidenum">
              <a:rPr lang="fr-NC" smtClean="0"/>
              <a:t>‹N°›</a:t>
            </a:fld>
            <a:endParaRPr lang="fr-NC" dirty="0"/>
          </a:p>
        </p:txBody>
      </p:sp>
    </p:spTree>
    <p:extLst>
      <p:ext uri="{BB962C8B-B14F-4D97-AF65-F5344CB8AC3E}">
        <p14:creationId xmlns:p14="http://schemas.microsoft.com/office/powerpoint/2010/main" val="3258278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8276DAD-75C9-44FB-9654-B8D72D1B3212}" type="datetimeFigureOut">
              <a:rPr lang="fr-NC" smtClean="0"/>
              <a:t>19/04/2023</a:t>
            </a:fld>
            <a:endParaRPr lang="fr-NC" dirty="0"/>
          </a:p>
        </p:txBody>
      </p:sp>
      <p:sp>
        <p:nvSpPr>
          <p:cNvPr id="6" name="Footer Placeholder 5"/>
          <p:cNvSpPr>
            <a:spLocks noGrp="1"/>
          </p:cNvSpPr>
          <p:nvPr>
            <p:ph type="ftr" sz="quarter" idx="11"/>
          </p:nvPr>
        </p:nvSpPr>
        <p:spPr>
          <a:xfrm>
            <a:off x="685800" y="379941"/>
            <a:ext cx="6991492" cy="365125"/>
          </a:xfrm>
        </p:spPr>
        <p:txBody>
          <a:bodyPr/>
          <a:lstStyle/>
          <a:p>
            <a:endParaRPr lang="fr-NC" dirty="0"/>
          </a:p>
        </p:txBody>
      </p:sp>
      <p:sp>
        <p:nvSpPr>
          <p:cNvPr id="7" name="Slide Number Placeholder 6"/>
          <p:cNvSpPr>
            <a:spLocks noGrp="1"/>
          </p:cNvSpPr>
          <p:nvPr>
            <p:ph type="sldNum" sz="quarter" idx="12"/>
          </p:nvPr>
        </p:nvSpPr>
        <p:spPr>
          <a:xfrm>
            <a:off x="10862452" y="381000"/>
            <a:ext cx="643748" cy="365125"/>
          </a:xfrm>
        </p:spPr>
        <p:txBody>
          <a:bodyPr/>
          <a:lstStyle/>
          <a:p>
            <a:fld id="{D84A8B54-C41C-43E7-B0D3-8AA896DE6914}" type="slidenum">
              <a:rPr lang="fr-NC" smtClean="0"/>
              <a:t>‹N°›</a:t>
            </a:fld>
            <a:endParaRPr lang="fr-NC" dirty="0"/>
          </a:p>
        </p:txBody>
      </p:sp>
    </p:spTree>
    <p:extLst>
      <p:ext uri="{BB962C8B-B14F-4D97-AF65-F5344CB8AC3E}">
        <p14:creationId xmlns:p14="http://schemas.microsoft.com/office/powerpoint/2010/main" val="1113138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8276DAD-75C9-44FB-9654-B8D72D1B3212}" type="datetimeFigureOut">
              <a:rPr lang="fr-NC" smtClean="0"/>
              <a:t>19/04/2023</a:t>
            </a:fld>
            <a:endParaRPr lang="fr-NC" dirty="0"/>
          </a:p>
        </p:txBody>
      </p:sp>
      <p:sp>
        <p:nvSpPr>
          <p:cNvPr id="6" name="Footer Placeholder 5"/>
          <p:cNvSpPr>
            <a:spLocks noGrp="1"/>
          </p:cNvSpPr>
          <p:nvPr>
            <p:ph type="ftr" sz="quarter" idx="11"/>
          </p:nvPr>
        </p:nvSpPr>
        <p:spPr>
          <a:xfrm>
            <a:off x="685800" y="379941"/>
            <a:ext cx="6991492" cy="365125"/>
          </a:xfrm>
        </p:spPr>
        <p:txBody>
          <a:bodyPr/>
          <a:lstStyle/>
          <a:p>
            <a:endParaRPr lang="fr-NC" dirty="0"/>
          </a:p>
        </p:txBody>
      </p:sp>
      <p:sp>
        <p:nvSpPr>
          <p:cNvPr id="7" name="Slide Number Placeholder 6"/>
          <p:cNvSpPr>
            <a:spLocks noGrp="1"/>
          </p:cNvSpPr>
          <p:nvPr>
            <p:ph type="sldNum" sz="quarter" idx="12"/>
          </p:nvPr>
        </p:nvSpPr>
        <p:spPr>
          <a:xfrm>
            <a:off x="10862452" y="381000"/>
            <a:ext cx="643748" cy="365125"/>
          </a:xfrm>
        </p:spPr>
        <p:txBody>
          <a:bodyPr/>
          <a:lstStyle/>
          <a:p>
            <a:fld id="{D84A8B54-C41C-43E7-B0D3-8AA896DE6914}" type="slidenum">
              <a:rPr lang="fr-NC" smtClean="0"/>
              <a:t>‹N°›</a:t>
            </a:fld>
            <a:endParaRPr lang="fr-NC"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44296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8276DAD-75C9-44FB-9654-B8D72D1B3212}" type="datetimeFigureOut">
              <a:rPr lang="fr-NC" smtClean="0"/>
              <a:t>19/04/2023</a:t>
            </a:fld>
            <a:endParaRPr lang="fr-NC" dirty="0"/>
          </a:p>
        </p:txBody>
      </p:sp>
      <p:sp>
        <p:nvSpPr>
          <p:cNvPr id="6" name="Footer Placeholder 5"/>
          <p:cNvSpPr>
            <a:spLocks noGrp="1"/>
          </p:cNvSpPr>
          <p:nvPr>
            <p:ph type="ftr" sz="quarter" idx="11"/>
          </p:nvPr>
        </p:nvSpPr>
        <p:spPr>
          <a:xfrm>
            <a:off x="685800" y="378883"/>
            <a:ext cx="6991492" cy="365125"/>
          </a:xfrm>
        </p:spPr>
        <p:txBody>
          <a:bodyPr/>
          <a:lstStyle/>
          <a:p>
            <a:endParaRPr lang="fr-NC" dirty="0"/>
          </a:p>
        </p:txBody>
      </p:sp>
      <p:sp>
        <p:nvSpPr>
          <p:cNvPr id="7" name="Slide Number Placeholder 6"/>
          <p:cNvSpPr>
            <a:spLocks noGrp="1"/>
          </p:cNvSpPr>
          <p:nvPr>
            <p:ph type="sldNum" sz="quarter" idx="12"/>
          </p:nvPr>
        </p:nvSpPr>
        <p:spPr>
          <a:xfrm>
            <a:off x="10862452" y="381000"/>
            <a:ext cx="643748" cy="365125"/>
          </a:xfrm>
        </p:spPr>
        <p:txBody>
          <a:bodyPr/>
          <a:lstStyle/>
          <a:p>
            <a:fld id="{D84A8B54-C41C-43E7-B0D3-8AA896DE6914}" type="slidenum">
              <a:rPr lang="fr-NC" smtClean="0"/>
              <a:t>‹N°›</a:t>
            </a:fld>
            <a:endParaRPr lang="fr-NC" dirty="0"/>
          </a:p>
        </p:txBody>
      </p:sp>
    </p:spTree>
    <p:extLst>
      <p:ext uri="{BB962C8B-B14F-4D97-AF65-F5344CB8AC3E}">
        <p14:creationId xmlns:p14="http://schemas.microsoft.com/office/powerpoint/2010/main" val="3282920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8276DAD-75C9-44FB-9654-B8D72D1B3212}" type="datetimeFigureOut">
              <a:rPr lang="fr-NC" smtClean="0"/>
              <a:t>19/04/2023</a:t>
            </a:fld>
            <a:endParaRPr lang="fr-NC" dirty="0"/>
          </a:p>
        </p:txBody>
      </p:sp>
      <p:sp>
        <p:nvSpPr>
          <p:cNvPr id="4" name="Footer Placeholder 3"/>
          <p:cNvSpPr>
            <a:spLocks noGrp="1"/>
          </p:cNvSpPr>
          <p:nvPr>
            <p:ph type="ftr" sz="quarter" idx="11"/>
          </p:nvPr>
        </p:nvSpPr>
        <p:spPr/>
        <p:txBody>
          <a:bodyPr/>
          <a:lstStyle/>
          <a:p>
            <a:endParaRPr lang="fr-NC" dirty="0"/>
          </a:p>
        </p:txBody>
      </p:sp>
      <p:sp>
        <p:nvSpPr>
          <p:cNvPr id="5" name="Slide Number Placeholder 4"/>
          <p:cNvSpPr>
            <a:spLocks noGrp="1"/>
          </p:cNvSpPr>
          <p:nvPr>
            <p:ph type="sldNum" sz="quarter" idx="12"/>
          </p:nvPr>
        </p:nvSpPr>
        <p:spPr/>
        <p:txBody>
          <a:bodyPr/>
          <a:lstStyle/>
          <a:p>
            <a:fld id="{D84A8B54-C41C-43E7-B0D3-8AA896DE6914}" type="slidenum">
              <a:rPr lang="fr-NC" smtClean="0"/>
              <a:t>‹N°›</a:t>
            </a:fld>
            <a:endParaRPr lang="fr-NC" dirty="0"/>
          </a:p>
        </p:txBody>
      </p:sp>
    </p:spTree>
    <p:extLst>
      <p:ext uri="{BB962C8B-B14F-4D97-AF65-F5344CB8AC3E}">
        <p14:creationId xmlns:p14="http://schemas.microsoft.com/office/powerpoint/2010/main" val="1673100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8276DAD-75C9-44FB-9654-B8D72D1B3212}" type="datetimeFigureOut">
              <a:rPr lang="fr-NC" smtClean="0"/>
              <a:t>19/04/2023</a:t>
            </a:fld>
            <a:endParaRPr lang="fr-NC" dirty="0"/>
          </a:p>
        </p:txBody>
      </p:sp>
      <p:sp>
        <p:nvSpPr>
          <p:cNvPr id="4" name="Footer Placeholder 3"/>
          <p:cNvSpPr>
            <a:spLocks noGrp="1"/>
          </p:cNvSpPr>
          <p:nvPr>
            <p:ph type="ftr" sz="quarter" idx="11"/>
          </p:nvPr>
        </p:nvSpPr>
        <p:spPr/>
        <p:txBody>
          <a:bodyPr/>
          <a:lstStyle/>
          <a:p>
            <a:endParaRPr lang="fr-NC" dirty="0"/>
          </a:p>
        </p:txBody>
      </p:sp>
      <p:sp>
        <p:nvSpPr>
          <p:cNvPr id="5" name="Slide Number Placeholder 4"/>
          <p:cNvSpPr>
            <a:spLocks noGrp="1"/>
          </p:cNvSpPr>
          <p:nvPr>
            <p:ph type="sldNum" sz="quarter" idx="12"/>
          </p:nvPr>
        </p:nvSpPr>
        <p:spPr/>
        <p:txBody>
          <a:bodyPr/>
          <a:lstStyle/>
          <a:p>
            <a:fld id="{D84A8B54-C41C-43E7-B0D3-8AA896DE6914}" type="slidenum">
              <a:rPr lang="fr-NC" smtClean="0"/>
              <a:t>‹N°›</a:t>
            </a:fld>
            <a:endParaRPr lang="fr-NC" dirty="0"/>
          </a:p>
        </p:txBody>
      </p:sp>
    </p:spTree>
    <p:extLst>
      <p:ext uri="{BB962C8B-B14F-4D97-AF65-F5344CB8AC3E}">
        <p14:creationId xmlns:p14="http://schemas.microsoft.com/office/powerpoint/2010/main" val="1540523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8276DAD-75C9-44FB-9654-B8D72D1B3212}" type="datetimeFigureOut">
              <a:rPr lang="fr-NC" smtClean="0"/>
              <a:t>19/04/2023</a:t>
            </a:fld>
            <a:endParaRPr lang="fr-NC" dirty="0"/>
          </a:p>
        </p:txBody>
      </p:sp>
      <p:sp>
        <p:nvSpPr>
          <p:cNvPr id="5" name="Footer Placeholder 4"/>
          <p:cNvSpPr>
            <a:spLocks noGrp="1"/>
          </p:cNvSpPr>
          <p:nvPr>
            <p:ph type="ftr" sz="quarter" idx="11"/>
          </p:nvPr>
        </p:nvSpPr>
        <p:spPr/>
        <p:txBody>
          <a:bodyPr/>
          <a:lstStyle/>
          <a:p>
            <a:endParaRPr lang="fr-NC" dirty="0"/>
          </a:p>
        </p:txBody>
      </p:sp>
      <p:sp>
        <p:nvSpPr>
          <p:cNvPr id="6" name="Slide Number Placeholder 5"/>
          <p:cNvSpPr>
            <a:spLocks noGrp="1"/>
          </p:cNvSpPr>
          <p:nvPr>
            <p:ph type="sldNum" sz="quarter" idx="12"/>
          </p:nvPr>
        </p:nvSpPr>
        <p:spPr/>
        <p:txBody>
          <a:bodyPr/>
          <a:lstStyle/>
          <a:p>
            <a:fld id="{D84A8B54-C41C-43E7-B0D3-8AA896DE6914}" type="slidenum">
              <a:rPr lang="fr-NC" smtClean="0"/>
              <a:t>‹N°›</a:t>
            </a:fld>
            <a:endParaRPr lang="fr-NC" dirty="0"/>
          </a:p>
        </p:txBody>
      </p:sp>
    </p:spTree>
    <p:extLst>
      <p:ext uri="{BB962C8B-B14F-4D97-AF65-F5344CB8AC3E}">
        <p14:creationId xmlns:p14="http://schemas.microsoft.com/office/powerpoint/2010/main" val="1091960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8276DAD-75C9-44FB-9654-B8D72D1B3212}" type="datetimeFigureOut">
              <a:rPr lang="fr-NC" smtClean="0"/>
              <a:t>19/04/2023</a:t>
            </a:fld>
            <a:endParaRPr lang="fr-NC" dirty="0"/>
          </a:p>
        </p:txBody>
      </p:sp>
      <p:sp>
        <p:nvSpPr>
          <p:cNvPr id="5" name="Footer Placeholder 4"/>
          <p:cNvSpPr>
            <a:spLocks noGrp="1"/>
          </p:cNvSpPr>
          <p:nvPr>
            <p:ph type="ftr" sz="quarter" idx="11"/>
          </p:nvPr>
        </p:nvSpPr>
        <p:spPr>
          <a:xfrm>
            <a:off x="685800" y="381000"/>
            <a:ext cx="6991492" cy="365125"/>
          </a:xfrm>
        </p:spPr>
        <p:txBody>
          <a:bodyPr/>
          <a:lstStyle/>
          <a:p>
            <a:endParaRPr lang="fr-NC" dirty="0"/>
          </a:p>
        </p:txBody>
      </p:sp>
      <p:sp>
        <p:nvSpPr>
          <p:cNvPr id="6" name="Slide Number Placeholder 5"/>
          <p:cNvSpPr>
            <a:spLocks noGrp="1"/>
          </p:cNvSpPr>
          <p:nvPr>
            <p:ph type="sldNum" sz="quarter" idx="12"/>
          </p:nvPr>
        </p:nvSpPr>
        <p:spPr>
          <a:xfrm>
            <a:off x="10862452" y="381000"/>
            <a:ext cx="643748" cy="365125"/>
          </a:xfrm>
        </p:spPr>
        <p:txBody>
          <a:bodyPr/>
          <a:lstStyle/>
          <a:p>
            <a:fld id="{D84A8B54-C41C-43E7-B0D3-8AA896DE6914}" type="slidenum">
              <a:rPr lang="fr-NC" smtClean="0"/>
              <a:t>‹N°›</a:t>
            </a:fld>
            <a:endParaRPr lang="fr-NC" dirty="0"/>
          </a:p>
        </p:txBody>
      </p:sp>
    </p:spTree>
    <p:extLst>
      <p:ext uri="{BB962C8B-B14F-4D97-AF65-F5344CB8AC3E}">
        <p14:creationId xmlns:p14="http://schemas.microsoft.com/office/powerpoint/2010/main" val="77472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8276DAD-75C9-44FB-9654-B8D72D1B3212}" type="datetimeFigureOut">
              <a:rPr lang="fr-NC" smtClean="0"/>
              <a:t>19/04/2023</a:t>
            </a:fld>
            <a:endParaRPr lang="fr-NC" dirty="0"/>
          </a:p>
        </p:txBody>
      </p:sp>
      <p:sp>
        <p:nvSpPr>
          <p:cNvPr id="5" name="Footer Placeholder 4"/>
          <p:cNvSpPr>
            <a:spLocks noGrp="1"/>
          </p:cNvSpPr>
          <p:nvPr>
            <p:ph type="ftr" sz="quarter" idx="11"/>
          </p:nvPr>
        </p:nvSpPr>
        <p:spPr/>
        <p:txBody>
          <a:bodyPr/>
          <a:lstStyle/>
          <a:p>
            <a:endParaRPr lang="fr-NC" dirty="0"/>
          </a:p>
        </p:txBody>
      </p:sp>
      <p:sp>
        <p:nvSpPr>
          <p:cNvPr id="6" name="Slide Number Placeholder 5"/>
          <p:cNvSpPr>
            <a:spLocks noGrp="1"/>
          </p:cNvSpPr>
          <p:nvPr>
            <p:ph type="sldNum" sz="quarter" idx="12"/>
          </p:nvPr>
        </p:nvSpPr>
        <p:spPr/>
        <p:txBody>
          <a:bodyPr/>
          <a:lstStyle/>
          <a:p>
            <a:fld id="{D84A8B54-C41C-43E7-B0D3-8AA896DE6914}" type="slidenum">
              <a:rPr lang="fr-NC" smtClean="0"/>
              <a:t>‹N°›</a:t>
            </a:fld>
            <a:endParaRPr lang="fr-NC" dirty="0"/>
          </a:p>
        </p:txBody>
      </p:sp>
    </p:spTree>
    <p:extLst>
      <p:ext uri="{BB962C8B-B14F-4D97-AF65-F5344CB8AC3E}">
        <p14:creationId xmlns:p14="http://schemas.microsoft.com/office/powerpoint/2010/main" val="3734184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8276DAD-75C9-44FB-9654-B8D72D1B3212}" type="datetimeFigureOut">
              <a:rPr lang="fr-NC" smtClean="0"/>
              <a:t>19/04/2023</a:t>
            </a:fld>
            <a:endParaRPr lang="fr-NC" dirty="0"/>
          </a:p>
        </p:txBody>
      </p:sp>
      <p:sp>
        <p:nvSpPr>
          <p:cNvPr id="5" name="Footer Placeholder 4"/>
          <p:cNvSpPr>
            <a:spLocks noGrp="1"/>
          </p:cNvSpPr>
          <p:nvPr>
            <p:ph type="ftr" sz="quarter" idx="11"/>
          </p:nvPr>
        </p:nvSpPr>
        <p:spPr>
          <a:xfrm>
            <a:off x="685800" y="381001"/>
            <a:ext cx="6991492" cy="364065"/>
          </a:xfrm>
        </p:spPr>
        <p:txBody>
          <a:bodyPr/>
          <a:lstStyle/>
          <a:p>
            <a:endParaRPr lang="fr-NC" dirty="0"/>
          </a:p>
        </p:txBody>
      </p:sp>
      <p:sp>
        <p:nvSpPr>
          <p:cNvPr id="6" name="Slide Number Placeholder 5"/>
          <p:cNvSpPr>
            <a:spLocks noGrp="1"/>
          </p:cNvSpPr>
          <p:nvPr>
            <p:ph type="sldNum" sz="quarter" idx="12"/>
          </p:nvPr>
        </p:nvSpPr>
        <p:spPr>
          <a:xfrm>
            <a:off x="10862452" y="381000"/>
            <a:ext cx="643748" cy="365125"/>
          </a:xfrm>
        </p:spPr>
        <p:txBody>
          <a:bodyPr/>
          <a:lstStyle/>
          <a:p>
            <a:fld id="{D84A8B54-C41C-43E7-B0D3-8AA896DE6914}" type="slidenum">
              <a:rPr lang="fr-NC" smtClean="0"/>
              <a:t>‹N°›</a:t>
            </a:fld>
            <a:endParaRPr lang="fr-NC" dirty="0"/>
          </a:p>
        </p:txBody>
      </p:sp>
    </p:spTree>
    <p:extLst>
      <p:ext uri="{BB962C8B-B14F-4D97-AF65-F5344CB8AC3E}">
        <p14:creationId xmlns:p14="http://schemas.microsoft.com/office/powerpoint/2010/main" val="1667432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8276DAD-75C9-44FB-9654-B8D72D1B3212}" type="datetimeFigureOut">
              <a:rPr lang="fr-NC" smtClean="0"/>
              <a:t>19/04/2023</a:t>
            </a:fld>
            <a:endParaRPr lang="fr-NC" dirty="0"/>
          </a:p>
        </p:txBody>
      </p:sp>
      <p:sp>
        <p:nvSpPr>
          <p:cNvPr id="6" name="Footer Placeholder 5"/>
          <p:cNvSpPr>
            <a:spLocks noGrp="1"/>
          </p:cNvSpPr>
          <p:nvPr>
            <p:ph type="ftr" sz="quarter" idx="11"/>
          </p:nvPr>
        </p:nvSpPr>
        <p:spPr/>
        <p:txBody>
          <a:bodyPr/>
          <a:lstStyle/>
          <a:p>
            <a:endParaRPr lang="fr-NC" dirty="0"/>
          </a:p>
        </p:txBody>
      </p:sp>
      <p:sp>
        <p:nvSpPr>
          <p:cNvPr id="7" name="Slide Number Placeholder 6"/>
          <p:cNvSpPr>
            <a:spLocks noGrp="1"/>
          </p:cNvSpPr>
          <p:nvPr>
            <p:ph type="sldNum" sz="quarter" idx="12"/>
          </p:nvPr>
        </p:nvSpPr>
        <p:spPr/>
        <p:txBody>
          <a:bodyPr/>
          <a:lstStyle/>
          <a:p>
            <a:fld id="{D84A8B54-C41C-43E7-B0D3-8AA896DE6914}" type="slidenum">
              <a:rPr lang="fr-NC" smtClean="0"/>
              <a:t>‹N°›</a:t>
            </a:fld>
            <a:endParaRPr lang="fr-NC" dirty="0"/>
          </a:p>
        </p:txBody>
      </p:sp>
    </p:spTree>
    <p:extLst>
      <p:ext uri="{BB962C8B-B14F-4D97-AF65-F5344CB8AC3E}">
        <p14:creationId xmlns:p14="http://schemas.microsoft.com/office/powerpoint/2010/main" val="3119756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8276DAD-75C9-44FB-9654-B8D72D1B3212}" type="datetimeFigureOut">
              <a:rPr lang="fr-NC" smtClean="0"/>
              <a:t>19/04/2023</a:t>
            </a:fld>
            <a:endParaRPr lang="fr-NC" dirty="0"/>
          </a:p>
        </p:txBody>
      </p:sp>
      <p:sp>
        <p:nvSpPr>
          <p:cNvPr id="8" name="Footer Placeholder 7"/>
          <p:cNvSpPr>
            <a:spLocks noGrp="1"/>
          </p:cNvSpPr>
          <p:nvPr>
            <p:ph type="ftr" sz="quarter" idx="11"/>
          </p:nvPr>
        </p:nvSpPr>
        <p:spPr/>
        <p:txBody>
          <a:bodyPr/>
          <a:lstStyle/>
          <a:p>
            <a:endParaRPr lang="fr-NC" dirty="0"/>
          </a:p>
        </p:txBody>
      </p:sp>
      <p:sp>
        <p:nvSpPr>
          <p:cNvPr id="9" name="Slide Number Placeholder 8"/>
          <p:cNvSpPr>
            <a:spLocks noGrp="1"/>
          </p:cNvSpPr>
          <p:nvPr>
            <p:ph type="sldNum" sz="quarter" idx="12"/>
          </p:nvPr>
        </p:nvSpPr>
        <p:spPr/>
        <p:txBody>
          <a:bodyPr/>
          <a:lstStyle/>
          <a:p>
            <a:fld id="{D84A8B54-C41C-43E7-B0D3-8AA896DE6914}" type="slidenum">
              <a:rPr lang="fr-NC" smtClean="0"/>
              <a:t>‹N°›</a:t>
            </a:fld>
            <a:endParaRPr lang="fr-NC" dirty="0"/>
          </a:p>
        </p:txBody>
      </p:sp>
    </p:spTree>
    <p:extLst>
      <p:ext uri="{BB962C8B-B14F-4D97-AF65-F5344CB8AC3E}">
        <p14:creationId xmlns:p14="http://schemas.microsoft.com/office/powerpoint/2010/main" val="444454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8276DAD-75C9-44FB-9654-B8D72D1B3212}" type="datetimeFigureOut">
              <a:rPr lang="fr-NC" smtClean="0"/>
              <a:t>19/04/2023</a:t>
            </a:fld>
            <a:endParaRPr lang="fr-NC" dirty="0"/>
          </a:p>
        </p:txBody>
      </p:sp>
      <p:sp>
        <p:nvSpPr>
          <p:cNvPr id="4" name="Footer Placeholder 3"/>
          <p:cNvSpPr>
            <a:spLocks noGrp="1"/>
          </p:cNvSpPr>
          <p:nvPr>
            <p:ph type="ftr" sz="quarter" idx="11"/>
          </p:nvPr>
        </p:nvSpPr>
        <p:spPr/>
        <p:txBody>
          <a:bodyPr/>
          <a:lstStyle/>
          <a:p>
            <a:endParaRPr lang="fr-NC" dirty="0"/>
          </a:p>
        </p:txBody>
      </p:sp>
      <p:sp>
        <p:nvSpPr>
          <p:cNvPr id="5" name="Slide Number Placeholder 4"/>
          <p:cNvSpPr>
            <a:spLocks noGrp="1"/>
          </p:cNvSpPr>
          <p:nvPr>
            <p:ph type="sldNum" sz="quarter" idx="12"/>
          </p:nvPr>
        </p:nvSpPr>
        <p:spPr/>
        <p:txBody>
          <a:bodyPr/>
          <a:lstStyle/>
          <a:p>
            <a:fld id="{D84A8B54-C41C-43E7-B0D3-8AA896DE6914}" type="slidenum">
              <a:rPr lang="fr-NC" smtClean="0"/>
              <a:t>‹N°›</a:t>
            </a:fld>
            <a:endParaRPr lang="fr-NC" dirty="0"/>
          </a:p>
        </p:txBody>
      </p:sp>
    </p:spTree>
    <p:extLst>
      <p:ext uri="{BB962C8B-B14F-4D97-AF65-F5344CB8AC3E}">
        <p14:creationId xmlns:p14="http://schemas.microsoft.com/office/powerpoint/2010/main" val="2219472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276DAD-75C9-44FB-9654-B8D72D1B3212}" type="datetimeFigureOut">
              <a:rPr lang="fr-NC" smtClean="0"/>
              <a:t>19/04/2023</a:t>
            </a:fld>
            <a:endParaRPr lang="fr-NC" dirty="0"/>
          </a:p>
        </p:txBody>
      </p:sp>
      <p:sp>
        <p:nvSpPr>
          <p:cNvPr id="3" name="Footer Placeholder 2"/>
          <p:cNvSpPr>
            <a:spLocks noGrp="1"/>
          </p:cNvSpPr>
          <p:nvPr>
            <p:ph type="ftr" sz="quarter" idx="11"/>
          </p:nvPr>
        </p:nvSpPr>
        <p:spPr/>
        <p:txBody>
          <a:bodyPr/>
          <a:lstStyle/>
          <a:p>
            <a:endParaRPr lang="fr-NC" dirty="0"/>
          </a:p>
        </p:txBody>
      </p:sp>
      <p:sp>
        <p:nvSpPr>
          <p:cNvPr id="4" name="Slide Number Placeholder 3"/>
          <p:cNvSpPr>
            <a:spLocks noGrp="1"/>
          </p:cNvSpPr>
          <p:nvPr>
            <p:ph type="sldNum" sz="quarter" idx="12"/>
          </p:nvPr>
        </p:nvSpPr>
        <p:spPr/>
        <p:txBody>
          <a:bodyPr/>
          <a:lstStyle/>
          <a:p>
            <a:fld id="{D84A8B54-C41C-43E7-B0D3-8AA896DE6914}" type="slidenum">
              <a:rPr lang="fr-NC" smtClean="0"/>
              <a:t>‹N°›</a:t>
            </a:fld>
            <a:endParaRPr lang="fr-NC" dirty="0"/>
          </a:p>
        </p:txBody>
      </p:sp>
    </p:spTree>
    <p:extLst>
      <p:ext uri="{BB962C8B-B14F-4D97-AF65-F5344CB8AC3E}">
        <p14:creationId xmlns:p14="http://schemas.microsoft.com/office/powerpoint/2010/main" val="1943120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8276DAD-75C9-44FB-9654-B8D72D1B3212}" type="datetimeFigureOut">
              <a:rPr lang="fr-NC" smtClean="0"/>
              <a:t>19/04/2023</a:t>
            </a:fld>
            <a:endParaRPr lang="fr-NC" dirty="0"/>
          </a:p>
        </p:txBody>
      </p:sp>
      <p:sp>
        <p:nvSpPr>
          <p:cNvPr id="6" name="Footer Placeholder 5"/>
          <p:cNvSpPr>
            <a:spLocks noGrp="1"/>
          </p:cNvSpPr>
          <p:nvPr>
            <p:ph type="ftr" sz="quarter" idx="11"/>
          </p:nvPr>
        </p:nvSpPr>
        <p:spPr/>
        <p:txBody>
          <a:bodyPr/>
          <a:lstStyle/>
          <a:p>
            <a:endParaRPr lang="fr-NC" dirty="0"/>
          </a:p>
        </p:txBody>
      </p:sp>
      <p:sp>
        <p:nvSpPr>
          <p:cNvPr id="7" name="Slide Number Placeholder 6"/>
          <p:cNvSpPr>
            <a:spLocks noGrp="1"/>
          </p:cNvSpPr>
          <p:nvPr>
            <p:ph type="sldNum" sz="quarter" idx="12"/>
          </p:nvPr>
        </p:nvSpPr>
        <p:spPr/>
        <p:txBody>
          <a:bodyPr/>
          <a:lstStyle/>
          <a:p>
            <a:fld id="{D84A8B54-C41C-43E7-B0D3-8AA896DE6914}" type="slidenum">
              <a:rPr lang="fr-NC" smtClean="0"/>
              <a:t>‹N°›</a:t>
            </a:fld>
            <a:endParaRPr lang="fr-NC" dirty="0"/>
          </a:p>
        </p:txBody>
      </p:sp>
    </p:spTree>
    <p:extLst>
      <p:ext uri="{BB962C8B-B14F-4D97-AF65-F5344CB8AC3E}">
        <p14:creationId xmlns:p14="http://schemas.microsoft.com/office/powerpoint/2010/main" val="190120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8276DAD-75C9-44FB-9654-B8D72D1B3212}" type="datetimeFigureOut">
              <a:rPr lang="fr-NC" smtClean="0"/>
              <a:t>19/04/2023</a:t>
            </a:fld>
            <a:endParaRPr lang="fr-NC" dirty="0"/>
          </a:p>
        </p:txBody>
      </p:sp>
      <p:sp>
        <p:nvSpPr>
          <p:cNvPr id="6" name="Footer Placeholder 5"/>
          <p:cNvSpPr>
            <a:spLocks noGrp="1"/>
          </p:cNvSpPr>
          <p:nvPr>
            <p:ph type="ftr" sz="quarter" idx="11"/>
          </p:nvPr>
        </p:nvSpPr>
        <p:spPr/>
        <p:txBody>
          <a:bodyPr/>
          <a:lstStyle/>
          <a:p>
            <a:endParaRPr lang="fr-NC" dirty="0"/>
          </a:p>
        </p:txBody>
      </p:sp>
      <p:sp>
        <p:nvSpPr>
          <p:cNvPr id="7" name="Slide Number Placeholder 6"/>
          <p:cNvSpPr>
            <a:spLocks noGrp="1"/>
          </p:cNvSpPr>
          <p:nvPr>
            <p:ph type="sldNum" sz="quarter" idx="12"/>
          </p:nvPr>
        </p:nvSpPr>
        <p:spPr/>
        <p:txBody>
          <a:bodyPr/>
          <a:lstStyle/>
          <a:p>
            <a:fld id="{D84A8B54-C41C-43E7-B0D3-8AA896DE6914}" type="slidenum">
              <a:rPr lang="fr-NC" smtClean="0"/>
              <a:t>‹N°›</a:t>
            </a:fld>
            <a:endParaRPr lang="fr-NC" dirty="0"/>
          </a:p>
        </p:txBody>
      </p:sp>
    </p:spTree>
    <p:extLst>
      <p:ext uri="{BB962C8B-B14F-4D97-AF65-F5344CB8AC3E}">
        <p14:creationId xmlns:p14="http://schemas.microsoft.com/office/powerpoint/2010/main" val="3501477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8276DAD-75C9-44FB-9654-B8D72D1B3212}" type="datetimeFigureOut">
              <a:rPr lang="fr-NC" smtClean="0"/>
              <a:t>19/04/2023</a:t>
            </a:fld>
            <a:endParaRPr lang="fr-NC"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NC"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84A8B54-C41C-43E7-B0D3-8AA896DE6914}" type="slidenum">
              <a:rPr lang="fr-NC" smtClean="0"/>
              <a:t>‹N°›</a:t>
            </a:fld>
            <a:endParaRPr lang="fr-NC" dirty="0"/>
          </a:p>
        </p:txBody>
      </p:sp>
    </p:spTree>
    <p:extLst>
      <p:ext uri="{BB962C8B-B14F-4D97-AF65-F5344CB8AC3E}">
        <p14:creationId xmlns:p14="http://schemas.microsoft.com/office/powerpoint/2010/main" val="3075091789"/>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253C19-8565-DE91-DDEF-795D1E7EE9D7}"/>
              </a:ext>
            </a:extLst>
          </p:cNvPr>
          <p:cNvSpPr>
            <a:spLocks noGrp="1"/>
          </p:cNvSpPr>
          <p:nvPr>
            <p:ph type="ctrTitle"/>
          </p:nvPr>
        </p:nvSpPr>
        <p:spPr>
          <a:xfrm>
            <a:off x="1311214" y="759608"/>
            <a:ext cx="10325819" cy="1825096"/>
          </a:xfrm>
        </p:spPr>
        <p:txBody>
          <a:bodyPr/>
          <a:lstStyle/>
          <a:p>
            <a:r>
              <a:rPr lang="fr-FR" dirty="0"/>
              <a:t>Travaux pratique de NSI</a:t>
            </a:r>
            <a:endParaRPr lang="fr-NC" dirty="0"/>
          </a:p>
        </p:txBody>
      </p:sp>
      <p:sp>
        <p:nvSpPr>
          <p:cNvPr id="3" name="Sous-titre 2">
            <a:extLst>
              <a:ext uri="{FF2B5EF4-FFF2-40B4-BE49-F238E27FC236}">
                <a16:creationId xmlns:a16="http://schemas.microsoft.com/office/drawing/2014/main" id="{8D1AE98F-39C1-C8C5-7D7D-D1DF8B086167}"/>
              </a:ext>
            </a:extLst>
          </p:cNvPr>
          <p:cNvSpPr>
            <a:spLocks noGrp="1"/>
          </p:cNvSpPr>
          <p:nvPr>
            <p:ph type="subTitle" idx="1"/>
          </p:nvPr>
        </p:nvSpPr>
        <p:spPr>
          <a:xfrm>
            <a:off x="1371600" y="2584704"/>
            <a:ext cx="9448800" cy="685800"/>
          </a:xfrm>
        </p:spPr>
        <p:txBody>
          <a:bodyPr/>
          <a:lstStyle/>
          <a:p>
            <a:r>
              <a:rPr lang="fr-FR" dirty="0"/>
              <a:t>Twilight's Journey</a:t>
            </a:r>
            <a:endParaRPr lang="fr-NC" dirty="0"/>
          </a:p>
        </p:txBody>
      </p:sp>
      <p:sp>
        <p:nvSpPr>
          <p:cNvPr id="4" name="ZoneTexte 3">
            <a:extLst>
              <a:ext uri="{FF2B5EF4-FFF2-40B4-BE49-F238E27FC236}">
                <a16:creationId xmlns:a16="http://schemas.microsoft.com/office/drawing/2014/main" id="{A54EA8F5-2858-69D0-3FD6-669E22B72316}"/>
              </a:ext>
            </a:extLst>
          </p:cNvPr>
          <p:cNvSpPr txBox="1"/>
          <p:nvPr/>
        </p:nvSpPr>
        <p:spPr>
          <a:xfrm>
            <a:off x="1371600" y="3170688"/>
            <a:ext cx="2518913" cy="646331"/>
          </a:xfrm>
          <a:prstGeom prst="rect">
            <a:avLst/>
          </a:prstGeom>
          <a:noFill/>
        </p:spPr>
        <p:txBody>
          <a:bodyPr wrap="square" rtlCol="0">
            <a:spAutoFit/>
          </a:bodyPr>
          <a:lstStyle/>
          <a:p>
            <a:r>
              <a:rPr lang="fr-FR" dirty="0"/>
              <a:t>Crée par:</a:t>
            </a:r>
          </a:p>
          <a:p>
            <a:r>
              <a:rPr lang="fr-FR" dirty="0"/>
              <a:t>Tao Battarel TG6</a:t>
            </a:r>
            <a:endParaRPr lang="fr-NC" dirty="0"/>
          </a:p>
        </p:txBody>
      </p:sp>
    </p:spTree>
    <p:extLst>
      <p:ext uri="{BB962C8B-B14F-4D97-AF65-F5344CB8AC3E}">
        <p14:creationId xmlns:p14="http://schemas.microsoft.com/office/powerpoint/2010/main" val="1991547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F45424-F291-836C-743F-B83B7BFF2FB5}"/>
              </a:ext>
            </a:extLst>
          </p:cNvPr>
          <p:cNvSpPr>
            <a:spLocks noGrp="1"/>
          </p:cNvSpPr>
          <p:nvPr>
            <p:ph type="title"/>
          </p:nvPr>
        </p:nvSpPr>
        <p:spPr/>
        <p:txBody>
          <a:bodyPr/>
          <a:lstStyle/>
          <a:p>
            <a:r>
              <a:rPr lang="fr-FR" dirty="0"/>
              <a:t>Sommaire	</a:t>
            </a:r>
            <a:endParaRPr lang="fr-NC" dirty="0"/>
          </a:p>
        </p:txBody>
      </p:sp>
      <p:sp>
        <p:nvSpPr>
          <p:cNvPr id="3" name="Espace réservé du contenu 2">
            <a:extLst>
              <a:ext uri="{FF2B5EF4-FFF2-40B4-BE49-F238E27FC236}">
                <a16:creationId xmlns:a16="http://schemas.microsoft.com/office/drawing/2014/main" id="{7355CF42-26E5-02D2-C905-917D235099A6}"/>
              </a:ext>
            </a:extLst>
          </p:cNvPr>
          <p:cNvSpPr>
            <a:spLocks noGrp="1"/>
          </p:cNvSpPr>
          <p:nvPr>
            <p:ph idx="1"/>
          </p:nvPr>
        </p:nvSpPr>
        <p:spPr/>
        <p:txBody>
          <a:bodyPr/>
          <a:lstStyle/>
          <a:p>
            <a:pPr marL="457200" indent="-457200">
              <a:buFont typeface="+mj-lt"/>
              <a:buAutoNum type="arabicPeriod"/>
            </a:pPr>
            <a:r>
              <a:rPr lang="fr-FR" dirty="0"/>
              <a:t>Présentation du jeux</a:t>
            </a:r>
          </a:p>
          <a:p>
            <a:pPr marL="457200" indent="-457200">
              <a:buFont typeface="+mj-lt"/>
              <a:buAutoNum type="arabicPeriod"/>
            </a:pPr>
            <a:r>
              <a:rPr lang="fr-FR" dirty="0"/>
              <a:t>Présentation des fonctionnalité du jeux</a:t>
            </a:r>
          </a:p>
          <a:p>
            <a:pPr marL="457200" indent="-457200">
              <a:buFont typeface="+mj-lt"/>
              <a:buAutoNum type="arabicPeriod"/>
            </a:pPr>
            <a:r>
              <a:rPr lang="fr-FR" dirty="0"/>
              <a:t>Les Outils Utilisées</a:t>
            </a:r>
          </a:p>
          <a:p>
            <a:pPr marL="457200" indent="-457200">
              <a:buFont typeface="+mj-lt"/>
              <a:buAutoNum type="arabicPeriod"/>
            </a:pPr>
            <a:r>
              <a:rPr lang="fr-FR" dirty="0"/>
              <a:t>Les amélioration possibles</a:t>
            </a:r>
          </a:p>
        </p:txBody>
      </p:sp>
    </p:spTree>
    <p:extLst>
      <p:ext uri="{BB962C8B-B14F-4D97-AF65-F5344CB8AC3E}">
        <p14:creationId xmlns:p14="http://schemas.microsoft.com/office/powerpoint/2010/main" val="3764478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F990F3-42CD-3087-89EB-C7096B515DC7}"/>
              </a:ext>
            </a:extLst>
          </p:cNvPr>
          <p:cNvSpPr>
            <a:spLocks noGrp="1"/>
          </p:cNvSpPr>
          <p:nvPr>
            <p:ph type="title"/>
          </p:nvPr>
        </p:nvSpPr>
        <p:spPr/>
        <p:txBody>
          <a:bodyPr/>
          <a:lstStyle/>
          <a:p>
            <a:r>
              <a:rPr lang="fr-FR" dirty="0"/>
              <a:t>Présentation du jeux</a:t>
            </a:r>
            <a:endParaRPr lang="fr-NC" dirty="0"/>
          </a:p>
        </p:txBody>
      </p:sp>
      <p:sp>
        <p:nvSpPr>
          <p:cNvPr id="3" name="Espace réservé du contenu 2">
            <a:extLst>
              <a:ext uri="{FF2B5EF4-FFF2-40B4-BE49-F238E27FC236}">
                <a16:creationId xmlns:a16="http://schemas.microsoft.com/office/drawing/2014/main" id="{5E4B7129-75B8-955F-F951-C68885E8AD06}"/>
              </a:ext>
            </a:extLst>
          </p:cNvPr>
          <p:cNvSpPr>
            <a:spLocks noGrp="1"/>
          </p:cNvSpPr>
          <p:nvPr>
            <p:ph idx="1"/>
          </p:nvPr>
        </p:nvSpPr>
        <p:spPr/>
        <p:txBody>
          <a:bodyPr/>
          <a:lstStyle/>
          <a:p>
            <a:r>
              <a:rPr lang="fr-FR" dirty="0"/>
              <a:t>Ce jeux est un RPG qui introduit un joueur qui se nomme Eon le but de ce jeux est de atteindre la grotte est de tué le monstre afin de pouvoir passer un portail est de gagner la partie</a:t>
            </a:r>
            <a:endParaRPr lang="fr-NC" dirty="0"/>
          </a:p>
        </p:txBody>
      </p:sp>
    </p:spTree>
    <p:extLst>
      <p:ext uri="{BB962C8B-B14F-4D97-AF65-F5344CB8AC3E}">
        <p14:creationId xmlns:p14="http://schemas.microsoft.com/office/powerpoint/2010/main" val="1181771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9B784A-B32F-C1DA-78BC-BDD240122767}"/>
              </a:ext>
            </a:extLst>
          </p:cNvPr>
          <p:cNvSpPr>
            <a:spLocks noGrp="1"/>
          </p:cNvSpPr>
          <p:nvPr>
            <p:ph type="title"/>
          </p:nvPr>
        </p:nvSpPr>
        <p:spPr>
          <a:xfrm>
            <a:off x="1406106" y="764373"/>
            <a:ext cx="10100094" cy="1293028"/>
          </a:xfrm>
        </p:spPr>
        <p:txBody>
          <a:bodyPr/>
          <a:lstStyle/>
          <a:p>
            <a:r>
              <a:rPr lang="fr-FR" dirty="0"/>
              <a:t>Présentation des fonctionnalités</a:t>
            </a:r>
            <a:endParaRPr lang="fr-NC" dirty="0"/>
          </a:p>
        </p:txBody>
      </p:sp>
      <p:sp>
        <p:nvSpPr>
          <p:cNvPr id="3" name="Espace réservé du contenu 2">
            <a:extLst>
              <a:ext uri="{FF2B5EF4-FFF2-40B4-BE49-F238E27FC236}">
                <a16:creationId xmlns:a16="http://schemas.microsoft.com/office/drawing/2014/main" id="{8071873D-1097-698C-D4C0-145198BB5EC3}"/>
              </a:ext>
            </a:extLst>
          </p:cNvPr>
          <p:cNvSpPr>
            <a:spLocks noGrp="1"/>
          </p:cNvSpPr>
          <p:nvPr>
            <p:ph idx="1"/>
          </p:nvPr>
        </p:nvSpPr>
        <p:spPr/>
        <p:txBody>
          <a:bodyPr/>
          <a:lstStyle/>
          <a:p>
            <a:r>
              <a:rPr lang="fr-FR" dirty="0"/>
              <a:t>Ce jeux propose:</a:t>
            </a:r>
          </a:p>
          <a:p>
            <a:r>
              <a:rPr lang="fr-FR" dirty="0"/>
              <a:t>Un déplacement prédéfini des PNJ dans la map</a:t>
            </a:r>
          </a:p>
          <a:p>
            <a:r>
              <a:rPr lang="fr-FR" dirty="0"/>
              <a:t>La possibilité de rentrer dans les maison ainsi que dans leur sous-sol</a:t>
            </a:r>
          </a:p>
          <a:p>
            <a:r>
              <a:rPr lang="fr-FR" dirty="0"/>
              <a:t> Pouvoir avoir des collision avec des objet ainsi que de pouvoir passer derrière sans les traversée</a:t>
            </a:r>
          </a:p>
          <a:p>
            <a:r>
              <a:rPr lang="fr-FR" dirty="0"/>
              <a:t>Pouvoir si on tombe dans un trou de la grotte respawn instantanément a l’entré de la grotte</a:t>
            </a:r>
          </a:p>
        </p:txBody>
      </p:sp>
    </p:spTree>
    <p:extLst>
      <p:ext uri="{BB962C8B-B14F-4D97-AF65-F5344CB8AC3E}">
        <p14:creationId xmlns:p14="http://schemas.microsoft.com/office/powerpoint/2010/main" val="3776133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6F2B1E-8C51-0A91-5FFC-675F07B31C28}"/>
              </a:ext>
            </a:extLst>
          </p:cNvPr>
          <p:cNvSpPr>
            <a:spLocks noGrp="1"/>
          </p:cNvSpPr>
          <p:nvPr>
            <p:ph type="title"/>
          </p:nvPr>
        </p:nvSpPr>
        <p:spPr>
          <a:xfrm>
            <a:off x="1876926" y="764373"/>
            <a:ext cx="9629274" cy="1293028"/>
          </a:xfrm>
        </p:spPr>
        <p:txBody>
          <a:bodyPr/>
          <a:lstStyle/>
          <a:p>
            <a:r>
              <a:rPr lang="fr-FR" dirty="0"/>
              <a:t>Présentation des fonctionnalités</a:t>
            </a:r>
            <a:endParaRPr lang="fr-NC" dirty="0"/>
          </a:p>
        </p:txBody>
      </p:sp>
      <p:sp>
        <p:nvSpPr>
          <p:cNvPr id="3" name="Espace réservé du contenu 2">
            <a:extLst>
              <a:ext uri="{FF2B5EF4-FFF2-40B4-BE49-F238E27FC236}">
                <a16:creationId xmlns:a16="http://schemas.microsoft.com/office/drawing/2014/main" id="{F58844C0-282E-050B-2FED-DC437026241D}"/>
              </a:ext>
            </a:extLst>
          </p:cNvPr>
          <p:cNvSpPr>
            <a:spLocks noGrp="1"/>
          </p:cNvSpPr>
          <p:nvPr>
            <p:ph idx="1"/>
          </p:nvPr>
        </p:nvSpPr>
        <p:spPr/>
        <p:txBody>
          <a:bodyPr/>
          <a:lstStyle/>
          <a:p>
            <a:r>
              <a:rPr lang="fr-FR" dirty="0"/>
              <a:t>Il y a donc en tout 5 fichier python</a:t>
            </a:r>
          </a:p>
          <a:p>
            <a:r>
              <a:rPr lang="fr-FR" dirty="0"/>
              <a:t>Premièrement il y a le fichier main.py qui va gérer le lancement du jeux et lancer le code de fichier jeux.py: </a:t>
            </a:r>
            <a:endParaRPr lang="fr-NC" dirty="0"/>
          </a:p>
        </p:txBody>
      </p:sp>
    </p:spTree>
    <p:extLst>
      <p:ext uri="{BB962C8B-B14F-4D97-AF65-F5344CB8AC3E}">
        <p14:creationId xmlns:p14="http://schemas.microsoft.com/office/powerpoint/2010/main" val="75016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00958E-0443-FC85-B0C2-D879C7C3F4C4}"/>
              </a:ext>
            </a:extLst>
          </p:cNvPr>
          <p:cNvSpPr>
            <a:spLocks noGrp="1"/>
          </p:cNvSpPr>
          <p:nvPr>
            <p:ph type="title"/>
          </p:nvPr>
        </p:nvSpPr>
        <p:spPr/>
        <p:txBody>
          <a:bodyPr/>
          <a:lstStyle/>
          <a:p>
            <a:r>
              <a:rPr lang="fr-FR" dirty="0"/>
              <a:t>Les outils Utilisés</a:t>
            </a:r>
            <a:endParaRPr lang="fr-NC" dirty="0"/>
          </a:p>
        </p:txBody>
      </p:sp>
      <p:sp>
        <p:nvSpPr>
          <p:cNvPr id="3" name="Espace réservé du contenu 2">
            <a:extLst>
              <a:ext uri="{FF2B5EF4-FFF2-40B4-BE49-F238E27FC236}">
                <a16:creationId xmlns:a16="http://schemas.microsoft.com/office/drawing/2014/main" id="{345EA6E4-AF8D-AC20-BCDC-217D16BAB21F}"/>
              </a:ext>
            </a:extLst>
          </p:cNvPr>
          <p:cNvSpPr>
            <a:spLocks noGrp="1"/>
          </p:cNvSpPr>
          <p:nvPr>
            <p:ph idx="1"/>
          </p:nvPr>
        </p:nvSpPr>
        <p:spPr/>
        <p:txBody>
          <a:bodyPr/>
          <a:lstStyle/>
          <a:p>
            <a:r>
              <a:rPr lang="fr-FR" dirty="0"/>
              <a:t>J’utilise trois principale librairie dans ce jeux:</a:t>
            </a:r>
          </a:p>
          <a:p>
            <a:r>
              <a:rPr lang="fr-FR" dirty="0"/>
              <a:t>- Tout d’abord j’utilise pygame qui permet la génération graphique d’un programme python dans Windows est permet d’afficher tout le jeux</a:t>
            </a:r>
          </a:p>
          <a:p>
            <a:r>
              <a:rPr lang="fr-FR" dirty="0"/>
              <a:t>- Ensuite j’utilise Pytmx qui est une librairie qui permet a python de lire un fichier en .tmx qui contient toute les cordonnées d’assemblage du tileset et permet donc de créer une carte avec des décors. De plus on peut y définir des carrés pouvant servir a définir des zone de collision, de téléportation ou de définir des zone de mort. C’est donc lui qui fait le lien entre le graphique et le gameplay. Pour pouvoir créer des map facilement j’ai utilisées le logiciel libre Tiled</a:t>
            </a:r>
          </a:p>
          <a:p>
            <a:endParaRPr lang="fr-NC" dirty="0"/>
          </a:p>
        </p:txBody>
      </p:sp>
    </p:spTree>
    <p:extLst>
      <p:ext uri="{BB962C8B-B14F-4D97-AF65-F5344CB8AC3E}">
        <p14:creationId xmlns:p14="http://schemas.microsoft.com/office/powerpoint/2010/main" val="1392070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00958E-0443-FC85-B0C2-D879C7C3F4C4}"/>
              </a:ext>
            </a:extLst>
          </p:cNvPr>
          <p:cNvSpPr>
            <a:spLocks noGrp="1"/>
          </p:cNvSpPr>
          <p:nvPr>
            <p:ph type="title"/>
          </p:nvPr>
        </p:nvSpPr>
        <p:spPr/>
        <p:txBody>
          <a:bodyPr/>
          <a:lstStyle/>
          <a:p>
            <a:r>
              <a:rPr lang="fr-FR" dirty="0"/>
              <a:t>Les outils Utilisés</a:t>
            </a:r>
            <a:endParaRPr lang="fr-NC" dirty="0"/>
          </a:p>
        </p:txBody>
      </p:sp>
      <p:sp>
        <p:nvSpPr>
          <p:cNvPr id="3" name="Espace réservé du contenu 2">
            <a:extLst>
              <a:ext uri="{FF2B5EF4-FFF2-40B4-BE49-F238E27FC236}">
                <a16:creationId xmlns:a16="http://schemas.microsoft.com/office/drawing/2014/main" id="{345EA6E4-AF8D-AC20-BCDC-217D16BAB21F}"/>
              </a:ext>
            </a:extLst>
          </p:cNvPr>
          <p:cNvSpPr>
            <a:spLocks noGrp="1"/>
          </p:cNvSpPr>
          <p:nvPr>
            <p:ph idx="1"/>
          </p:nvPr>
        </p:nvSpPr>
        <p:spPr/>
        <p:txBody>
          <a:bodyPr/>
          <a:lstStyle/>
          <a:p>
            <a:r>
              <a:rPr lang="fr-FR" dirty="0"/>
              <a:t>- Pour finir nous avons pyscroll qui va s’occuper de garder le joueur a centre de l’écran et de pouvoir faire défiler la map, Ce n’est donc pas le joueur qui bouge mais la map qui bouge.</a:t>
            </a:r>
          </a:p>
          <a:p>
            <a:endParaRPr lang="fr-FR" dirty="0"/>
          </a:p>
          <a:p>
            <a:r>
              <a:rPr lang="fr-FR" dirty="0"/>
              <a:t>Pour la création des chanson elle ont été composé par l’intelligences artificiel beatoven.ai est intégrer au jeux grâce au module mixer de pygame et sont jouer en boucle</a:t>
            </a:r>
          </a:p>
        </p:txBody>
      </p:sp>
    </p:spTree>
    <p:extLst>
      <p:ext uri="{BB962C8B-B14F-4D97-AF65-F5344CB8AC3E}">
        <p14:creationId xmlns:p14="http://schemas.microsoft.com/office/powerpoint/2010/main" val="4233943034"/>
      </p:ext>
    </p:extLst>
  </p:cSld>
  <p:clrMapOvr>
    <a:masterClrMapping/>
  </p:clrMapOvr>
</p:sld>
</file>

<file path=ppt/theme/theme1.xml><?xml version="1.0" encoding="utf-8"?>
<a:theme xmlns:a="http://schemas.openxmlformats.org/drawingml/2006/main" name="Traînée de condensation">
  <a:themeElements>
    <a:clrScheme name="Traînée de condensatio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Traînée de condensatio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înée de condensatio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166</TotalTime>
  <Words>364</Words>
  <Application>Microsoft Office PowerPoint</Application>
  <PresentationFormat>Grand écran</PresentationFormat>
  <Paragraphs>28</Paragraphs>
  <Slides>7</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7</vt:i4>
      </vt:variant>
    </vt:vector>
  </HeadingPairs>
  <TitlesOfParts>
    <vt:vector size="10" baseType="lpstr">
      <vt:lpstr>Arial</vt:lpstr>
      <vt:lpstr>Century Gothic</vt:lpstr>
      <vt:lpstr>Traînée de condensation</vt:lpstr>
      <vt:lpstr>Travaux pratique de NSI</vt:lpstr>
      <vt:lpstr>Sommaire </vt:lpstr>
      <vt:lpstr>Présentation du jeux</vt:lpstr>
      <vt:lpstr>Présentation des fonctionnalités</vt:lpstr>
      <vt:lpstr>Présentation des fonctionnalités</vt:lpstr>
      <vt:lpstr>Les outils Utilisés</vt:lpstr>
      <vt:lpstr>Les outils Utilisés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Travaux pratique de NSI</dc:title>
  <dc:creator>Tao Battarel</dc:creator>
  <cp:lastModifiedBy>Tao Battarel</cp:lastModifiedBy>
  <cp:revision>3</cp:revision>
  <dcterms:created xsi:type="dcterms:W3CDTF">2023-04-14T11:04:24Z</dcterms:created>
  <dcterms:modified xsi:type="dcterms:W3CDTF">2023-04-19T05:22:10Z</dcterms:modified>
</cp:coreProperties>
</file>