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5627" autoAdjust="0"/>
  </p:normalViewPr>
  <p:slideViewPr>
    <p:cSldViewPr snapToGrid="0">
      <p:cViewPr varScale="1">
        <p:scale>
          <a:sx n="54" d="100"/>
          <a:sy n="54" d="100"/>
        </p:scale>
        <p:origin x="-13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F076E-2E28-4661-8370-F920078F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6E1C5D-30B7-4D12-A7D5-C6353E84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B62B6-3DA9-45DF-B398-23B4A74C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209F41-B02C-447B-A386-334961B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C02D15-9142-4397-A3AB-948FA7F2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01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14D06-9E53-4B9D-9D64-74E33D1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101500-8701-4CEB-AA83-F2A9C5EE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2D687-AB7A-45A8-9640-00098AFE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4F9E71-8C80-4F38-94CC-FC84B92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7D8C46-E461-47F6-823C-B63D558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10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E0BBDF0-5156-4010-A18B-BD2B9BBC9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165DB-11AD-48BE-AE97-9A98FBCD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52E08B-4677-414C-B585-E8FBE648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7B5DED-382B-4CCB-B691-BA1AE672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1A6BED-B754-4A19-B947-9A1EB66E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5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0D1DE-7292-4B92-AF20-4D662AC9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A0AFE-92C6-4006-A70C-F24A2646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E5F51A-49B5-4DD1-AC96-BD02147D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C927FC-80AD-43F9-A9DE-7D886919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23C9ED-7EC4-4B92-A0A9-225592D7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13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F0365-E5E1-43F3-A9FE-97493ABD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691ED-50BB-4530-8EB7-AFA6226D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617071-0E4D-46FE-863B-EF71603E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ECB2B-857C-4CCD-8745-CB270968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771B51-C83A-49E8-BE61-45BDAC25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87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E6AC5-8F0C-4955-9727-888542CB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41C69-E342-45C4-8692-6D36AA77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CEB5F2-3A67-4C05-A766-FC1342E01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64DC86-FE6E-4521-98D6-94E7639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D51DA2-11C5-4130-A2BB-404A68A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8CD9F6-3F89-4A6B-B855-BA37261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1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C9FE2-A15F-4694-9309-73FE26AA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90019-4CC9-4936-A9BA-7F0A5F419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F585FB-65C7-4867-860D-104C62F0F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AAFF1F-5BF6-4200-AA10-06DD5D28C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FD5D445-677A-42F0-B2CA-D0B98ADD3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C37DDC-BA5F-4076-972D-C8459599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742C50-4D6C-41FD-A29D-C5C24561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82A11E-3AB2-40F6-BF16-0DE6579B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88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10447-0331-4851-8604-D5E42908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870634-BBDF-45F1-92F1-2F33B02A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0C8356-E14F-4398-9BDD-38AB7239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801CD3-B6DE-41F3-8A5A-79F9FC38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3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84153C-0BA1-4861-978C-5DED487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F3D9D0-49C8-4B91-901D-57FEEFFB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DC6BA8-C5C2-4935-BE00-1FF1716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49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8D301-DAEC-47E1-B20C-B8A5DF75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247E7-81EE-4B6B-B2D7-EA26D52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ECBB63-B881-4E6E-976A-A97DEABA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AD903F-741C-4658-BA9A-EEB90D0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9811B4-ACD0-471E-86EA-65C14204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59B2ED-9935-4188-BB87-F682E395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63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4E2C9-7C1A-4E36-9874-69154CE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A3FAEE-8162-41A0-8807-A5856597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310721-8196-4BF4-B5D0-6FEE09B3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DFC103-0606-413C-B53E-A0500C60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08665-32EF-4435-A057-EA0C3F59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3963BC-5FE2-4C5D-B036-81163EF1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6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5004349-81D7-4910-BF41-C8F8091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6D3486-3F3F-46FC-BFBA-56205C4F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981EBC-E0D3-4907-95B0-515E12EE4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F87F-70E6-4127-909C-6F829C33788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83B9E-8536-45FC-87A4-180CB9CCC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99D0E-2E4E-406A-9BD3-84F8AE884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B6BD-6A6C-49CD-8839-44CFDED62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8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E245E6E0-985E-4565-89A0-14F3857C231A}"/>
              </a:ext>
            </a:extLst>
          </p:cNvPr>
          <p:cNvSpPr/>
          <p:nvPr/>
        </p:nvSpPr>
        <p:spPr>
          <a:xfrm>
            <a:off x="1171575" y="828675"/>
            <a:ext cx="1152524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443D35F-69B5-4499-8454-3564F45D8F81}"/>
              </a:ext>
            </a:extLst>
          </p:cNvPr>
          <p:cNvSpPr/>
          <p:nvPr/>
        </p:nvSpPr>
        <p:spPr>
          <a:xfrm>
            <a:off x="1171574" y="2219325"/>
            <a:ext cx="1152523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FE16DAF-3EE1-4EA2-87C3-2B19FF616AAF}"/>
              </a:ext>
            </a:extLst>
          </p:cNvPr>
          <p:cNvSpPr/>
          <p:nvPr/>
        </p:nvSpPr>
        <p:spPr>
          <a:xfrm>
            <a:off x="1171575" y="3743325"/>
            <a:ext cx="1152525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482C2F-53D3-4624-922A-B9B22F254A04}"/>
              </a:ext>
            </a:extLst>
          </p:cNvPr>
          <p:cNvSpPr/>
          <p:nvPr/>
        </p:nvSpPr>
        <p:spPr>
          <a:xfrm>
            <a:off x="4095750" y="865227"/>
            <a:ext cx="1695450" cy="393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Room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Watermark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E4DE05A-7387-47F9-A21C-6BA9A5EE822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4099" y="1190625"/>
            <a:ext cx="1771650" cy="17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F4E5BA-CFAD-40FB-BD2E-9EB6575C6015}"/>
              </a:ext>
            </a:extLst>
          </p:cNvPr>
          <p:cNvSpPr txBox="1"/>
          <p:nvPr/>
        </p:nvSpPr>
        <p:spPr>
          <a:xfrm>
            <a:off x="2495551" y="86522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FA31DAE-D0D1-426F-9F10-D74A7191D057}"/>
              </a:ext>
            </a:extLst>
          </p:cNvPr>
          <p:cNvSpPr txBox="1"/>
          <p:nvPr/>
        </p:nvSpPr>
        <p:spPr>
          <a:xfrm>
            <a:off x="2495551" y="2219325"/>
            <a:ext cx="78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+ download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A942BD0-9FC2-45FE-B909-F59EADC646C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24097" y="2647950"/>
            <a:ext cx="1771653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E7931EB-B867-43DB-B9BF-AAD4952AF6D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324100" y="3848279"/>
            <a:ext cx="1771650" cy="40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06AE4A-68DD-4F24-8CD2-1DDEF6B6CDA3}"/>
              </a:ext>
            </a:extLst>
          </p:cNvPr>
          <p:cNvSpPr txBox="1"/>
          <p:nvPr/>
        </p:nvSpPr>
        <p:spPr>
          <a:xfrm>
            <a:off x="2595562" y="4206537"/>
            <a:ext cx="781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+ download</a:t>
            </a:r>
          </a:p>
          <a:p>
            <a:r>
              <a:rPr lang="en-US" dirty="0"/>
              <a:t>+ upload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0E3F531-95C1-45FC-93AC-41B85D79E364}"/>
              </a:ext>
            </a:extLst>
          </p:cNvPr>
          <p:cNvSpPr txBox="1"/>
          <p:nvPr/>
        </p:nvSpPr>
        <p:spPr>
          <a:xfrm>
            <a:off x="8029575" y="676275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iDEals</a:t>
            </a:r>
            <a:r>
              <a:rPr lang="en-US" dirty="0"/>
              <a:t> (</a:t>
            </a:r>
            <a:r>
              <a:rPr lang="en-US" dirty="0" err="1"/>
              <a:t>Dataroom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DropBox</a:t>
            </a:r>
            <a:r>
              <a:rPr lang="en-US" dirty="0"/>
              <a:t>    (Personal Folders) – Business </a:t>
            </a:r>
            <a:r>
              <a:rPr lang="en-US" dirty="0" err="1"/>
              <a:t>DropBox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Document Management System – </a:t>
            </a:r>
            <a:r>
              <a:rPr lang="en-US" b="1" dirty="0"/>
              <a:t>We are able to change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1064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F298DA2-0FBD-4590-9159-7F8F1D72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3157767"/>
              </p:ext>
            </p:extLst>
          </p:nvPr>
        </p:nvGraphicFramePr>
        <p:xfrm>
          <a:off x="447675" y="424117"/>
          <a:ext cx="10806478" cy="6783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015">
                  <a:extLst>
                    <a:ext uri="{9D8B030D-6E8A-4147-A177-3AD203B41FA5}">
                      <a16:colId xmlns:a16="http://schemas.microsoft.com/office/drawing/2014/main" xmlns="" val="2510617154"/>
                    </a:ext>
                  </a:extLst>
                </a:gridCol>
                <a:gridCol w="1443561">
                  <a:extLst>
                    <a:ext uri="{9D8B030D-6E8A-4147-A177-3AD203B41FA5}">
                      <a16:colId xmlns:a16="http://schemas.microsoft.com/office/drawing/2014/main" xmlns="" val="3039534318"/>
                    </a:ext>
                  </a:extLst>
                </a:gridCol>
                <a:gridCol w="1524464">
                  <a:extLst>
                    <a:ext uri="{9D8B030D-6E8A-4147-A177-3AD203B41FA5}">
                      <a16:colId xmlns:a16="http://schemas.microsoft.com/office/drawing/2014/main" xmlns="" val="1976405921"/>
                    </a:ext>
                  </a:extLst>
                </a:gridCol>
                <a:gridCol w="1884079">
                  <a:extLst>
                    <a:ext uri="{9D8B030D-6E8A-4147-A177-3AD203B41FA5}">
                      <a16:colId xmlns:a16="http://schemas.microsoft.com/office/drawing/2014/main" xmlns="" val="3749161707"/>
                    </a:ext>
                  </a:extLst>
                </a:gridCol>
                <a:gridCol w="1008821">
                  <a:extLst>
                    <a:ext uri="{9D8B030D-6E8A-4147-A177-3AD203B41FA5}">
                      <a16:colId xmlns:a16="http://schemas.microsoft.com/office/drawing/2014/main" xmlns="" val="2399759375"/>
                    </a:ext>
                  </a:extLst>
                </a:gridCol>
                <a:gridCol w="2259536">
                  <a:extLst>
                    <a:ext uri="{9D8B030D-6E8A-4147-A177-3AD203B41FA5}">
                      <a16:colId xmlns:a16="http://schemas.microsoft.com/office/drawing/2014/main" xmlns="" val="281771219"/>
                    </a:ext>
                  </a:extLst>
                </a:gridCol>
                <a:gridCol w="1432002">
                  <a:extLst>
                    <a:ext uri="{9D8B030D-6E8A-4147-A177-3AD203B41FA5}">
                      <a16:colId xmlns:a16="http://schemas.microsoft.com/office/drawing/2014/main" xmlns="" val="4202258355"/>
                    </a:ext>
                  </a:extLst>
                </a:gridCol>
              </a:tblGrid>
              <a:tr h="428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Full control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Upload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Download Original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Download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PDF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Share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Deposit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4904045"/>
                  </a:ext>
                </a:extLst>
              </a:tr>
              <a:tr h="2835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(Full Control except Delete and Move)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 (Download)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And can print as well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 (Export only from Viewer)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And can print as well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(View)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 both folders and files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</a:rPr>
                        <a:t>Read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</a:rPr>
                        <a:t>Download PDF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</a:rPr>
                        <a:t>Download Original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</a:rPr>
                        <a:t>Upload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</a:rPr>
                        <a:t>Watermark (If yes than Download Original cannot be selected and only “Download PDF” will be selected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>
                          <a:effectLst/>
                        </a:rPr>
                        <a:t>Number of 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Only on Folders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 it is today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301905"/>
                  </a:ext>
                </a:extLst>
              </a:tr>
              <a:tr h="28358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PDF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Original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Share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 Deposit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PDF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Original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PDF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the original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 the folder as well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Save/Export PDF but only from our viewer.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 a file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Folder Download is not permitted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64084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C582BB9-225B-47D9-95ED-3F88F00F6EE8}"/>
              </a:ext>
            </a:extLst>
          </p:cNvPr>
          <p:cNvCxnSpPr/>
          <p:nvPr/>
        </p:nvCxnSpPr>
        <p:spPr>
          <a:xfrm>
            <a:off x="1143000" y="2828925"/>
            <a:ext cx="561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140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537C3-C087-42EA-B875-B5A8EEF3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5089E2-9E09-4879-A50B-AC67B750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the admin to set his default permission level</a:t>
            </a:r>
          </a:p>
          <a:p>
            <a:pPr lvl="1"/>
            <a:r>
              <a:rPr lang="en-US" dirty="0"/>
              <a:t>Default Permission Level</a:t>
            </a:r>
          </a:p>
          <a:p>
            <a:pPr lvl="2"/>
            <a:r>
              <a:rPr lang="en-US" b="1" dirty="0"/>
              <a:t>Admin</a:t>
            </a:r>
            <a:endParaRPr lang="en-US" sz="2800" dirty="0"/>
          </a:p>
          <a:p>
            <a:pPr lvl="2"/>
            <a:r>
              <a:rPr lang="en-US" b="1" dirty="0"/>
              <a:t>Upload</a:t>
            </a:r>
            <a:endParaRPr lang="en-US" sz="3200" dirty="0"/>
          </a:p>
          <a:p>
            <a:pPr lvl="2"/>
            <a:r>
              <a:rPr lang="en-US" b="1" dirty="0"/>
              <a:t>Download Original</a:t>
            </a:r>
            <a:endParaRPr lang="en-US" sz="3200" dirty="0"/>
          </a:p>
          <a:p>
            <a:pPr lvl="2"/>
            <a:r>
              <a:rPr lang="en-US" b="1" dirty="0"/>
              <a:t>Download</a:t>
            </a:r>
            <a:r>
              <a:rPr lang="en-US" sz="3200" dirty="0"/>
              <a:t> </a:t>
            </a:r>
            <a:r>
              <a:rPr lang="en-US" b="1" dirty="0"/>
              <a:t>PDF</a:t>
            </a:r>
            <a:endParaRPr lang="en-US" sz="3200" dirty="0"/>
          </a:p>
          <a:p>
            <a:pPr lvl="2"/>
            <a:r>
              <a:rPr lang="en-US" b="1" dirty="0"/>
              <a:t>Read</a:t>
            </a:r>
          </a:p>
          <a:p>
            <a:pPr marL="914400" lvl="2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3854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F4BD1-2642-4966-AC88-0A3AD364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553627A-394A-4CEE-B2B8-025AECE36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58950680"/>
              </p:ext>
            </p:extLst>
          </p:nvPr>
        </p:nvGraphicFramePr>
        <p:xfrm>
          <a:off x="1249680" y="2082800"/>
          <a:ext cx="6624320" cy="3789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4320">
                  <a:extLst>
                    <a:ext uri="{9D8B030D-6E8A-4147-A177-3AD203B41FA5}">
                      <a16:colId xmlns:a16="http://schemas.microsoft.com/office/drawing/2014/main" xmlns="" val="4064845238"/>
                    </a:ext>
                  </a:extLst>
                </a:gridCol>
              </a:tblGrid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 control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3765054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13281814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Download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300780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Share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8883896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Deposit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3590782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40034412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Copy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4197000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Move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290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794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200</Words>
  <Application>Microsoft Office PowerPoint</Application>
  <PresentationFormat>Custom</PresentationFormat>
  <Paragraphs>85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Create a user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Gupta</dc:creator>
  <cp:lastModifiedBy>DELL</cp:lastModifiedBy>
  <cp:revision>10</cp:revision>
  <dcterms:created xsi:type="dcterms:W3CDTF">2020-05-19T05:34:31Z</dcterms:created>
  <dcterms:modified xsi:type="dcterms:W3CDTF">2020-06-29T12:42:27Z</dcterms:modified>
</cp:coreProperties>
</file>