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2f76369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2f76369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2f76369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2f76369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2f76369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2f76369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2f76369b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2f76369b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2f76369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2f76369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 SCRAPING AND CLASSIFICATION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TINU SHIBY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lang="en" sz="2400">
                <a:solidFill>
                  <a:schemeClr val="dk1"/>
                </a:solidFill>
              </a:rPr>
              <a:t>Images are one of the major sources of data in the field of data science and AI. This field is making appropriate use of information that can be gathered through images by examining its features and details.The idea behind this project is to build a deep learning-based Image Classification model on images that will be scraped from e-commerce portal. This is done to make the model more and more robust.I have scraped images of jeans,sarees and tops and build data from it. That data will be provided as an input to your deep learning problem.</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SCRAPPING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400">
                <a:solidFill>
                  <a:schemeClr val="dk1"/>
                </a:solidFill>
              </a:rPr>
              <a:t>The images are collected from the website amazon.in and scraped almost 928 images from the category jeans, sarees and tops.</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MODEL FOR CLASSIFICATION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400">
                <a:solidFill>
                  <a:schemeClr val="dk1"/>
                </a:solidFill>
              </a:rPr>
              <a:t>The images are downloaded and are saved as a folder with three subfolders for jeans, sarees and tops. </a:t>
            </a:r>
            <a:endParaRPr sz="2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400">
                <a:solidFill>
                  <a:schemeClr val="dk1"/>
                </a:solidFill>
              </a:rPr>
              <a:t>Then labelled the images as follows:</a:t>
            </a:r>
            <a:endParaRPr sz="2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400">
                <a:solidFill>
                  <a:schemeClr val="dk1"/>
                </a:solidFill>
              </a:rPr>
              <a:t> jeans were replaced by 0, sarees were replaced by 1 and tops by 2. Then resized the image to (180,180,3).</a:t>
            </a:r>
            <a:endParaRPr sz="2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400">
                <a:solidFill>
                  <a:schemeClr val="dk1"/>
                </a:solidFill>
              </a:rPr>
              <a:t>Splitted the data as X and y where x is the resized images and y is the cloth label.Then converted X and y to arrays and scaled the data. By using the train-test split method the dataset is splitted as training and testing data.</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46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t>The algorithms used for the training and testing is convolutional neural network.For our model development I have used the optimizer adam and for loss I used SparseCtaegoricalCrossentropy.</a:t>
            </a:r>
            <a:endParaRPr sz="2400"/>
          </a:p>
          <a:p>
            <a:pPr indent="0" lvl="0" marL="0" rtl="0" algn="l">
              <a:spcBef>
                <a:spcPts val="0"/>
              </a:spcBef>
              <a:spcAft>
                <a:spcPts val="0"/>
              </a:spcAft>
              <a:buClr>
                <a:schemeClr val="dk1"/>
              </a:buClr>
              <a:buSzPts val="1100"/>
              <a:buFont typeface="Arial"/>
              <a:buNone/>
            </a:pPr>
            <a:r>
              <a:t/>
            </a:r>
            <a:endParaRPr sz="2400"/>
          </a:p>
          <a:p>
            <a:pPr indent="0" lvl="0" marL="0" rtl="0" algn="l">
              <a:spcBef>
                <a:spcPts val="0"/>
              </a:spcBef>
              <a:spcAft>
                <a:spcPts val="0"/>
              </a:spcAft>
              <a:buClr>
                <a:schemeClr val="dk1"/>
              </a:buClr>
              <a:buSzPts val="1100"/>
              <a:buFont typeface="Arial"/>
              <a:buNone/>
            </a:pPr>
            <a:r>
              <a:rPr lang="en" sz="2400"/>
              <a:t>On the basis of accuracy and F1 score we choose convolutional neural network after data augmentation with dropout layer being applied.</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400">
                <a:solidFill>
                  <a:schemeClr val="dk1"/>
                </a:solidFill>
              </a:rPr>
              <a:t>In conclusion, this research is about image classification by using deep learning via framework TensorFlow. The roles of epochs in</a:t>
            </a:r>
            <a:r>
              <a:rPr b="1" lang="en" sz="2400">
                <a:solidFill>
                  <a:schemeClr val="dk1"/>
                </a:solidFill>
              </a:rPr>
              <a:t> </a:t>
            </a:r>
            <a:r>
              <a:rPr lang="en" sz="2400">
                <a:solidFill>
                  <a:schemeClr val="dk1"/>
                </a:solidFill>
              </a:rPr>
              <a:t>DNN was able to control accuracy and also prevent any problems such as overfitting. Thus we were able to classify the three categories of images with high testing accuracy of 100%.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