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449" r:id="rId2"/>
    <p:sldId id="1237" r:id="rId3"/>
    <p:sldId id="492" r:id="rId4"/>
    <p:sldId id="517" r:id="rId5"/>
    <p:sldId id="518" r:id="rId6"/>
    <p:sldId id="521" r:id="rId7"/>
    <p:sldId id="522" r:id="rId8"/>
    <p:sldId id="523" r:id="rId9"/>
    <p:sldId id="525" r:id="rId10"/>
    <p:sldId id="5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FE3C6-0EF7-48AC-8037-2E4C8804827E}" v="28" dt="2024-03-03T10:51:47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78" d="100"/>
          <a:sy n="78" d="100"/>
        </p:scale>
        <p:origin x="76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7EDFE3C6-0EF7-48AC-8037-2E4C8804827E}"/>
    <pc:docChg chg="undo redo custSel modSld">
      <pc:chgData name="Jason Tinuvile" userId="8beec5a487bb6207" providerId="LiveId" clId="{7EDFE3C6-0EF7-48AC-8037-2E4C8804827E}" dt="2024-03-05T02:58:08.982" v="1874" actId="20577"/>
      <pc:docMkLst>
        <pc:docMk/>
      </pc:docMkLst>
      <pc:sldChg chg="addSp delSp modSp mod">
        <pc:chgData name="Jason Tinuvile" userId="8beec5a487bb6207" providerId="LiveId" clId="{7EDFE3C6-0EF7-48AC-8037-2E4C8804827E}" dt="2024-03-03T10:40:38.565" v="1329" actId="20577"/>
        <pc:sldMkLst>
          <pc:docMk/>
          <pc:sldMk cId="815054677" sldId="492"/>
        </pc:sldMkLst>
        <pc:spChg chg="mod">
          <ac:chgData name="Jason Tinuvile" userId="8beec5a487bb6207" providerId="LiveId" clId="{7EDFE3C6-0EF7-48AC-8037-2E4C8804827E}" dt="2024-03-03T01:28:00.905" v="2" actId="20577"/>
          <ac:spMkLst>
            <pc:docMk/>
            <pc:sldMk cId="815054677" sldId="492"/>
            <ac:spMk id="3" creationId="{F46DDED7-DA1F-4F18-ACEF-244B92560D08}"/>
          </ac:spMkLst>
        </pc:spChg>
        <pc:graphicFrameChg chg="add mod modGraphic">
          <ac:chgData name="Jason Tinuvile" userId="8beec5a487bb6207" providerId="LiveId" clId="{7EDFE3C6-0EF7-48AC-8037-2E4C8804827E}" dt="2024-03-03T10:40:38.565" v="1329" actId="20577"/>
          <ac:graphicFrameMkLst>
            <pc:docMk/>
            <pc:sldMk cId="815054677" sldId="492"/>
            <ac:graphicFrameMk id="2" creationId="{E3303B02-9BC8-72BB-8214-5871A1D45E1D}"/>
          </ac:graphicFrameMkLst>
        </pc:graphicFrameChg>
        <pc:graphicFrameChg chg="add del mod">
          <ac:chgData name="Jason Tinuvile" userId="8beec5a487bb6207" providerId="LiveId" clId="{7EDFE3C6-0EF7-48AC-8037-2E4C8804827E}" dt="2024-03-03T01:30:31.125" v="76" actId="478"/>
          <ac:graphicFrameMkLst>
            <pc:docMk/>
            <pc:sldMk cId="815054677" sldId="492"/>
            <ac:graphicFrameMk id="4" creationId="{E864936A-54EA-6370-D63C-25FBFE15A00E}"/>
          </ac:graphicFrameMkLst>
        </pc:graphicFrameChg>
        <pc:graphicFrameChg chg="add del mod">
          <ac:chgData name="Jason Tinuvile" userId="8beec5a487bb6207" providerId="LiveId" clId="{7EDFE3C6-0EF7-48AC-8037-2E4C8804827E}" dt="2024-03-03T01:30:33.869" v="77" actId="478"/>
          <ac:graphicFrameMkLst>
            <pc:docMk/>
            <pc:sldMk cId="815054677" sldId="492"/>
            <ac:graphicFrameMk id="5" creationId="{AF998C13-13BC-784D-EF98-635F0B0B2D94}"/>
          </ac:graphicFrameMkLst>
        </pc:graphicFrameChg>
      </pc:sldChg>
      <pc:sldChg chg="addSp modSp mod">
        <pc:chgData name="Jason Tinuvile" userId="8beec5a487bb6207" providerId="LiveId" clId="{7EDFE3C6-0EF7-48AC-8037-2E4C8804827E}" dt="2024-03-03T10:41:25.462" v="1333" actId="20577"/>
        <pc:sldMkLst>
          <pc:docMk/>
          <pc:sldMk cId="2640726813" sldId="517"/>
        </pc:sldMkLst>
        <pc:graphicFrameChg chg="add mod modGraphic">
          <ac:chgData name="Jason Tinuvile" userId="8beec5a487bb6207" providerId="LiveId" clId="{7EDFE3C6-0EF7-48AC-8037-2E4C8804827E}" dt="2024-03-03T10:41:25.462" v="1333" actId="20577"/>
          <ac:graphicFrameMkLst>
            <pc:docMk/>
            <pc:sldMk cId="2640726813" sldId="517"/>
            <ac:graphicFrameMk id="2" creationId="{46469BBD-6FE5-47FA-F403-9E61EC85BAF3}"/>
          </ac:graphicFrameMkLst>
        </pc:graphicFrameChg>
      </pc:sldChg>
      <pc:sldChg chg="addSp delSp modSp mod">
        <pc:chgData name="Jason Tinuvile" userId="8beec5a487bb6207" providerId="LiveId" clId="{7EDFE3C6-0EF7-48AC-8037-2E4C8804827E}" dt="2024-03-03T10:41:33.165" v="1337" actId="20577"/>
        <pc:sldMkLst>
          <pc:docMk/>
          <pc:sldMk cId="4182464205" sldId="518"/>
        </pc:sldMkLst>
        <pc:spChg chg="add del">
          <ac:chgData name="Jason Tinuvile" userId="8beec5a487bb6207" providerId="LiveId" clId="{7EDFE3C6-0EF7-48AC-8037-2E4C8804827E}" dt="2024-03-03T01:44:26.532" v="546" actId="22"/>
          <ac:spMkLst>
            <pc:docMk/>
            <pc:sldMk cId="4182464205" sldId="518"/>
            <ac:spMk id="4" creationId="{9A865445-FBA6-9DD0-B918-1B7B378BAD29}"/>
          </ac:spMkLst>
        </pc:spChg>
        <pc:graphicFrameChg chg="add mod modGraphic">
          <ac:chgData name="Jason Tinuvile" userId="8beec5a487bb6207" providerId="LiveId" clId="{7EDFE3C6-0EF7-48AC-8037-2E4C8804827E}" dt="2024-03-03T10:41:33.165" v="1337" actId="20577"/>
          <ac:graphicFrameMkLst>
            <pc:docMk/>
            <pc:sldMk cId="4182464205" sldId="518"/>
            <ac:graphicFrameMk id="5" creationId="{F671070C-0831-13D0-E474-0CCA0F755580}"/>
          </ac:graphicFrameMkLst>
        </pc:graphicFrameChg>
      </pc:sldChg>
      <pc:sldChg chg="addSp modSp mod">
        <pc:chgData name="Jason Tinuvile" userId="8beec5a487bb6207" providerId="LiveId" clId="{7EDFE3C6-0EF7-48AC-8037-2E4C8804827E}" dt="2024-03-03T10:41:40.056" v="1341" actId="20577"/>
        <pc:sldMkLst>
          <pc:docMk/>
          <pc:sldMk cId="1081260411" sldId="521"/>
        </pc:sldMkLst>
        <pc:spChg chg="mod">
          <ac:chgData name="Jason Tinuvile" userId="8beec5a487bb6207" providerId="LiveId" clId="{7EDFE3C6-0EF7-48AC-8037-2E4C8804827E}" dt="2024-03-03T03:24:39.581" v="750" actId="20577"/>
          <ac:spMkLst>
            <pc:docMk/>
            <pc:sldMk cId="1081260411" sldId="521"/>
            <ac:spMk id="3" creationId="{F46DDED7-DA1F-4F18-ACEF-244B92560D08}"/>
          </ac:spMkLst>
        </pc:spChg>
        <pc:graphicFrameChg chg="add mod modGraphic">
          <ac:chgData name="Jason Tinuvile" userId="8beec5a487bb6207" providerId="LiveId" clId="{7EDFE3C6-0EF7-48AC-8037-2E4C8804827E}" dt="2024-03-03T10:41:40.056" v="1341" actId="20577"/>
          <ac:graphicFrameMkLst>
            <pc:docMk/>
            <pc:sldMk cId="1081260411" sldId="521"/>
            <ac:graphicFrameMk id="2" creationId="{24CF91D6-9ABC-85D8-754B-B29DC68A8D8D}"/>
          </ac:graphicFrameMkLst>
        </pc:graphicFrameChg>
      </pc:sldChg>
      <pc:sldChg chg="addSp delSp modSp mod">
        <pc:chgData name="Jason Tinuvile" userId="8beec5a487bb6207" providerId="LiveId" clId="{7EDFE3C6-0EF7-48AC-8037-2E4C8804827E}" dt="2024-03-03T10:34:49.100" v="1325" actId="20577"/>
        <pc:sldMkLst>
          <pc:docMk/>
          <pc:sldMk cId="1000134686" sldId="522"/>
        </pc:sldMkLst>
        <pc:spChg chg="add del">
          <ac:chgData name="Jason Tinuvile" userId="8beec5a487bb6207" providerId="LiveId" clId="{7EDFE3C6-0EF7-48AC-8037-2E4C8804827E}" dt="2024-03-03T03:26:54.719" v="787" actId="22"/>
          <ac:spMkLst>
            <pc:docMk/>
            <pc:sldMk cId="1000134686" sldId="522"/>
            <ac:spMk id="4" creationId="{1623E1C9-C20C-4F8F-7938-6B4E6C6F8F00}"/>
          </ac:spMkLst>
        </pc:spChg>
        <pc:graphicFrameChg chg="add mod modGraphic">
          <ac:chgData name="Jason Tinuvile" userId="8beec5a487bb6207" providerId="LiveId" clId="{7EDFE3C6-0EF7-48AC-8037-2E4C8804827E}" dt="2024-03-03T10:34:49.100" v="1325" actId="20577"/>
          <ac:graphicFrameMkLst>
            <pc:docMk/>
            <pc:sldMk cId="1000134686" sldId="522"/>
            <ac:graphicFrameMk id="5" creationId="{C4149A0D-4663-1A85-F26A-10CC1D1D2558}"/>
          </ac:graphicFrameMkLst>
        </pc:graphicFrameChg>
      </pc:sldChg>
      <pc:sldChg chg="addSp modSp mod">
        <pc:chgData name="Jason Tinuvile" userId="8beec5a487bb6207" providerId="LiveId" clId="{7EDFE3C6-0EF7-48AC-8037-2E4C8804827E}" dt="2024-03-03T10:45:27.873" v="1451" actId="14734"/>
        <pc:sldMkLst>
          <pc:docMk/>
          <pc:sldMk cId="1068525886" sldId="523"/>
        </pc:sldMkLst>
        <pc:graphicFrameChg chg="add mod modGraphic">
          <ac:chgData name="Jason Tinuvile" userId="8beec5a487bb6207" providerId="LiveId" clId="{7EDFE3C6-0EF7-48AC-8037-2E4C8804827E}" dt="2024-03-03T10:45:27.873" v="1451" actId="14734"/>
          <ac:graphicFrameMkLst>
            <pc:docMk/>
            <pc:sldMk cId="1068525886" sldId="523"/>
            <ac:graphicFrameMk id="2" creationId="{FEF9AB13-ACDC-E671-FAA0-2E29458F10AE}"/>
          </ac:graphicFrameMkLst>
        </pc:graphicFrameChg>
      </pc:sldChg>
      <pc:sldChg chg="addSp modSp mod">
        <pc:chgData name="Jason Tinuvile" userId="8beec5a487bb6207" providerId="LiveId" clId="{7EDFE3C6-0EF7-48AC-8037-2E4C8804827E}" dt="2024-03-03T10:49:32.180" v="1724" actId="14734"/>
        <pc:sldMkLst>
          <pc:docMk/>
          <pc:sldMk cId="559849629" sldId="525"/>
        </pc:sldMkLst>
        <pc:graphicFrameChg chg="add mod modGraphic">
          <ac:chgData name="Jason Tinuvile" userId="8beec5a487bb6207" providerId="LiveId" clId="{7EDFE3C6-0EF7-48AC-8037-2E4C8804827E}" dt="2024-03-03T10:49:32.180" v="1724" actId="14734"/>
          <ac:graphicFrameMkLst>
            <pc:docMk/>
            <pc:sldMk cId="559849629" sldId="525"/>
            <ac:graphicFrameMk id="2" creationId="{1FA13864-6CFA-72F0-4BDD-C3AAD629E578}"/>
          </ac:graphicFrameMkLst>
        </pc:graphicFrameChg>
      </pc:sldChg>
      <pc:sldChg chg="addSp delSp modSp mod">
        <pc:chgData name="Jason Tinuvile" userId="8beec5a487bb6207" providerId="LiveId" clId="{7EDFE3C6-0EF7-48AC-8037-2E4C8804827E}" dt="2024-03-05T02:58:08.982" v="1874" actId="20577"/>
        <pc:sldMkLst>
          <pc:docMk/>
          <pc:sldMk cId="306459059" sldId="527"/>
        </pc:sldMkLst>
        <pc:graphicFrameChg chg="add mod modGraphic">
          <ac:chgData name="Jason Tinuvile" userId="8beec5a487bb6207" providerId="LiveId" clId="{7EDFE3C6-0EF7-48AC-8037-2E4C8804827E}" dt="2024-03-05T02:58:08.982" v="1874" actId="20577"/>
          <ac:graphicFrameMkLst>
            <pc:docMk/>
            <pc:sldMk cId="306459059" sldId="527"/>
            <ac:graphicFrameMk id="2" creationId="{348EB7DE-493E-426E-AEFB-EF93E47DD52A}"/>
          </ac:graphicFrameMkLst>
        </pc:graphicFrameChg>
        <pc:graphicFrameChg chg="add del mod">
          <ac:chgData name="Jason Tinuvile" userId="8beec5a487bb6207" providerId="LiveId" clId="{7EDFE3C6-0EF7-48AC-8037-2E4C8804827E}" dt="2024-03-03T10:51:59.168" v="1859" actId="478"/>
          <ac:graphicFrameMkLst>
            <pc:docMk/>
            <pc:sldMk cId="306459059" sldId="527"/>
            <ac:graphicFrameMk id="4" creationId="{E21844A2-15AB-7684-C66E-C42A7480123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2024-03-05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1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不允许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网上提交本次作业（在“文档作业”中提交），交作业方法见问卷调查</a:t>
            </a:r>
            <a:endParaRPr lang="en-US" altLang="zh-CN" sz="1600" b="1" dirty="0">
              <a:latin typeface="+mn-ea"/>
            </a:endParaRPr>
          </a:p>
          <a:p>
            <a:pPr algn="l"/>
            <a:endParaRPr lang="zh-CN" altLang="en-US" sz="1600" b="1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CC3DF0-7942-4638-8F64-6F72A3FCD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50" y="4200311"/>
            <a:ext cx="8303692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zh-CN" altLang="zh-CN" sz="1600" b="1" dirty="0">
                <a:solidFill>
                  <a:srgbClr val="0000CC"/>
                </a:solidFill>
                <a:latin typeface="+mn-ea"/>
              </a:rPr>
              <a:t>注：因为前几周周三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/</a:t>
            </a:r>
            <a:r>
              <a:rPr lang="zh-CN" altLang="zh-CN" sz="1600" b="1" dirty="0">
                <a:solidFill>
                  <a:srgbClr val="0000CC"/>
                </a:solidFill>
                <a:latin typeface="+mn-ea"/>
              </a:rPr>
              <a:t>周五均上课，因此作业为周五布置，下周四截止</a:t>
            </a:r>
            <a:endParaRPr lang="zh-CN" altLang="zh-CN" sz="1600" dirty="0">
              <a:solidFill>
                <a:srgbClr val="0000CC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zh-CN" altLang="zh-CN" sz="1600" b="1" dirty="0">
                <a:solidFill>
                  <a:srgbClr val="0000CC"/>
                </a:solidFill>
                <a:latin typeface="+mn-ea"/>
              </a:rPr>
              <a:t>后续仅理论课上课后，作业布置及截止时间可能会调整，具体看每次作业要求</a:t>
            </a:r>
            <a:endParaRPr lang="zh-CN" altLang="zh-CN" sz="1600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本人学号逆序后取最多五位对应的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型十进制负数的二进制补码形式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1.D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的结果直接当本题初始数据即可）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宋体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48EB7DE-493E-426E-AEFB-EF93E47DD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32938"/>
              </p:ext>
            </p:extLst>
          </p:nvPr>
        </p:nvGraphicFramePr>
        <p:xfrm>
          <a:off x="592114" y="2946189"/>
          <a:ext cx="10247336" cy="17230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322786">
                  <a:extLst>
                    <a:ext uri="{9D8B030D-6E8A-4147-A177-3AD203B41FA5}">
                      <a16:colId xmlns:a16="http://schemas.microsoft.com/office/drawing/2014/main" val="214547474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0718798"/>
                    </a:ext>
                  </a:extLst>
                </a:gridCol>
                <a:gridCol w="2498271">
                  <a:extLst>
                    <a:ext uri="{9D8B030D-6E8A-4147-A177-3AD203B41FA5}">
                      <a16:colId xmlns:a16="http://schemas.microsoft.com/office/drawing/2014/main" val="4182018740"/>
                    </a:ext>
                  </a:extLst>
                </a:gridCol>
                <a:gridCol w="911679">
                  <a:extLst>
                    <a:ext uri="{9D8B030D-6E8A-4147-A177-3AD203B41FA5}">
                      <a16:colId xmlns:a16="http://schemas.microsoft.com/office/drawing/2014/main" val="3432701640"/>
                    </a:ext>
                  </a:extLst>
                </a:gridCol>
              </a:tblGrid>
              <a:tr h="324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绝对值的二进制表示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09160"/>
                  </a:ext>
                </a:extLst>
              </a:tr>
              <a:tr h="135727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   1111 1111 1111 1111 0001 0111 1101 1111</a:t>
                      </a:r>
                    </a:p>
                    <a:p>
                      <a:pPr algn="l"/>
                      <a:r>
                        <a:rPr lang="en-US" altLang="zh-CN" dirty="0"/>
                        <a:t>-)</a:t>
                      </a:r>
                      <a:r>
                        <a:rPr lang="zh-CN" altLang="en-US" dirty="0"/>
                        <a:t>                                                                   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pPr algn="l"/>
                      <a:r>
                        <a:rPr lang="en-US" altLang="zh-CN" dirty="0"/>
                        <a:t>------------------------------------------------------</a:t>
                      </a:r>
                    </a:p>
                    <a:p>
                      <a:pPr algn="l"/>
                      <a:r>
                        <a:rPr lang="en-US" altLang="zh-CN" dirty="0"/>
                        <a:t>   1111 1111 1111 1111 0001 0111 1101 1110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1000 0000 0000 0000 1110 1000 0010 0001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1110 1000 0010 0001</a:t>
                      </a:r>
                      <a:r>
                        <a:rPr lang="zh-CN" altLang="en-US" dirty="0"/>
                        <a:t>（绝对值）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-59425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3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5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A.-108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zh-CN" sz="1600" b="1" dirty="0">
                <a:latin typeface="+mn-ea"/>
              </a:rPr>
              <a:t>字节整数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其中进制互转部分，直接写答案即可，不需要竖式除法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按权展开相加，下同</a:t>
            </a:r>
            <a:r>
              <a:rPr lang="zh-CN" altLang="zh-CN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3303B02-9BC8-72BB-8214-5871A1D45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29048"/>
              </p:ext>
            </p:extLst>
          </p:nvPr>
        </p:nvGraphicFramePr>
        <p:xfrm>
          <a:off x="992939" y="2946189"/>
          <a:ext cx="9445686" cy="17230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8811">
                  <a:extLst>
                    <a:ext uri="{9D8B030D-6E8A-4147-A177-3AD203B41FA5}">
                      <a16:colId xmlns:a16="http://schemas.microsoft.com/office/drawing/2014/main" val="2145474742"/>
                    </a:ext>
                  </a:extLst>
                </a:gridCol>
                <a:gridCol w="3298371">
                  <a:extLst>
                    <a:ext uri="{9D8B030D-6E8A-4147-A177-3AD203B41FA5}">
                      <a16:colId xmlns:a16="http://schemas.microsoft.com/office/drawing/2014/main" val="1760718798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4182018740"/>
                    </a:ext>
                  </a:extLst>
                </a:gridCol>
                <a:gridCol w="2609075">
                  <a:extLst>
                    <a:ext uri="{9D8B030D-6E8A-4147-A177-3AD203B41FA5}">
                      <a16:colId xmlns:a16="http://schemas.microsoft.com/office/drawing/2014/main" val="3432701640"/>
                    </a:ext>
                  </a:extLst>
                </a:gridCol>
              </a:tblGrid>
              <a:tr h="324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绝对值的二进制表示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09160"/>
                  </a:ext>
                </a:extLst>
              </a:tr>
              <a:tr h="1357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110 1100</a:t>
                      </a:r>
                      <a:r>
                        <a:rPr lang="zh-CN" altLang="en-US" dirty="0"/>
                        <a:t>（绝对值）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1110 1100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         1001 0011</a:t>
                      </a:r>
                    </a:p>
                    <a:p>
                      <a:pPr algn="ctr"/>
                      <a:r>
                        <a:rPr lang="en-US" altLang="zh-CN" dirty="0"/>
                        <a:t>+)</a:t>
                      </a:r>
                      <a:r>
                        <a:rPr lang="zh-CN" altLang="en-US" dirty="0"/>
                        <a:t>                       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pPr algn="ctr"/>
                      <a:r>
                        <a:rPr lang="en-US" altLang="zh-CN" dirty="0"/>
                        <a:t>---------------------</a:t>
                      </a:r>
                    </a:p>
                    <a:p>
                      <a:pPr algn="ctr"/>
                      <a:r>
                        <a:rPr lang="en-US" altLang="zh-CN" dirty="0"/>
                        <a:t>           1001 0100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3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05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B.-219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zh-CN" sz="1600" b="1" dirty="0">
                <a:latin typeface="+mn-ea"/>
              </a:rPr>
              <a:t>字节整数）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469BBD-6FE5-47FA-F403-9E61EC85B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3096"/>
              </p:ext>
            </p:extLst>
          </p:nvPr>
        </p:nvGraphicFramePr>
        <p:xfrm>
          <a:off x="657815" y="2946189"/>
          <a:ext cx="10115933" cy="17230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11044">
                  <a:extLst>
                    <a:ext uri="{9D8B030D-6E8A-4147-A177-3AD203B41FA5}">
                      <a16:colId xmlns:a16="http://schemas.microsoft.com/office/drawing/2014/main" val="2145474742"/>
                    </a:ext>
                  </a:extLst>
                </a:gridCol>
                <a:gridCol w="3121468">
                  <a:extLst>
                    <a:ext uri="{9D8B030D-6E8A-4147-A177-3AD203B41FA5}">
                      <a16:colId xmlns:a16="http://schemas.microsoft.com/office/drawing/2014/main" val="1760718798"/>
                    </a:ext>
                  </a:extLst>
                </a:gridCol>
                <a:gridCol w="2789212">
                  <a:extLst>
                    <a:ext uri="{9D8B030D-6E8A-4147-A177-3AD203B41FA5}">
                      <a16:colId xmlns:a16="http://schemas.microsoft.com/office/drawing/2014/main" val="4182018740"/>
                    </a:ext>
                  </a:extLst>
                </a:gridCol>
                <a:gridCol w="2794209">
                  <a:extLst>
                    <a:ext uri="{9D8B030D-6E8A-4147-A177-3AD203B41FA5}">
                      <a16:colId xmlns:a16="http://schemas.microsoft.com/office/drawing/2014/main" val="3432701640"/>
                    </a:ext>
                  </a:extLst>
                </a:gridCol>
              </a:tblGrid>
              <a:tr h="324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绝对值的二进制表示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09160"/>
                  </a:ext>
                </a:extLst>
              </a:tr>
              <a:tr h="1357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1101 1011</a:t>
                      </a:r>
                      <a:r>
                        <a:rPr lang="zh-CN" altLang="en-US" dirty="0"/>
                        <a:t>（绝对值）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1000 0000 1101 1011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    1111 1111 0010 0100</a:t>
                      </a:r>
                    </a:p>
                    <a:p>
                      <a:pPr algn="l"/>
                      <a:r>
                        <a:rPr lang="en-US" altLang="zh-CN" dirty="0"/>
                        <a:t>+)          </a:t>
                      </a:r>
                      <a:r>
                        <a:rPr lang="zh-CN" altLang="en-US" dirty="0"/>
                        <a:t>                       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pPr algn="l"/>
                      <a:r>
                        <a:rPr lang="en-US" altLang="zh-CN" dirty="0"/>
                        <a:t>-----------------------------</a:t>
                      </a:r>
                    </a:p>
                    <a:p>
                      <a:pPr algn="l"/>
                      <a:r>
                        <a:rPr lang="en-US" altLang="zh-CN" dirty="0"/>
                        <a:t>     1111 1111 0010 0101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3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72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C.-219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zh-CN" sz="1600" b="1" dirty="0">
                <a:latin typeface="+mn-ea"/>
              </a:rPr>
              <a:t>字节整数）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671070C-0831-13D0-E474-0CCA0F755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95208"/>
              </p:ext>
            </p:extLst>
          </p:nvPr>
        </p:nvGraphicFramePr>
        <p:xfrm>
          <a:off x="657815" y="2946189"/>
          <a:ext cx="10115933" cy="17230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6249">
                  <a:extLst>
                    <a:ext uri="{9D8B030D-6E8A-4147-A177-3AD203B41FA5}">
                      <a16:colId xmlns:a16="http://schemas.microsoft.com/office/drawing/2014/main" val="2145474742"/>
                    </a:ext>
                  </a:extLst>
                </a:gridCol>
                <a:gridCol w="2310493">
                  <a:extLst>
                    <a:ext uri="{9D8B030D-6E8A-4147-A177-3AD203B41FA5}">
                      <a16:colId xmlns:a16="http://schemas.microsoft.com/office/drawing/2014/main" val="1760718798"/>
                    </a:ext>
                  </a:extLst>
                </a:gridCol>
                <a:gridCol w="2294164">
                  <a:extLst>
                    <a:ext uri="{9D8B030D-6E8A-4147-A177-3AD203B41FA5}">
                      <a16:colId xmlns:a16="http://schemas.microsoft.com/office/drawing/2014/main" val="4182018740"/>
                    </a:ext>
                  </a:extLst>
                </a:gridCol>
                <a:gridCol w="4675027">
                  <a:extLst>
                    <a:ext uri="{9D8B030D-6E8A-4147-A177-3AD203B41FA5}">
                      <a16:colId xmlns:a16="http://schemas.microsoft.com/office/drawing/2014/main" val="3432701640"/>
                    </a:ext>
                  </a:extLst>
                </a:gridCol>
              </a:tblGrid>
              <a:tr h="324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绝对值的二进制表示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09160"/>
                  </a:ext>
                </a:extLst>
              </a:tr>
              <a:tr h="1357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1101 1011</a:t>
                      </a:r>
                      <a:r>
                        <a:rPr lang="zh-CN" altLang="en-US" dirty="0"/>
                        <a:t>（绝对值）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1000 0000 0000 0000 0000 0000 1101 1011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        1111 1111 1111 1111 1111 1111 0010 0100</a:t>
                      </a:r>
                    </a:p>
                    <a:p>
                      <a:pPr algn="l"/>
                      <a:r>
                        <a:rPr lang="en-US" altLang="zh-CN" dirty="0"/>
                        <a:t>+)          </a:t>
                      </a:r>
                      <a:r>
                        <a:rPr lang="zh-CN" altLang="en-US" dirty="0"/>
                        <a:t>                                                             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pPr algn="l"/>
                      <a:r>
                        <a:rPr lang="en-US" altLang="zh-CN" dirty="0"/>
                        <a:t>---------------------------------------------------------</a:t>
                      </a:r>
                    </a:p>
                    <a:p>
                      <a:pPr algn="l"/>
                      <a:r>
                        <a:rPr lang="en-US" altLang="zh-CN" dirty="0"/>
                        <a:t>        1111 1111 1111 1111 1111 1111 0010 0101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3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6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本人学号逆序后取最多五位对应的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（例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1234567 =&gt; -76543 / 1234050 =&gt; -50432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本题：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2352495 =&gt; -59425</a:t>
            </a: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宋体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4CF91D6-9ABC-85D8-754B-B29DC68A8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20965"/>
              </p:ext>
            </p:extLst>
          </p:nvPr>
        </p:nvGraphicFramePr>
        <p:xfrm>
          <a:off x="657815" y="2946189"/>
          <a:ext cx="10115933" cy="17230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6249">
                  <a:extLst>
                    <a:ext uri="{9D8B030D-6E8A-4147-A177-3AD203B41FA5}">
                      <a16:colId xmlns:a16="http://schemas.microsoft.com/office/drawing/2014/main" val="2145474742"/>
                    </a:ext>
                  </a:extLst>
                </a:gridCol>
                <a:gridCol w="2310493">
                  <a:extLst>
                    <a:ext uri="{9D8B030D-6E8A-4147-A177-3AD203B41FA5}">
                      <a16:colId xmlns:a16="http://schemas.microsoft.com/office/drawing/2014/main" val="1760718798"/>
                    </a:ext>
                  </a:extLst>
                </a:gridCol>
                <a:gridCol w="2294164">
                  <a:extLst>
                    <a:ext uri="{9D8B030D-6E8A-4147-A177-3AD203B41FA5}">
                      <a16:colId xmlns:a16="http://schemas.microsoft.com/office/drawing/2014/main" val="4182018740"/>
                    </a:ext>
                  </a:extLst>
                </a:gridCol>
                <a:gridCol w="4675027">
                  <a:extLst>
                    <a:ext uri="{9D8B030D-6E8A-4147-A177-3AD203B41FA5}">
                      <a16:colId xmlns:a16="http://schemas.microsoft.com/office/drawing/2014/main" val="3432701640"/>
                    </a:ext>
                  </a:extLst>
                </a:gridCol>
              </a:tblGrid>
              <a:tr h="324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绝对值的二进制表示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09160"/>
                  </a:ext>
                </a:extLst>
              </a:tr>
              <a:tr h="1357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-59425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1110 1000 0010 0001</a:t>
                      </a:r>
                      <a:r>
                        <a:rPr lang="zh-CN" altLang="en-US" dirty="0"/>
                        <a:t>（绝对值）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1000 0000 0000 0000 1110 1000 0010 0001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       1111 1111 1111 1111 0001 0111 1101 1110</a:t>
                      </a:r>
                    </a:p>
                    <a:p>
                      <a:pPr algn="l"/>
                      <a:r>
                        <a:rPr lang="en-US" altLang="zh-CN" dirty="0"/>
                        <a:t>+)          </a:t>
                      </a:r>
                      <a:r>
                        <a:rPr lang="zh-CN" altLang="en-US" dirty="0"/>
                        <a:t>                                                             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pPr algn="l"/>
                      <a:r>
                        <a:rPr lang="en-US" altLang="zh-CN" dirty="0"/>
                        <a:t>---------------------------------------------------------</a:t>
                      </a:r>
                    </a:p>
                    <a:p>
                      <a:pPr algn="l"/>
                      <a:r>
                        <a:rPr lang="en-US" altLang="zh-CN" dirty="0"/>
                        <a:t>       1111 1111 1111 1111 0001 0111 1101 1111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3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6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A.1101 1011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149A0D-4663-1A85-F26A-10CC1D1D2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43161"/>
              </p:ext>
            </p:extLst>
          </p:nvPr>
        </p:nvGraphicFramePr>
        <p:xfrm>
          <a:off x="992939" y="2946189"/>
          <a:ext cx="9445686" cy="17230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48282">
                  <a:extLst>
                    <a:ext uri="{9D8B030D-6E8A-4147-A177-3AD203B41FA5}">
                      <a16:colId xmlns:a16="http://schemas.microsoft.com/office/drawing/2014/main" val="21454747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60718798"/>
                    </a:ext>
                  </a:extLst>
                </a:gridCol>
                <a:gridCol w="2424793">
                  <a:extLst>
                    <a:ext uri="{9D8B030D-6E8A-4147-A177-3AD203B41FA5}">
                      <a16:colId xmlns:a16="http://schemas.microsoft.com/office/drawing/2014/main" val="4182018740"/>
                    </a:ext>
                  </a:extLst>
                </a:gridCol>
                <a:gridCol w="2143711">
                  <a:extLst>
                    <a:ext uri="{9D8B030D-6E8A-4147-A177-3AD203B41FA5}">
                      <a16:colId xmlns:a16="http://schemas.microsoft.com/office/drawing/2014/main" val="3432701640"/>
                    </a:ext>
                  </a:extLst>
                </a:gridCol>
              </a:tblGrid>
              <a:tr h="324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绝对值的二进制表示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09160"/>
                  </a:ext>
                </a:extLst>
              </a:tr>
              <a:tr h="135727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           1101 1011</a:t>
                      </a:r>
                    </a:p>
                    <a:p>
                      <a:pPr algn="l"/>
                      <a:r>
                        <a:rPr lang="en-US" altLang="zh-CN" dirty="0"/>
                        <a:t>-)</a:t>
                      </a:r>
                      <a:r>
                        <a:rPr lang="zh-CN" altLang="en-US" dirty="0"/>
                        <a:t>                       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pPr algn="l"/>
                      <a:r>
                        <a:rPr lang="en-US" altLang="zh-CN" dirty="0"/>
                        <a:t>---------------------</a:t>
                      </a:r>
                    </a:p>
                    <a:p>
                      <a:pPr algn="l"/>
                      <a:r>
                        <a:rPr lang="en-US" altLang="zh-CN" dirty="0"/>
                        <a:t>           1101 1010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1010 0101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10 0101</a:t>
                      </a:r>
                      <a:r>
                        <a:rPr lang="zh-CN" altLang="en-US" dirty="0"/>
                        <a:t>（绝对值）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3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13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B.1101 1011 1001 0110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F9AB13-ACDC-E671-FAA0-2E29458F1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356698"/>
              </p:ext>
            </p:extLst>
          </p:nvPr>
        </p:nvGraphicFramePr>
        <p:xfrm>
          <a:off x="992939" y="2946189"/>
          <a:ext cx="9445686" cy="17230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6497">
                  <a:extLst>
                    <a:ext uri="{9D8B030D-6E8A-4147-A177-3AD203B41FA5}">
                      <a16:colId xmlns:a16="http://schemas.microsoft.com/office/drawing/2014/main" val="2145474742"/>
                    </a:ext>
                  </a:extLst>
                </a:gridCol>
                <a:gridCol w="2416628">
                  <a:extLst>
                    <a:ext uri="{9D8B030D-6E8A-4147-A177-3AD203B41FA5}">
                      <a16:colId xmlns:a16="http://schemas.microsoft.com/office/drawing/2014/main" val="1760718798"/>
                    </a:ext>
                  </a:extLst>
                </a:gridCol>
                <a:gridCol w="3175907">
                  <a:extLst>
                    <a:ext uri="{9D8B030D-6E8A-4147-A177-3AD203B41FA5}">
                      <a16:colId xmlns:a16="http://schemas.microsoft.com/office/drawing/2014/main" val="4182018740"/>
                    </a:ext>
                  </a:extLst>
                </a:gridCol>
                <a:gridCol w="1196654">
                  <a:extLst>
                    <a:ext uri="{9D8B030D-6E8A-4147-A177-3AD203B41FA5}">
                      <a16:colId xmlns:a16="http://schemas.microsoft.com/office/drawing/2014/main" val="3432701640"/>
                    </a:ext>
                  </a:extLst>
                </a:gridCol>
              </a:tblGrid>
              <a:tr h="324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绝对值的二进制表示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09160"/>
                  </a:ext>
                </a:extLst>
              </a:tr>
              <a:tr h="135727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      1101 1011 1001 0110</a:t>
                      </a:r>
                    </a:p>
                    <a:p>
                      <a:pPr algn="l"/>
                      <a:r>
                        <a:rPr lang="en-US" altLang="zh-CN" dirty="0"/>
                        <a:t>-)</a:t>
                      </a:r>
                      <a:r>
                        <a:rPr lang="zh-CN" altLang="en-US" dirty="0"/>
                        <a:t>                                    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pPr algn="l"/>
                      <a:r>
                        <a:rPr lang="en-US" altLang="zh-CN" dirty="0"/>
                        <a:t>------------------------------</a:t>
                      </a:r>
                    </a:p>
                    <a:p>
                      <a:pPr algn="l"/>
                      <a:r>
                        <a:rPr lang="en-US" altLang="zh-CN" dirty="0"/>
                        <a:t>      1101 1011 1001 0101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1010 0100 0110 1010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10 0100 0110 1010</a:t>
                      </a:r>
                      <a:r>
                        <a:rPr lang="zh-CN" altLang="en-US" dirty="0"/>
                        <a:t>（绝对值）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-9322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3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52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C.1101 1011 1001 0110 0101 1010 1101 0110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FA13864-6CFA-72F0-4BDD-C3AAD629E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80398"/>
              </p:ext>
            </p:extLst>
          </p:nvPr>
        </p:nvGraphicFramePr>
        <p:xfrm>
          <a:off x="592115" y="2946189"/>
          <a:ext cx="10247336" cy="17230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77906">
                  <a:extLst>
                    <a:ext uri="{9D8B030D-6E8A-4147-A177-3AD203B41FA5}">
                      <a16:colId xmlns:a16="http://schemas.microsoft.com/office/drawing/2014/main" val="2145474742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1760718798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4182018740"/>
                    </a:ext>
                  </a:extLst>
                </a:gridCol>
                <a:gridCol w="1328058">
                  <a:extLst>
                    <a:ext uri="{9D8B030D-6E8A-4147-A177-3AD203B41FA5}">
                      <a16:colId xmlns:a16="http://schemas.microsoft.com/office/drawing/2014/main" val="3432701640"/>
                    </a:ext>
                  </a:extLst>
                </a:gridCol>
              </a:tblGrid>
              <a:tr h="324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绝对值的二进制表示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09160"/>
                  </a:ext>
                </a:extLst>
              </a:tr>
              <a:tr h="135727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    1101 1011 1001 0110 0101 1010 1101 0110</a:t>
                      </a:r>
                    </a:p>
                    <a:p>
                      <a:pPr algn="l"/>
                      <a:r>
                        <a:rPr lang="en-US" altLang="zh-CN" dirty="0"/>
                        <a:t>-)</a:t>
                      </a:r>
                      <a:r>
                        <a:rPr lang="zh-CN" altLang="en-US" dirty="0"/>
                        <a:t>                                                                      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pPr algn="l"/>
                      <a:r>
                        <a:rPr lang="en-US" altLang="zh-CN" dirty="0"/>
                        <a:t>--------------------------------------------------------</a:t>
                      </a:r>
                    </a:p>
                    <a:p>
                      <a:pPr algn="l"/>
                      <a:r>
                        <a:rPr lang="en-US" altLang="zh-CN" dirty="0"/>
                        <a:t>    1101 1011 1001 0110 0101 1010 1101 0101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1010 0100 0110 1001 1010 0101 0010 1010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10 0100 0110 1001 1010 0101 0010 1010</a:t>
                      </a:r>
                      <a:r>
                        <a:rPr lang="zh-CN" altLang="en-US" dirty="0"/>
                        <a:t>（绝对值）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610903338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3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49629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1227</Words>
  <Application>Microsoft Office PowerPoint</Application>
  <PresentationFormat>宽屏</PresentationFormat>
  <Paragraphs>151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等线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Jason Tinuvile</cp:lastModifiedBy>
  <cp:revision>143</cp:revision>
  <dcterms:created xsi:type="dcterms:W3CDTF">2020-08-13T13:39:53Z</dcterms:created>
  <dcterms:modified xsi:type="dcterms:W3CDTF">2024-03-05T02:58:09Z</dcterms:modified>
</cp:coreProperties>
</file>