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1236" r:id="rId2"/>
    <p:sldId id="1268" r:id="rId3"/>
    <p:sldId id="1237" r:id="rId4"/>
    <p:sldId id="1230" r:id="rId5"/>
    <p:sldId id="449" r:id="rId6"/>
    <p:sldId id="1182" r:id="rId7"/>
    <p:sldId id="1226" r:id="rId8"/>
    <p:sldId id="1227" r:id="rId9"/>
    <p:sldId id="1198" r:id="rId10"/>
    <p:sldId id="1183" r:id="rId11"/>
    <p:sldId id="1228" r:id="rId12"/>
    <p:sldId id="1229" r:id="rId13"/>
    <p:sldId id="1231" r:id="rId14"/>
    <p:sldId id="1232" r:id="rId15"/>
    <p:sldId id="1233" r:id="rId16"/>
    <p:sldId id="1199" r:id="rId17"/>
    <p:sldId id="1234" r:id="rId18"/>
    <p:sldId id="1235" r:id="rId19"/>
    <p:sldId id="120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AD062-A175-47C0-8FF4-69830B9AAC0B}" v="8" dt="2024-03-18T14:52:23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8" d="100"/>
          <a:sy n="78" d="100"/>
        </p:scale>
        <p:origin x="7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C10AD062-A175-47C0-8FF4-69830B9AAC0B}"/>
    <pc:docChg chg="undo redo custSel modSld">
      <pc:chgData name="Jason Tinuvile" userId="8beec5a487bb6207" providerId="LiveId" clId="{C10AD062-A175-47C0-8FF4-69830B9AAC0B}" dt="2024-03-18T14:54:20.925" v="698" actId="20577"/>
      <pc:docMkLst>
        <pc:docMk/>
      </pc:docMkLst>
      <pc:sldChg chg="addSp modSp mod">
        <pc:chgData name="Jason Tinuvile" userId="8beec5a487bb6207" providerId="LiveId" clId="{C10AD062-A175-47C0-8FF4-69830B9AAC0B}" dt="2024-03-17T07:37:17.123" v="145" actId="20577"/>
        <pc:sldMkLst>
          <pc:docMk/>
          <pc:sldMk cId="1523462904" sldId="1226"/>
        </pc:sldMkLst>
        <pc:spChg chg="mod">
          <ac:chgData name="Jason Tinuvile" userId="8beec5a487bb6207" providerId="LiveId" clId="{C10AD062-A175-47C0-8FF4-69830B9AAC0B}" dt="2024-03-17T07:37:17.123" v="145" actId="20577"/>
          <ac:spMkLst>
            <pc:docMk/>
            <pc:sldMk cId="1523462904" sldId="1226"/>
            <ac:spMk id="2" creationId="{7B796D6E-7794-4E09-A096-348F9B2F78C7}"/>
          </ac:spMkLst>
        </pc:spChg>
        <pc:picChg chg="add mod">
          <ac:chgData name="Jason Tinuvile" userId="8beec5a487bb6207" providerId="LiveId" clId="{C10AD062-A175-47C0-8FF4-69830B9AAC0B}" dt="2024-03-17T07:33:06.531" v="4" actId="14100"/>
          <ac:picMkLst>
            <pc:docMk/>
            <pc:sldMk cId="1523462904" sldId="1226"/>
            <ac:picMk id="6" creationId="{636EAB9C-C3FB-11A6-18B4-F36DFBE9DCE6}"/>
          </ac:picMkLst>
        </pc:picChg>
      </pc:sldChg>
      <pc:sldChg chg="modSp mod">
        <pc:chgData name="Jason Tinuvile" userId="8beec5a487bb6207" providerId="LiveId" clId="{C10AD062-A175-47C0-8FF4-69830B9AAC0B}" dt="2024-03-17T07:41:47.994" v="173" actId="403"/>
        <pc:sldMkLst>
          <pc:docMk/>
          <pc:sldMk cId="621397253" sldId="1227"/>
        </pc:sldMkLst>
        <pc:spChg chg="mod">
          <ac:chgData name="Jason Tinuvile" userId="8beec5a487bb6207" providerId="LiveId" clId="{C10AD062-A175-47C0-8FF4-69830B9AAC0B}" dt="2024-03-17T07:41:19.867" v="169" actId="20577"/>
          <ac:spMkLst>
            <pc:docMk/>
            <pc:sldMk cId="621397253" sldId="1227"/>
            <ac:spMk id="2" creationId="{7B796D6E-7794-4E09-A096-348F9B2F78C7}"/>
          </ac:spMkLst>
        </pc:spChg>
        <pc:spChg chg="mod">
          <ac:chgData name="Jason Tinuvile" userId="8beec5a487bb6207" providerId="LiveId" clId="{C10AD062-A175-47C0-8FF4-69830B9AAC0B}" dt="2024-03-17T07:41:47.994" v="173" actId="403"/>
          <ac:spMkLst>
            <pc:docMk/>
            <pc:sldMk cId="621397253" sldId="1227"/>
            <ac:spMk id="5" creationId="{BE19B931-E43B-48BA-B5A6-D8B8D7D9125D}"/>
          </ac:spMkLst>
        </pc:spChg>
      </pc:sldChg>
      <pc:sldChg chg="modSp mod">
        <pc:chgData name="Jason Tinuvile" userId="8beec5a487bb6207" providerId="LiveId" clId="{C10AD062-A175-47C0-8FF4-69830B9AAC0B}" dt="2024-03-17T07:49:17.390" v="245" actId="20577"/>
        <pc:sldMkLst>
          <pc:docMk/>
          <pc:sldMk cId="2276821148" sldId="1228"/>
        </pc:sldMkLst>
        <pc:spChg chg="mod">
          <ac:chgData name="Jason Tinuvile" userId="8beec5a487bb6207" providerId="LiveId" clId="{C10AD062-A175-47C0-8FF4-69830B9AAC0B}" dt="2024-03-17T07:47:51.730" v="210" actId="20577"/>
          <ac:spMkLst>
            <pc:docMk/>
            <pc:sldMk cId="2276821148" sldId="1228"/>
            <ac:spMk id="2" creationId="{7B796D6E-7794-4E09-A096-348F9B2F78C7}"/>
          </ac:spMkLst>
        </pc:spChg>
        <pc:spChg chg="mod">
          <ac:chgData name="Jason Tinuvile" userId="8beec5a487bb6207" providerId="LiveId" clId="{C10AD062-A175-47C0-8FF4-69830B9AAC0B}" dt="2024-03-17T07:48:07.491" v="236" actId="20577"/>
          <ac:spMkLst>
            <pc:docMk/>
            <pc:sldMk cId="2276821148" sldId="1228"/>
            <ac:spMk id="9" creationId="{80C78E6E-56A7-4620-824B-8079A84E6F94}"/>
          </ac:spMkLst>
        </pc:spChg>
        <pc:spChg chg="mod">
          <ac:chgData name="Jason Tinuvile" userId="8beec5a487bb6207" providerId="LiveId" clId="{C10AD062-A175-47C0-8FF4-69830B9AAC0B}" dt="2024-03-17T07:49:17.390" v="245" actId="20577"/>
          <ac:spMkLst>
            <pc:docMk/>
            <pc:sldMk cId="2276821148" sldId="1228"/>
            <ac:spMk id="10" creationId="{65777592-F44C-4656-8164-DB4DF5D32A2D}"/>
          </ac:spMkLst>
        </pc:spChg>
      </pc:sldChg>
      <pc:sldChg chg="modSp mod">
        <pc:chgData name="Jason Tinuvile" userId="8beec5a487bb6207" providerId="LiveId" clId="{C10AD062-A175-47C0-8FF4-69830B9AAC0B}" dt="2024-03-17T07:51:30.944" v="265" actId="20577"/>
        <pc:sldMkLst>
          <pc:docMk/>
          <pc:sldMk cId="1354316256" sldId="1229"/>
        </pc:sldMkLst>
        <pc:spChg chg="mod">
          <ac:chgData name="Jason Tinuvile" userId="8beec5a487bb6207" providerId="LiveId" clId="{C10AD062-A175-47C0-8FF4-69830B9AAC0B}" dt="2024-03-17T07:51:30.944" v="265" actId="20577"/>
          <ac:spMkLst>
            <pc:docMk/>
            <pc:sldMk cId="1354316256" sldId="1229"/>
            <ac:spMk id="2" creationId="{7B796D6E-7794-4E09-A096-348F9B2F78C7}"/>
          </ac:spMkLst>
        </pc:spChg>
        <pc:spChg chg="mod">
          <ac:chgData name="Jason Tinuvile" userId="8beec5a487bb6207" providerId="LiveId" clId="{C10AD062-A175-47C0-8FF4-69830B9AAC0B}" dt="2024-03-17T07:51:23.480" v="261" actId="313"/>
          <ac:spMkLst>
            <pc:docMk/>
            <pc:sldMk cId="1354316256" sldId="1229"/>
            <ac:spMk id="5" creationId="{BE19B931-E43B-48BA-B5A6-D8B8D7D9125D}"/>
          </ac:spMkLst>
        </pc:spChg>
      </pc:sldChg>
      <pc:sldChg chg="addSp modSp mod">
        <pc:chgData name="Jason Tinuvile" userId="8beec5a487bb6207" providerId="LiveId" clId="{C10AD062-A175-47C0-8FF4-69830B9AAC0B}" dt="2024-03-18T14:32:16.031" v="568" actId="20577"/>
        <pc:sldMkLst>
          <pc:docMk/>
          <pc:sldMk cId="1212666173" sldId="1231"/>
        </pc:sldMkLst>
        <pc:spChg chg="mod">
          <ac:chgData name="Jason Tinuvile" userId="8beec5a487bb6207" providerId="LiveId" clId="{C10AD062-A175-47C0-8FF4-69830B9AAC0B}" dt="2024-03-18T14:32:16.031" v="568" actId="20577"/>
          <ac:spMkLst>
            <pc:docMk/>
            <pc:sldMk cId="1212666173" sldId="1231"/>
            <ac:spMk id="7" creationId="{EB1C96DA-53F5-450B-B1E2-D013C9CFFEDB}"/>
          </ac:spMkLst>
        </pc:spChg>
        <pc:picChg chg="add mod">
          <ac:chgData name="Jason Tinuvile" userId="8beec5a487bb6207" providerId="LiveId" clId="{C10AD062-A175-47C0-8FF4-69830B9AAC0B}" dt="2024-03-17T07:57:28.439" v="343" actId="1037"/>
          <ac:picMkLst>
            <pc:docMk/>
            <pc:sldMk cId="1212666173" sldId="1231"/>
            <ac:picMk id="4" creationId="{F1518ECC-AE3B-6FBC-7648-F53B2BB8FB54}"/>
          </ac:picMkLst>
        </pc:picChg>
        <pc:picChg chg="add mod">
          <ac:chgData name="Jason Tinuvile" userId="8beec5a487bb6207" providerId="LiveId" clId="{C10AD062-A175-47C0-8FF4-69830B9AAC0B}" dt="2024-03-17T07:57:21.824" v="338" actId="1076"/>
          <ac:picMkLst>
            <pc:docMk/>
            <pc:sldMk cId="1212666173" sldId="1231"/>
            <ac:picMk id="8" creationId="{B16BA762-C1D6-0CD2-FE71-C188501B00A0}"/>
          </ac:picMkLst>
        </pc:picChg>
        <pc:picChg chg="add mod">
          <ac:chgData name="Jason Tinuvile" userId="8beec5a487bb6207" providerId="LiveId" clId="{C10AD062-A175-47C0-8FF4-69830B9AAC0B}" dt="2024-03-17T07:57:13.204" v="336" actId="1076"/>
          <ac:picMkLst>
            <pc:docMk/>
            <pc:sldMk cId="1212666173" sldId="1231"/>
            <ac:picMk id="10" creationId="{07768FF3-36C1-F827-FCF1-E1F796AB94BD}"/>
          </ac:picMkLst>
        </pc:picChg>
        <pc:picChg chg="add mod">
          <ac:chgData name="Jason Tinuvile" userId="8beec5a487bb6207" providerId="LiveId" clId="{C10AD062-A175-47C0-8FF4-69830B9AAC0B}" dt="2024-03-17T07:57:04.147" v="335" actId="1076"/>
          <ac:picMkLst>
            <pc:docMk/>
            <pc:sldMk cId="1212666173" sldId="1231"/>
            <ac:picMk id="12" creationId="{9817890D-A6AD-BAA6-F3F6-A3BA28605A3F}"/>
          </ac:picMkLst>
        </pc:picChg>
        <pc:picChg chg="add mod">
          <ac:chgData name="Jason Tinuvile" userId="8beec5a487bb6207" providerId="LiveId" clId="{C10AD062-A175-47C0-8FF4-69830B9AAC0B}" dt="2024-03-17T07:57:00.632" v="334" actId="1076"/>
          <ac:picMkLst>
            <pc:docMk/>
            <pc:sldMk cId="1212666173" sldId="1231"/>
            <ac:picMk id="14" creationId="{7B425712-33F7-ED07-02AA-0A62A1174FBD}"/>
          </ac:picMkLst>
        </pc:picChg>
      </pc:sldChg>
      <pc:sldChg chg="modSp mod">
        <pc:chgData name="Jason Tinuvile" userId="8beec5a487bb6207" providerId="LiveId" clId="{C10AD062-A175-47C0-8FF4-69830B9AAC0B}" dt="2024-03-17T08:15:51.117" v="490" actId="207"/>
        <pc:sldMkLst>
          <pc:docMk/>
          <pc:sldMk cId="566121129" sldId="1232"/>
        </pc:sldMkLst>
        <pc:spChg chg="mod">
          <ac:chgData name="Jason Tinuvile" userId="8beec5a487bb6207" providerId="LiveId" clId="{C10AD062-A175-47C0-8FF4-69830B9AAC0B}" dt="2024-03-17T08:15:51.117" v="490" actId="207"/>
          <ac:spMkLst>
            <pc:docMk/>
            <pc:sldMk cId="566121129" sldId="1232"/>
            <ac:spMk id="7" creationId="{EB1C96DA-53F5-450B-B1E2-D013C9CFFEDB}"/>
          </ac:spMkLst>
        </pc:spChg>
      </pc:sldChg>
      <pc:sldChg chg="modSp mod">
        <pc:chgData name="Jason Tinuvile" userId="8beec5a487bb6207" providerId="LiveId" clId="{C10AD062-A175-47C0-8FF4-69830B9AAC0B}" dt="2024-03-18T14:47:51.599" v="605" actId="20577"/>
        <pc:sldMkLst>
          <pc:docMk/>
          <pc:sldMk cId="630568877" sldId="1233"/>
        </pc:sldMkLst>
        <pc:spChg chg="mod">
          <ac:chgData name="Jason Tinuvile" userId="8beec5a487bb6207" providerId="LiveId" clId="{C10AD062-A175-47C0-8FF4-69830B9AAC0B}" dt="2024-03-18T14:46:45.987" v="586" actId="404"/>
          <ac:spMkLst>
            <pc:docMk/>
            <pc:sldMk cId="630568877" sldId="1233"/>
            <ac:spMk id="5" creationId="{BE19B931-E43B-48BA-B5A6-D8B8D7D9125D}"/>
          </ac:spMkLst>
        </pc:spChg>
        <pc:spChg chg="mod">
          <ac:chgData name="Jason Tinuvile" userId="8beec5a487bb6207" providerId="LiveId" clId="{C10AD062-A175-47C0-8FF4-69830B9AAC0B}" dt="2024-03-18T14:47:51.599" v="605" actId="20577"/>
          <ac:spMkLst>
            <pc:docMk/>
            <pc:sldMk cId="630568877" sldId="1233"/>
            <ac:spMk id="7" creationId="{EB1C96DA-53F5-450B-B1E2-D013C9CFFEDB}"/>
          </ac:spMkLst>
        </pc:spChg>
      </pc:sldChg>
      <pc:sldChg chg="modSp mod">
        <pc:chgData name="Jason Tinuvile" userId="8beec5a487bb6207" providerId="LiveId" clId="{C10AD062-A175-47C0-8FF4-69830B9AAC0B}" dt="2024-03-18T14:54:04.896" v="693" actId="20577"/>
        <pc:sldMkLst>
          <pc:docMk/>
          <pc:sldMk cId="3361344558" sldId="1234"/>
        </pc:sldMkLst>
        <pc:spChg chg="mod">
          <ac:chgData name="Jason Tinuvile" userId="8beec5a487bb6207" providerId="LiveId" clId="{C10AD062-A175-47C0-8FF4-69830B9AAC0B}" dt="2024-03-17T08:59:57.757" v="520" actId="20577"/>
          <ac:spMkLst>
            <pc:docMk/>
            <pc:sldMk cId="3361344558" sldId="1234"/>
            <ac:spMk id="10" creationId="{1C0474E8-13A1-4EA0-9A3A-C87838C5F9A3}"/>
          </ac:spMkLst>
        </pc:spChg>
        <pc:spChg chg="mod">
          <ac:chgData name="Jason Tinuvile" userId="8beec5a487bb6207" providerId="LiveId" clId="{C10AD062-A175-47C0-8FF4-69830B9AAC0B}" dt="2024-03-18T14:54:00.549" v="688" actId="20577"/>
          <ac:spMkLst>
            <pc:docMk/>
            <pc:sldMk cId="3361344558" sldId="1234"/>
            <ac:spMk id="11" creationId="{5A5601AF-2D9F-4607-8CE5-7A252F946460}"/>
          </ac:spMkLst>
        </pc:spChg>
        <pc:spChg chg="mod">
          <ac:chgData name="Jason Tinuvile" userId="8beec5a487bb6207" providerId="LiveId" clId="{C10AD062-A175-47C0-8FF4-69830B9AAC0B}" dt="2024-03-18T14:54:04.896" v="693" actId="20577"/>
          <ac:spMkLst>
            <pc:docMk/>
            <pc:sldMk cId="3361344558" sldId="1234"/>
            <ac:spMk id="12" creationId="{FFD0A122-61BB-4EE5-859C-432099C8CB6D}"/>
          </ac:spMkLst>
        </pc:spChg>
      </pc:sldChg>
      <pc:sldChg chg="addSp modSp mod">
        <pc:chgData name="Jason Tinuvile" userId="8beec5a487bb6207" providerId="LiveId" clId="{C10AD062-A175-47C0-8FF4-69830B9AAC0B}" dt="2024-03-18T14:54:20.925" v="698" actId="20577"/>
        <pc:sldMkLst>
          <pc:docMk/>
          <pc:sldMk cId="2806383940" sldId="1235"/>
        </pc:sldMkLst>
        <pc:spChg chg="mod">
          <ac:chgData name="Jason Tinuvile" userId="8beec5a487bb6207" providerId="LiveId" clId="{C10AD062-A175-47C0-8FF4-69830B9AAC0B}" dt="2024-03-18T14:51:38.167" v="655" actId="207"/>
          <ac:spMkLst>
            <pc:docMk/>
            <pc:sldMk cId="2806383940" sldId="1235"/>
            <ac:spMk id="5" creationId="{BE19B931-E43B-48BA-B5A6-D8B8D7D9125D}"/>
          </ac:spMkLst>
        </pc:spChg>
        <pc:spChg chg="mod">
          <ac:chgData name="Jason Tinuvile" userId="8beec5a487bb6207" providerId="LiveId" clId="{C10AD062-A175-47C0-8FF4-69830B9AAC0B}" dt="2024-03-18T14:50:45.584" v="633" actId="20577"/>
          <ac:spMkLst>
            <pc:docMk/>
            <pc:sldMk cId="2806383940" sldId="1235"/>
            <ac:spMk id="11" creationId="{5A5601AF-2D9F-4607-8CE5-7A252F946460}"/>
          </ac:spMkLst>
        </pc:spChg>
        <pc:spChg chg="mod">
          <ac:chgData name="Jason Tinuvile" userId="8beec5a487bb6207" providerId="LiveId" clId="{C10AD062-A175-47C0-8FF4-69830B9AAC0B}" dt="2024-03-18T14:54:20.925" v="698" actId="20577"/>
          <ac:spMkLst>
            <pc:docMk/>
            <pc:sldMk cId="2806383940" sldId="1235"/>
            <ac:spMk id="12" creationId="{FFD0A122-61BB-4EE5-859C-432099C8CB6D}"/>
          </ac:spMkLst>
        </pc:spChg>
        <pc:picChg chg="add mod">
          <ac:chgData name="Jason Tinuvile" userId="8beec5a487bb6207" providerId="LiveId" clId="{C10AD062-A175-47C0-8FF4-69830B9AAC0B}" dt="2024-03-18T14:52:43.738" v="661" actId="1076"/>
          <ac:picMkLst>
            <pc:docMk/>
            <pc:sldMk cId="2806383940" sldId="1235"/>
            <ac:picMk id="4" creationId="{F470512A-DE36-3D7D-64BA-6F7E204FAA2E}"/>
          </ac:picMkLst>
        </pc:picChg>
        <pc:picChg chg="add mod">
          <ac:chgData name="Jason Tinuvile" userId="8beec5a487bb6207" providerId="LiveId" clId="{C10AD062-A175-47C0-8FF4-69830B9AAC0B}" dt="2024-03-18T14:52:40.004" v="660" actId="1076"/>
          <ac:picMkLst>
            <pc:docMk/>
            <pc:sldMk cId="2806383940" sldId="1235"/>
            <ac:picMk id="7" creationId="{A15287B2-AC9F-05B1-18BC-FC2E1C42AC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2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4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9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9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2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3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4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8BE06C-1167-4CA6-A8A4-89EAB35A31A6}"/>
              </a:ext>
            </a:extLst>
          </p:cNvPr>
          <p:cNvSpPr/>
          <p:nvPr/>
        </p:nvSpPr>
        <p:spPr bwMode="auto">
          <a:xfrm>
            <a:off x="525517" y="998484"/>
            <a:ext cx="10247586" cy="3678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字符输入函数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的基本知识：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形式：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功能：输入一个字符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给指定的变量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某些编译器需要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cstdio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目前所用的双编译器均不需要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型，是输入字符的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码，可赋值给字符型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整型变量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输入有回显，而且不是键盘输入一个字符后立即执行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，必须要等按回车后才执行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弄清楚上课课件中的输入缓冲区的概念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>
              <a:spcBef>
                <a:spcPts val="384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可以输入空格，回车等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无法处理的非图形字符，但仍不能处理转义符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等每次仅从输入缓冲区中取需要的字节，多余的字节仍保留在输入缓冲区中供下次读取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15AFA2-89BE-4B1A-A198-5FCA5682287D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70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40044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#include &lt;</a:t>
            </a:r>
            <a:r>
              <a:rPr kumimoji="1" lang="en-US" altLang="zh-CN" sz="1600" b="1" dirty="0" err="1">
                <a:latin typeface="宋体"/>
              </a:rPr>
              <a:t>cstdio</a:t>
            </a:r>
            <a:r>
              <a:rPr kumimoji="1" lang="en-US" altLang="zh-CN" sz="1600" b="1" dirty="0"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char 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</a:t>
            </a:r>
            <a:r>
              <a:rPr kumimoji="1" lang="en-US" altLang="zh-CN" sz="1600" b="1" dirty="0" err="1">
                <a:latin typeface="宋体"/>
              </a:rPr>
              <a:t>cout</a:t>
            </a:r>
            <a:r>
              <a:rPr kumimoji="1" lang="en-US" altLang="zh-CN" sz="1600" b="1" dirty="0">
                <a:latin typeface="宋体"/>
              </a:rPr>
              <a:t> &lt;&lt; (</a:t>
            </a:r>
            <a:r>
              <a:rPr kumimoji="1" lang="en-US" altLang="zh-CN" sz="1600" b="1" dirty="0" err="1">
                <a:latin typeface="宋体"/>
              </a:rPr>
              <a:t>ch</a:t>
            </a:r>
            <a:r>
              <a:rPr kumimoji="1" lang="en-US" altLang="zh-CN" sz="1600" b="1" dirty="0">
                <a:latin typeface="宋体"/>
              </a:rPr>
              <a:t> = </a:t>
            </a:r>
            <a:r>
              <a:rPr kumimoji="1" lang="en-US" altLang="zh-CN" sz="1600" b="1" dirty="0" err="1">
                <a:latin typeface="宋体"/>
              </a:rPr>
              <a:t>getchar</a:t>
            </a:r>
            <a:r>
              <a:rPr kumimoji="1" lang="en-US" altLang="zh-CN" sz="1600" b="1" dirty="0">
                <a:latin typeface="宋体"/>
              </a:rPr>
              <a:t>()) &lt;&lt; </a:t>
            </a:r>
            <a:r>
              <a:rPr kumimoji="1" lang="en-US" altLang="zh-CN" sz="1600" b="1" dirty="0" err="1">
                <a:latin typeface="宋体"/>
              </a:rPr>
              <a:t>endl</a:t>
            </a:r>
            <a:r>
              <a:rPr kumimoji="1" lang="en-US" altLang="zh-CN" sz="1600" b="1" dirty="0"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}</a:t>
            </a:r>
            <a:endParaRPr kumimoji="1" lang="zh-CN" altLang="en-US" sz="1600" b="1" dirty="0">
              <a:latin typeface="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DFE6E-92AB-4C0D-BB59-3E8A1961153B}"/>
              </a:ext>
            </a:extLst>
          </p:cNvPr>
          <p:cNvSpPr/>
          <p:nvPr/>
        </p:nvSpPr>
        <p:spPr bwMode="auto">
          <a:xfrm>
            <a:off x="8050924" y="1323974"/>
            <a:ext cx="278448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92113" y="5152127"/>
            <a:ext cx="345032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u="sng" dirty="0" err="1">
                <a:latin typeface="+mn-ea"/>
              </a:rPr>
              <a:t>ch</a:t>
            </a:r>
            <a:r>
              <a:rPr kumimoji="1" lang="zh-CN" altLang="en-US" sz="1600" b="1" u="sng" dirty="0">
                <a:latin typeface="+mn-ea"/>
              </a:rPr>
              <a:t>的值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en-US" altLang="zh-CN" sz="1600" b="1" dirty="0">
                <a:latin typeface="+mn-ea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C78E6E-56A7-4620-824B-8079A84E6F94}"/>
              </a:ext>
            </a:extLst>
          </p:cNvPr>
          <p:cNvSpPr/>
          <p:nvPr/>
        </p:nvSpPr>
        <p:spPr bwMode="auto">
          <a:xfrm>
            <a:off x="4038399" y="5152127"/>
            <a:ext cx="4008483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赋值表达式值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en-US" altLang="zh-CN" sz="1600" b="1" dirty="0">
                <a:latin typeface="+mn-ea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777592-F44C-4656-8164-DB4DF5D32A2D}"/>
              </a:ext>
            </a:extLst>
          </p:cNvPr>
          <p:cNvSpPr/>
          <p:nvPr/>
        </p:nvSpPr>
        <p:spPr bwMode="auto">
          <a:xfrm>
            <a:off x="8050923" y="5152127"/>
            <a:ext cx="278448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u="sng" dirty="0">
                <a:latin typeface="+mn-ea"/>
              </a:rPr>
              <a:t>_97__</a:t>
            </a:r>
          </a:p>
        </p:txBody>
      </p:sp>
    </p:spTree>
    <p:extLst>
      <p:ext uri="{BB962C8B-B14F-4D97-AF65-F5344CB8AC3E}">
        <p14:creationId xmlns:p14="http://schemas.microsoft.com/office/powerpoint/2010/main" val="227682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 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();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“size of ret: 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(ret) &lt;&lt; " bytes"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cstdio</a:t>
            </a:r>
            <a:r>
              <a:rPr kumimoji="1" lang="en-US" altLang="zh-CN" sz="16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int ret = </a:t>
            </a:r>
            <a:r>
              <a:rPr kumimoji="1" lang="en-US" altLang="zh-CN" sz="1600" b="1" dirty="0" err="1">
                <a:latin typeface="+mn-ea"/>
              </a:rPr>
              <a:t>getchar</a:t>
            </a:r>
            <a:r>
              <a:rPr kumimoji="1" lang="en-US" altLang="zh-CN" sz="1600" b="1" dirty="0">
                <a:latin typeface="+mn-ea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“type of ret:" &lt;&lt; </a:t>
            </a:r>
            <a:r>
              <a:rPr kumimoji="1" lang="en-US" altLang="zh-CN" sz="1600" b="1" dirty="0" err="1">
                <a:latin typeface="+mn-ea"/>
              </a:rPr>
              <a:t>typeid</a:t>
            </a:r>
            <a:r>
              <a:rPr kumimoji="1" lang="en-US" altLang="zh-CN" sz="1600" b="1" dirty="0">
                <a:latin typeface="+mn-ea"/>
              </a:rPr>
              <a:t>(ret).name()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31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/>
              </a:rPr>
              <a:t>1</a:t>
            </a:r>
            <a:r>
              <a:rPr kumimoji="1" lang="zh-CN" altLang="en-US" sz="1600" b="1" dirty="0">
                <a:latin typeface="宋体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Hello</a:t>
            </a:r>
            <a:r>
              <a:rPr kumimoji="1" lang="en-US" altLang="zh-CN" sz="1600" b="1" dirty="0">
                <a:latin typeface="+mn-ea"/>
              </a:rPr>
              <a:t>↙ (5</a:t>
            </a:r>
            <a:r>
              <a:rPr kumimoji="1" lang="zh-CN" altLang="en-US" sz="1600" b="1" dirty="0">
                <a:latin typeface="+mn-ea"/>
              </a:rPr>
              <a:t>个字母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↙      (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宋体"/>
              </a:rPr>
              <a:t>︺</a:t>
            </a:r>
            <a:r>
              <a:rPr kumimoji="1" lang="en-US" altLang="zh-CN" sz="1600" b="1" dirty="0">
                <a:latin typeface="+mn-ea"/>
              </a:rPr>
              <a:t>↙    (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\n↙    (2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\101↙  (4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latin typeface="+mn-ea"/>
              </a:rPr>
              <a:t>结论：可以输入</a:t>
            </a:r>
            <a:r>
              <a:rPr kumimoji="1" lang="en-US" altLang="zh-CN" sz="1600" b="1" u="sng" dirty="0">
                <a:latin typeface="+mn-ea"/>
              </a:rPr>
              <a:t>__a___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u="sng" dirty="0">
                <a:latin typeface="+mn-ea"/>
              </a:rPr>
              <a:t>__c___</a:t>
            </a:r>
            <a:r>
              <a:rPr kumimoji="1" lang="zh-CN" altLang="en-US" sz="1600" b="1" dirty="0">
                <a:latin typeface="+mn-ea"/>
              </a:rPr>
              <a:t>等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无法处理的非图形字符，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但仍不能处理</a:t>
            </a:r>
            <a:r>
              <a:rPr kumimoji="1" lang="en-US" altLang="zh-CN" sz="1600" b="1" u="sng" dirty="0">
                <a:latin typeface="+mn-ea"/>
              </a:rPr>
              <a:t>__b___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a) </a:t>
            </a:r>
            <a:r>
              <a:rPr kumimoji="1" lang="zh-CN" altLang="en-US" sz="1600" b="1" dirty="0">
                <a:latin typeface="+mn-ea"/>
              </a:rPr>
              <a:t>空格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转义符 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回车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b="1" dirty="0">
              <a:latin typeface="宋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518ECC-AE3B-6FBC-7648-F53B2BB8F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99" y="1331551"/>
            <a:ext cx="2051155" cy="539778"/>
          </a:xfrm>
          <a:prstGeom prst="rect">
            <a:avLst/>
          </a:prstGeom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B16BA762-C1D6-0CD2-FE71-C188501B0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05" y="1910734"/>
            <a:ext cx="2063856" cy="603281"/>
          </a:xfrm>
          <a:prstGeom prst="rect">
            <a:avLst/>
          </a:prstGeom>
        </p:spPr>
      </p:pic>
      <p:pic>
        <p:nvPicPr>
          <p:cNvPr id="10" name="图片 9" descr="形状&#10;&#10;描述已自动生成">
            <a:extLst>
              <a:ext uri="{FF2B5EF4-FFF2-40B4-BE49-F238E27FC236}">
                <a16:creationId xmlns:a16="http://schemas.microsoft.com/office/drawing/2014/main" id="{07768FF3-36C1-F827-FCF1-E1F796AB9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05" y="2592825"/>
            <a:ext cx="2063856" cy="584230"/>
          </a:xfrm>
          <a:prstGeom prst="rect">
            <a:avLst/>
          </a:prstGeom>
        </p:spPr>
      </p:pic>
      <p:pic>
        <p:nvPicPr>
          <p:cNvPr id="12" name="图片 11" descr="文本&#10;&#10;中度可信度描述已自动生成">
            <a:extLst>
              <a:ext uri="{FF2B5EF4-FFF2-40B4-BE49-F238E27FC236}">
                <a16:creationId xmlns:a16="http://schemas.microsoft.com/office/drawing/2014/main" id="{9817890D-A6AD-BAA6-F3F6-A3BA28605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05" y="3348462"/>
            <a:ext cx="2025754" cy="527077"/>
          </a:xfrm>
          <a:prstGeom prst="rect">
            <a:avLst/>
          </a:prstGeom>
        </p:spPr>
      </p:pic>
      <p:pic>
        <p:nvPicPr>
          <p:cNvPr id="14" name="图片 13" descr="文本&#10;&#10;低可信度描述已自动生成">
            <a:extLst>
              <a:ext uri="{FF2B5EF4-FFF2-40B4-BE49-F238E27FC236}">
                <a16:creationId xmlns:a16="http://schemas.microsoft.com/office/drawing/2014/main" id="{7B425712-33F7-ED07-02AA-0A62A1174F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05" y="4218353"/>
            <a:ext cx="2089257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6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"--Step1--"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"--Step2--"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"--Step3--"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"--Step4--"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Step1~4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、每次输入一个回车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u="sng" dirty="0">
                <a:latin typeface="+mn-ea"/>
              </a:rPr>
              <a:t>__4__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__1___</a:t>
            </a:r>
            <a:r>
              <a:rPr kumimoji="1" lang="en-US" altLang="zh-CN" sz="1200" b="1" dirty="0">
                <a:latin typeface="+mn-ea"/>
              </a:rPr>
              <a:t>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__2___</a:t>
            </a:r>
            <a:r>
              <a:rPr kumimoji="1" lang="en-US" altLang="zh-CN" sz="1200" b="1" dirty="0">
                <a:latin typeface="+mn-ea"/>
              </a:rPr>
              <a:t>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__3___</a:t>
            </a:r>
            <a:r>
              <a:rPr kumimoji="1" lang="en-US" altLang="zh-CN" sz="1200" b="1" dirty="0">
                <a:latin typeface="+mn-ea"/>
              </a:rPr>
              <a:t>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__4___</a:t>
            </a:r>
            <a:r>
              <a:rPr kumimoji="1" lang="en-US" altLang="zh-CN" sz="1200" b="1" dirty="0">
                <a:latin typeface="+mn-ea"/>
              </a:rPr>
              <a:t>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u="sng" dirty="0">
                <a:latin typeface="+mn-ea"/>
              </a:rPr>
              <a:t>__2__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__1___</a:t>
            </a:r>
            <a:r>
              <a:rPr kumimoji="1" lang="en-US" altLang="zh-CN" sz="1200" b="1" dirty="0">
                <a:latin typeface="+mn-ea"/>
              </a:rPr>
              <a:t>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__3___</a:t>
            </a:r>
            <a:r>
              <a:rPr kumimoji="1" lang="en-US" altLang="zh-CN" sz="1200" b="1" dirty="0">
                <a:latin typeface="+mn-ea"/>
              </a:rPr>
              <a:t>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u="sng" dirty="0">
                <a:latin typeface="+mn-ea"/>
              </a:rPr>
              <a:t>__1__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___1__</a:t>
            </a:r>
            <a:r>
              <a:rPr kumimoji="1" lang="en-US" altLang="zh-CN" sz="1200" b="1" dirty="0">
                <a:latin typeface="+mn-ea"/>
              </a:rPr>
              <a:t>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getchar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思考：结合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的基本使用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的例子，考虑一下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的影响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错在第几个数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与输入缓冲区的关系，为什么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到非法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时就停止了对缓冲区的输入</a:t>
            </a:r>
          </a:p>
        </p:txBody>
      </p:sp>
    </p:spTree>
    <p:extLst>
      <p:ext uri="{BB962C8B-B14F-4D97-AF65-F5344CB8AC3E}">
        <p14:creationId xmlns:p14="http://schemas.microsoft.com/office/powerpoint/2010/main" val="56612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自行构造证明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结论的使用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读入的测试程序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   char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a,b,c,d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"--Step1--"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"--Step2--"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"--Step3--"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c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"--Step4--"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d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C96DA-53F5-450B-B1E2-D013C9CFFEDB}"/>
              </a:ext>
            </a:extLst>
          </p:cNvPr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Stepx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因为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不能读取空格、回车（有特殊方法可读，先忽略），因此测试有所不同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、第一次输入两个字母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u="sng" dirty="0">
                <a:latin typeface="+mn-ea"/>
              </a:rPr>
              <a:t>__2__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__1___</a:t>
            </a:r>
            <a:r>
              <a:rPr kumimoji="1" lang="en-US" altLang="zh-CN" sz="1200" b="1" dirty="0">
                <a:latin typeface="+mn-ea"/>
              </a:rPr>
              <a:t>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__3___</a:t>
            </a:r>
            <a:r>
              <a:rPr kumimoji="1" lang="en-US" altLang="zh-CN" sz="1200" b="1" dirty="0">
                <a:latin typeface="+mn-ea"/>
              </a:rPr>
              <a:t>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u="sng" dirty="0">
                <a:latin typeface="+mn-ea"/>
              </a:rPr>
              <a:t>__1__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</a:t>
            </a:r>
            <a:r>
              <a:rPr kumimoji="1" lang="en-US" altLang="zh-CN" sz="1200" b="1" u="sng" dirty="0">
                <a:latin typeface="+mn-ea"/>
              </a:rPr>
              <a:t>___1__</a:t>
            </a:r>
            <a:r>
              <a:rPr kumimoji="1" lang="en-US" altLang="zh-CN" sz="1200" b="1" dirty="0">
                <a:latin typeface="+mn-ea"/>
              </a:rPr>
              <a:t>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56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28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474E8-13A1-4EA0-9A3A-C87838C5F9A3}"/>
              </a:ext>
            </a:extLst>
          </p:cNvPr>
          <p:cNvSpPr/>
          <p:nvPr/>
        </p:nvSpPr>
        <p:spPr bwMode="auto">
          <a:xfrm>
            <a:off x="592112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_97__________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u="sng" dirty="0">
                <a:latin typeface="+mn-ea"/>
              </a:rPr>
              <a:t>________(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是</a:t>
            </a:r>
            <a:r>
              <a:rPr kumimoji="1" lang="en-US" altLang="zh-CN" sz="1600" b="1" u="sng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__10_____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_97__________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u="sng" dirty="0">
                <a:latin typeface="+mn-ea"/>
              </a:rPr>
              <a:t>________(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u="sng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_13______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_97__________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u="sng" dirty="0">
                <a:latin typeface="+mn-ea"/>
              </a:rPr>
              <a:t>________(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u="sng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_13______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65AE2D-EA83-441E-AE98-97FBD7CF17EF}"/>
              </a:ext>
            </a:extLst>
          </p:cNvPr>
          <p:cNvSpPr/>
          <p:nvPr/>
        </p:nvSpPr>
        <p:spPr bwMode="auto">
          <a:xfrm>
            <a:off x="592112" y="6239531"/>
            <a:ext cx="10247336" cy="294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注：直接按回车时的差异，了解即可，具体原因有兴趣自己课外查阅，不提供技术支持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508E7A-2335-4A00-82B2-03EC2447EDCA}"/>
              </a:ext>
            </a:extLst>
          </p:cNvPr>
          <p:cNvSpPr/>
          <p:nvPr/>
        </p:nvSpPr>
        <p:spPr bwMode="auto">
          <a:xfrm>
            <a:off x="10839448" y="1683973"/>
            <a:ext cx="1221488" cy="7596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34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哪个编译器报错？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VS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哪个编译器下结果同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latin typeface="宋体" pitchFamily="2" charset="-122"/>
                <a:ea typeface="宋体" pitchFamily="2" charset="-122"/>
              </a:rPr>
              <a:t>Dev</a:t>
            </a:r>
            <a:endParaRPr kumimoji="1"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1778D4-3869-47E1-B4AF-ED85DD20E55B}"/>
              </a:ext>
            </a:extLst>
          </p:cNvPr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1D705-CED0-483E-A2B5-BE7B6D92D86E}"/>
              </a:ext>
            </a:extLst>
          </p:cNvPr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C1EA6D-E078-4E03-B916-40014A6CF200}"/>
              </a:ext>
            </a:extLst>
          </p:cNvPr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5601AF-2D9F-4607-8CE5-7A252F946460}"/>
              </a:ext>
            </a:extLst>
          </p:cNvPr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_97__________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u="sng" dirty="0">
                <a:latin typeface="+mn-ea"/>
              </a:rPr>
              <a:t>_______(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是</a:t>
            </a:r>
            <a:r>
              <a:rPr kumimoji="1" lang="en-US" altLang="zh-CN" sz="1600" b="1" u="sng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_13______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0A122-61BB-4EE5-859C-432099C8CB6D}"/>
              </a:ext>
            </a:extLst>
          </p:cNvPr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 dirty="0">
                <a:latin typeface="+mn-ea"/>
              </a:rPr>
              <a:t>_97__________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u="sng" dirty="0">
                <a:latin typeface="+mn-ea"/>
              </a:rPr>
              <a:t> 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否</a:t>
            </a:r>
            <a:r>
              <a:rPr kumimoji="1" lang="en-US" altLang="zh-CN" sz="1600" b="1" u="sng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u="sng">
                <a:latin typeface="+mn-ea"/>
              </a:rPr>
              <a:t>__13_____</a:t>
            </a:r>
            <a:endParaRPr kumimoji="1" lang="en-US" altLang="zh-CN" sz="1600" b="1" u="sng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823A1A-0AA8-4685-B25A-268E4AB4986D}"/>
              </a:ext>
            </a:extLst>
          </p:cNvPr>
          <p:cNvSpPr/>
          <p:nvPr/>
        </p:nvSpPr>
        <p:spPr bwMode="auto">
          <a:xfrm>
            <a:off x="1211971" y="2135918"/>
            <a:ext cx="2340525" cy="439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70512A-DE36-3D7D-64BA-6F7E204FA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0" y="4312127"/>
            <a:ext cx="9093667" cy="1841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5287B2-AC9F-05B1-18BC-FC2E1C42A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0" y="6244528"/>
            <a:ext cx="9087317" cy="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的区别：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是按格式读入，到空格、回车、非法为止；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是只读一个字符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、两者的共同点：都有输入缓冲区，输入必须以回车结束，从输入缓冲区去取得需要的内容后，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多余的内容还放在输入缓冲区中，等到下次读入（如果程序结束，则操作系统会清空输入缓冲区）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en-US" altLang="zh-CN" sz="1600" b="1" dirty="0">
                <a:latin typeface="+mn-ea"/>
              </a:rPr>
              <a:t>()/_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是没有输入缓冲区的，输入后不需要按回车键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返回是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en-US" sz="1600" b="1" dirty="0">
                <a:latin typeface="+mn-ea"/>
              </a:rPr>
              <a:t>，因为除了正常的</a:t>
            </a:r>
            <a:r>
              <a:rPr lang="en-US" altLang="zh-CN" sz="1600" b="1" dirty="0">
                <a:latin typeface="+mn-ea"/>
              </a:rPr>
              <a:t>256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字符（含基本和扩展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码、中文、其它语言文字等），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还需要额外考虑一个输入出错情况下的返回，因此无法用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字节返回值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7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C22382F-6E46-4451-870C-F0803B889691}"/>
              </a:ext>
            </a:extLst>
          </p:cNvPr>
          <p:cNvGrpSpPr/>
          <p:nvPr/>
        </p:nvGrpSpPr>
        <p:grpSpPr>
          <a:xfrm>
            <a:off x="525517" y="998484"/>
            <a:ext cx="10247586" cy="3678620"/>
            <a:chOff x="515007" y="1198180"/>
            <a:chExt cx="10247586" cy="36786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5F13F3-3C2E-451A-BCEB-5CA6DBD88DFB}"/>
                </a:ext>
              </a:extLst>
            </p:cNvPr>
            <p:cNvSpPr/>
            <p:nvPr/>
          </p:nvSpPr>
          <p:spPr bwMode="auto">
            <a:xfrm>
              <a:off x="515007" y="1198180"/>
              <a:ext cx="10247586" cy="367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字符输出函数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zh-CN" altLang="en-US" sz="1600" b="1" dirty="0">
                  <a:latin typeface="+mn-ea"/>
                </a:rPr>
                <a:t>的基本知识：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形式：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字符变量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常量</a:t>
              </a:r>
              <a:r>
                <a:rPr lang="en-US" altLang="zh-CN" sz="1600" b="1" dirty="0"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功能：输出一个字符</a:t>
              </a:r>
            </a:p>
            <a:p>
              <a:pPr>
                <a:spcBef>
                  <a:spcPts val="384"/>
                </a:spcBef>
              </a:pPr>
              <a:r>
                <a:rPr lang="zh-CN" altLang="en-US" sz="1600" b="1" dirty="0">
                  <a:latin typeface="+mn-ea"/>
                </a:rPr>
                <a:t>      </a:t>
              </a:r>
              <a:r>
                <a:rPr lang="en-US" altLang="zh-CN" sz="1600" b="1" dirty="0">
                  <a:latin typeface="+mn-ea"/>
                </a:rPr>
                <a:t>char a='A';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(a);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('A') 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('\x41');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('\101');</a:t>
              </a:r>
            </a:p>
            <a:p>
              <a:pPr>
                <a:spcBef>
                  <a:spcPts val="384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某些编译器需要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cstdio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zh-CN" altLang="en-US" sz="1600" b="1" dirty="0">
                  <a:latin typeface="+mn-ea"/>
                </a:rPr>
                <a:t>或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stdio.h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目前所用的双编译器均不需要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)</a:t>
              </a:r>
            </a:p>
            <a:p>
              <a:pPr>
                <a:spcBef>
                  <a:spcPts val="384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返回值是</a:t>
              </a:r>
              <a:r>
                <a:rPr lang="en-US" altLang="zh-CN" sz="1600" b="1" dirty="0">
                  <a:latin typeface="+mn-ea"/>
                </a:rPr>
                <a:t>int</a:t>
              </a:r>
              <a:r>
                <a:rPr lang="zh-CN" altLang="en-US" sz="1600" b="1" dirty="0">
                  <a:latin typeface="+mn-ea"/>
                </a:rPr>
                <a:t>型，是输出字符的</a:t>
              </a:r>
              <a:r>
                <a:rPr lang="en-US" altLang="zh-CN" sz="1600" b="1" dirty="0">
                  <a:latin typeface="+mn-ea"/>
                </a:rPr>
                <a:t>ASCII</a:t>
              </a:r>
              <a:r>
                <a:rPr lang="zh-CN" altLang="en-US" sz="1600" b="1" dirty="0">
                  <a:latin typeface="+mn-ea"/>
                </a:rPr>
                <a:t>码，可赋值给字符型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整型变量</a:t>
              </a:r>
              <a:endParaRPr lang="en-US" altLang="zh-CN" sz="1600" b="1" dirty="0">
                <a:latin typeface="+mn-ea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B0CE02B-3593-457B-B4F7-CD0409F679C3}"/>
                </a:ext>
              </a:extLst>
            </p:cNvPr>
            <p:cNvGrpSpPr/>
            <p:nvPr/>
          </p:nvGrpSpPr>
          <p:grpSpPr>
            <a:xfrm>
              <a:off x="2942894" y="2716923"/>
              <a:ext cx="2007476" cy="1082566"/>
              <a:chOff x="2575034" y="2469931"/>
              <a:chExt cx="2007476" cy="1082566"/>
            </a:xfrm>
          </p:grpSpPr>
          <p:sp>
            <p:nvSpPr>
              <p:cNvPr id="2" name="右大括号 1">
                <a:extLst>
                  <a:ext uri="{FF2B5EF4-FFF2-40B4-BE49-F238E27FC236}">
                    <a16:creationId xmlns:a16="http://schemas.microsoft.com/office/drawing/2014/main" id="{32EB0604-C928-4B33-9EBB-3976229256CA}"/>
                  </a:ext>
                </a:extLst>
              </p:cNvPr>
              <p:cNvSpPr/>
              <p:nvPr/>
            </p:nvSpPr>
            <p:spPr bwMode="auto">
              <a:xfrm>
                <a:off x="2575034" y="2469931"/>
                <a:ext cx="210207" cy="108256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30F164-CA60-4FCA-9A93-A62D4BC319BA}"/>
                  </a:ext>
                </a:extLst>
              </p:cNvPr>
              <p:cNvSpPr/>
              <p:nvPr/>
            </p:nvSpPr>
            <p:spPr bwMode="auto">
              <a:xfrm>
                <a:off x="2858813" y="2853559"/>
                <a:ext cx="1723697" cy="31531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+mn-ea"/>
                  </a:rPr>
                  <a:t>均表示输出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+mn-ea"/>
                  </a:rPr>
                  <a:t>'A'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endParaRPr>
              </a:p>
            </p:txBody>
          </p:sp>
        </p:grp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EF2E77F1-ED0B-4A39-BEEF-33CF244A37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74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4" y="1323975"/>
            <a:ext cx="464203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</a:rPr>
              <a:t>cstdio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char ret1;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ret1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</a:rPr>
              <a:t>('A')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int ret2;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ret2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/>
                <a:ea typeface="宋体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/>
                <a:ea typeface="宋体" pitchFamily="2" charset="-122"/>
              </a:rPr>
              <a:t>('B')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234152" y="1323974"/>
            <a:ext cx="560125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、观察运行结果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、分析运行结果中各输出是哪个语句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函数造成的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可选：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 err="1">
                <a:latin typeface="+mn-ea"/>
              </a:rPr>
              <a:t>purchar</a:t>
            </a:r>
            <a:r>
              <a:rPr kumimoji="1" lang="zh-CN" altLang="en-US" sz="1600" b="1" dirty="0">
                <a:latin typeface="+mn-ea"/>
              </a:rPr>
              <a:t>函数造成的。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、这个例子能确认上个</a:t>
            </a:r>
            <a:r>
              <a:rPr kumimoji="1" lang="en-US" altLang="zh-CN" sz="1600" b="1" dirty="0">
                <a:latin typeface="+mn-ea"/>
              </a:rPr>
              <a:t>Page</a:t>
            </a:r>
            <a:r>
              <a:rPr kumimoji="1" lang="zh-CN" altLang="en-US" sz="1600" b="1" dirty="0">
                <a:latin typeface="+mn-ea"/>
              </a:rPr>
              <a:t>的基本知识中的说法：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返回值是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型，是输出字符的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完全正确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部分正确吗？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部分正确，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zh-CN" altLang="en-US" sz="1600" b="1" dirty="0">
                <a:latin typeface="+mn-ea"/>
              </a:rPr>
              <a:t>函数的返回值是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型，但是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其返回的是输出字符的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码。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 descr="形状&#10;&#10;中度可信度描述已自动生成">
            <a:extLst>
              <a:ext uri="{FF2B5EF4-FFF2-40B4-BE49-F238E27FC236}">
                <a16:creationId xmlns:a16="http://schemas.microsoft.com/office/drawing/2014/main" id="{636EAB9C-C3FB-11A6-18B4-F36DFBE9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25" y="3929060"/>
            <a:ext cx="3573802" cy="9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6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9B931-E43B-48BA-B5A6-D8B8D7D9125D}"/>
              </a:ext>
            </a:extLst>
          </p:cNvPr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</a:rPr>
              <a:t>方法一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 {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= 'A';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putchar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“size of ret: 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(ret) &lt;&lt; " bytes"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cstdio</a:t>
            </a:r>
            <a:r>
              <a:rPr kumimoji="1" lang="en-US" altLang="zh-CN" sz="16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char 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en-US" altLang="zh-CN" sz="1600" b="1" dirty="0">
                <a:latin typeface="+mn-ea"/>
              </a:rPr>
              <a:t> = 'A';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int ret = 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en-US" altLang="zh-CN" sz="1600" b="1" dirty="0"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“type of ret:" &lt;&lt; </a:t>
            </a:r>
            <a:r>
              <a:rPr kumimoji="1" lang="en-US" altLang="zh-CN" sz="1600" b="1" dirty="0" err="1">
                <a:latin typeface="+mn-ea"/>
              </a:rPr>
              <a:t>typeid</a:t>
            </a:r>
            <a:r>
              <a:rPr kumimoji="1" lang="en-US" altLang="zh-CN" sz="1600" b="1" dirty="0">
                <a:latin typeface="+mn-ea"/>
              </a:rPr>
              <a:t>(ret).name()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39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691155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3703</Words>
  <Application>Microsoft Office PowerPoint</Application>
  <PresentationFormat>宽屏</PresentationFormat>
  <Paragraphs>468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183</cp:revision>
  <dcterms:created xsi:type="dcterms:W3CDTF">2020-08-13T13:39:53Z</dcterms:created>
  <dcterms:modified xsi:type="dcterms:W3CDTF">2024-03-18T14:55:46Z</dcterms:modified>
</cp:coreProperties>
</file>