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9"/>
  </p:notesMasterIdLst>
  <p:sldIdLst>
    <p:sldId id="1236" r:id="rId2"/>
    <p:sldId id="1275" r:id="rId3"/>
    <p:sldId id="1237" r:id="rId4"/>
    <p:sldId id="1230" r:id="rId5"/>
    <p:sldId id="1276" r:id="rId6"/>
    <p:sldId id="1076" r:id="rId7"/>
    <p:sldId id="1238" r:id="rId8"/>
    <p:sldId id="492" r:id="rId9"/>
    <p:sldId id="1240" r:id="rId10"/>
    <p:sldId id="1241" r:id="rId11"/>
    <p:sldId id="1248" r:id="rId12"/>
    <p:sldId id="1242" r:id="rId13"/>
    <p:sldId id="1249" r:id="rId14"/>
    <p:sldId id="1250" r:id="rId15"/>
    <p:sldId id="1244" r:id="rId16"/>
    <p:sldId id="1246" r:id="rId17"/>
    <p:sldId id="1245" r:id="rId18"/>
    <p:sldId id="1251" r:id="rId19"/>
    <p:sldId id="520" r:id="rId20"/>
    <p:sldId id="1253" r:id="rId21"/>
    <p:sldId id="1254" r:id="rId22"/>
    <p:sldId id="1265" r:id="rId23"/>
    <p:sldId id="1257" r:id="rId24"/>
    <p:sldId id="1255" r:id="rId25"/>
    <p:sldId id="1259" r:id="rId26"/>
    <p:sldId id="1258" r:id="rId27"/>
    <p:sldId id="1261" r:id="rId28"/>
    <p:sldId id="1262" r:id="rId29"/>
    <p:sldId id="1269" r:id="rId30"/>
    <p:sldId id="1270" r:id="rId31"/>
    <p:sldId id="1267" r:id="rId32"/>
    <p:sldId id="1268" r:id="rId33"/>
    <p:sldId id="1266" r:id="rId34"/>
    <p:sldId id="1273" r:id="rId35"/>
    <p:sldId id="1271" r:id="rId36"/>
    <p:sldId id="1272" r:id="rId37"/>
    <p:sldId id="127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37038-EB9E-4B29-843F-713ABCB11B50}" v="126" dt="2024-03-19T14:07:43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57" autoAdjust="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inuvile" userId="8beec5a487bb6207" providerId="LiveId" clId="{CAB37038-EB9E-4B29-843F-713ABCB11B50}"/>
    <pc:docChg chg="undo custSel modSld">
      <pc:chgData name="Jason Tinuvile" userId="8beec5a487bb6207" providerId="LiveId" clId="{CAB37038-EB9E-4B29-843F-713ABCB11B50}" dt="2024-03-19T14:08:40.464" v="5233" actId="20577"/>
      <pc:docMkLst>
        <pc:docMk/>
      </pc:docMkLst>
      <pc:sldChg chg="addSp delSp modSp mod">
        <pc:chgData name="Jason Tinuvile" userId="8beec5a487bb6207" providerId="LiveId" clId="{CAB37038-EB9E-4B29-843F-713ABCB11B50}" dt="2024-03-19T01:08:38.382" v="69" actId="1076"/>
        <pc:sldMkLst>
          <pc:docMk/>
          <pc:sldMk cId="476075690" sldId="492"/>
        </pc:sldMkLst>
        <pc:spChg chg="mod">
          <ac:chgData name="Jason Tinuvile" userId="8beec5a487bb6207" providerId="LiveId" clId="{CAB37038-EB9E-4B29-843F-713ABCB11B50}" dt="2024-03-19T00:46:26.077" v="53" actId="20577"/>
          <ac:spMkLst>
            <pc:docMk/>
            <pc:sldMk cId="476075690" sldId="492"/>
            <ac:spMk id="5" creationId="{E4C23B5A-A0F8-45DD-A85D-EEEA057043FC}"/>
          </ac:spMkLst>
        </pc:spChg>
        <pc:picChg chg="add mod">
          <ac:chgData name="Jason Tinuvile" userId="8beec5a487bb6207" providerId="LiveId" clId="{CAB37038-EB9E-4B29-843F-713ABCB11B50}" dt="2024-03-19T00:44:07.202" v="7" actId="1036"/>
          <ac:picMkLst>
            <pc:docMk/>
            <pc:sldMk cId="476075690" sldId="492"/>
            <ac:picMk id="4" creationId="{B8FFD46C-0B21-27DE-80CE-0971BC9E4E65}"/>
          </ac:picMkLst>
        </pc:picChg>
        <pc:picChg chg="add del mod">
          <ac:chgData name="Jason Tinuvile" userId="8beec5a487bb6207" providerId="LiveId" clId="{CAB37038-EB9E-4B29-843F-713ABCB11B50}" dt="2024-03-19T01:07:15.332" v="59" actId="478"/>
          <ac:picMkLst>
            <pc:docMk/>
            <pc:sldMk cId="476075690" sldId="492"/>
            <ac:picMk id="8" creationId="{14F707C5-18B4-107F-075E-CCC972990997}"/>
          </ac:picMkLst>
        </pc:picChg>
        <pc:picChg chg="add mod">
          <ac:chgData name="Jason Tinuvile" userId="8beec5a487bb6207" providerId="LiveId" clId="{CAB37038-EB9E-4B29-843F-713ABCB11B50}" dt="2024-03-19T01:08:20.702" v="65" actId="1076"/>
          <ac:picMkLst>
            <pc:docMk/>
            <pc:sldMk cId="476075690" sldId="492"/>
            <ac:picMk id="10" creationId="{CD8F0039-AAF7-75F6-0A35-4549131A31EA}"/>
          </ac:picMkLst>
        </pc:picChg>
        <pc:picChg chg="add mod">
          <ac:chgData name="Jason Tinuvile" userId="8beec5a487bb6207" providerId="LiveId" clId="{CAB37038-EB9E-4B29-843F-713ABCB11B50}" dt="2024-03-19T01:08:38.382" v="69" actId="1076"/>
          <ac:picMkLst>
            <pc:docMk/>
            <pc:sldMk cId="476075690" sldId="492"/>
            <ac:picMk id="12" creationId="{4A251D87-E07F-662F-0407-2EF4E9313EC3}"/>
          </ac:picMkLst>
        </pc:picChg>
      </pc:sldChg>
      <pc:sldChg chg="addSp delSp modSp mod">
        <pc:chgData name="Jason Tinuvile" userId="8beec5a487bb6207" providerId="LiveId" clId="{CAB37038-EB9E-4B29-843F-713ABCB11B50}" dt="2024-03-19T01:19:08.475" v="208" actId="1076"/>
        <pc:sldMkLst>
          <pc:docMk/>
          <pc:sldMk cId="1347189584" sldId="1240"/>
        </pc:sldMkLst>
        <pc:spChg chg="mod">
          <ac:chgData name="Jason Tinuvile" userId="8beec5a487bb6207" providerId="LiveId" clId="{CAB37038-EB9E-4B29-843F-713ABCB11B50}" dt="2024-03-19T01:13:18.669" v="152" actId="20577"/>
          <ac:spMkLst>
            <pc:docMk/>
            <pc:sldMk cId="1347189584" sldId="1240"/>
            <ac:spMk id="5" creationId="{E4C23B5A-A0F8-45DD-A85D-EEEA057043FC}"/>
          </ac:spMkLst>
        </pc:spChg>
        <pc:spChg chg="mod">
          <ac:chgData name="Jason Tinuvile" userId="8beec5a487bb6207" providerId="LiveId" clId="{CAB37038-EB9E-4B29-843F-713ABCB11B50}" dt="2024-03-19T01:17:12.048" v="203" actId="20577"/>
          <ac:spMkLst>
            <pc:docMk/>
            <pc:sldMk cId="1347189584" sldId="1240"/>
            <ac:spMk id="10" creationId="{4AEA1E5C-88C7-4721-A15B-AC0D975F178C}"/>
          </ac:spMkLst>
        </pc:spChg>
        <pc:picChg chg="add mod">
          <ac:chgData name="Jason Tinuvile" userId="8beec5a487bb6207" providerId="LiveId" clId="{CAB37038-EB9E-4B29-843F-713ABCB11B50}" dt="2024-03-19T01:15:48.679" v="155" actId="1076"/>
          <ac:picMkLst>
            <pc:docMk/>
            <pc:sldMk cId="1347189584" sldId="1240"/>
            <ac:picMk id="4" creationId="{E560914C-03B8-FA6E-E3BB-AC508C011CF8}"/>
          </ac:picMkLst>
        </pc:picChg>
        <pc:picChg chg="add del mod">
          <ac:chgData name="Jason Tinuvile" userId="8beec5a487bb6207" providerId="LiveId" clId="{CAB37038-EB9E-4B29-843F-713ABCB11B50}" dt="2024-03-19T01:18:53.151" v="204" actId="478"/>
          <ac:picMkLst>
            <pc:docMk/>
            <pc:sldMk cId="1347189584" sldId="1240"/>
            <ac:picMk id="8" creationId="{6FD95C78-5D10-7CB8-4B96-DA9972E77696}"/>
          </ac:picMkLst>
        </pc:picChg>
        <pc:picChg chg="add mod">
          <ac:chgData name="Jason Tinuvile" userId="8beec5a487bb6207" providerId="LiveId" clId="{CAB37038-EB9E-4B29-843F-713ABCB11B50}" dt="2024-03-19T01:15:52.022" v="156" actId="1076"/>
          <ac:picMkLst>
            <pc:docMk/>
            <pc:sldMk cId="1347189584" sldId="1240"/>
            <ac:picMk id="11" creationId="{5AD339DE-36E0-723E-369E-63AAE7D761EF}"/>
          </ac:picMkLst>
        </pc:picChg>
        <pc:picChg chg="add mod">
          <ac:chgData name="Jason Tinuvile" userId="8beec5a487bb6207" providerId="LiveId" clId="{CAB37038-EB9E-4B29-843F-713ABCB11B50}" dt="2024-03-19T01:16:27.184" v="161" actId="1076"/>
          <ac:picMkLst>
            <pc:docMk/>
            <pc:sldMk cId="1347189584" sldId="1240"/>
            <ac:picMk id="13" creationId="{99E32123-0194-73FA-672F-CAE72CB6C67B}"/>
          </ac:picMkLst>
        </pc:picChg>
        <pc:picChg chg="add mod">
          <ac:chgData name="Jason Tinuvile" userId="8beec5a487bb6207" providerId="LiveId" clId="{CAB37038-EB9E-4B29-843F-713ABCB11B50}" dt="2024-03-19T01:19:08.475" v="208" actId="1076"/>
          <ac:picMkLst>
            <pc:docMk/>
            <pc:sldMk cId="1347189584" sldId="1240"/>
            <ac:picMk id="15" creationId="{CBC1E5D3-C93E-1BDC-892B-3D47949AE079}"/>
          </ac:picMkLst>
        </pc:picChg>
      </pc:sldChg>
      <pc:sldChg chg="addSp modSp mod">
        <pc:chgData name="Jason Tinuvile" userId="8beec5a487bb6207" providerId="LiveId" clId="{CAB37038-EB9E-4B29-843F-713ABCB11B50}" dt="2024-03-19T01:29:03.696" v="243" actId="20577"/>
        <pc:sldMkLst>
          <pc:docMk/>
          <pc:sldMk cId="2330446583" sldId="1241"/>
        </pc:sldMkLst>
        <pc:spChg chg="mod">
          <ac:chgData name="Jason Tinuvile" userId="8beec5a487bb6207" providerId="LiveId" clId="{CAB37038-EB9E-4B29-843F-713ABCB11B50}" dt="2024-03-19T01:29:03.696" v="243" actId="20577"/>
          <ac:spMkLst>
            <pc:docMk/>
            <pc:sldMk cId="2330446583" sldId="1241"/>
            <ac:spMk id="6" creationId="{990DCD52-F801-448D-A342-A399B03E22A8}"/>
          </ac:spMkLst>
        </pc:spChg>
        <pc:picChg chg="add mod">
          <ac:chgData name="Jason Tinuvile" userId="8beec5a487bb6207" providerId="LiveId" clId="{CAB37038-EB9E-4B29-843F-713ABCB11B50}" dt="2024-03-19T01:21:05.992" v="212" actId="962"/>
          <ac:picMkLst>
            <pc:docMk/>
            <pc:sldMk cId="2330446583" sldId="1241"/>
            <ac:picMk id="4" creationId="{3D781D23-C493-F5CC-1779-27F8A0233074}"/>
          </ac:picMkLst>
        </pc:picChg>
      </pc:sldChg>
      <pc:sldChg chg="addSp modSp mod">
        <pc:chgData name="Jason Tinuvile" userId="8beec5a487bb6207" providerId="LiveId" clId="{CAB37038-EB9E-4B29-843F-713ABCB11B50}" dt="2024-03-19T02:06:42.196" v="959" actId="20577"/>
        <pc:sldMkLst>
          <pc:docMk/>
          <pc:sldMk cId="124794647" sldId="1242"/>
        </pc:sldMkLst>
        <pc:spChg chg="mod">
          <ac:chgData name="Jason Tinuvile" userId="8beec5a487bb6207" providerId="LiveId" clId="{CAB37038-EB9E-4B29-843F-713ABCB11B50}" dt="2024-03-19T02:06:42.196" v="959" actId="20577"/>
          <ac:spMkLst>
            <pc:docMk/>
            <pc:sldMk cId="124794647" sldId="1242"/>
            <ac:spMk id="6" creationId="{990DCD52-F801-448D-A342-A399B03E22A8}"/>
          </ac:spMkLst>
        </pc:spChg>
        <pc:picChg chg="add mod modCrop">
          <ac:chgData name="Jason Tinuvile" userId="8beec5a487bb6207" providerId="LiveId" clId="{CAB37038-EB9E-4B29-843F-713ABCB11B50}" dt="2024-03-19T02:04:36.907" v="914" actId="1076"/>
          <ac:picMkLst>
            <pc:docMk/>
            <pc:sldMk cId="124794647" sldId="1242"/>
            <ac:picMk id="4" creationId="{C3E1D7DD-94CB-25BC-4D30-9A74453E2FFB}"/>
          </ac:picMkLst>
        </pc:picChg>
      </pc:sldChg>
      <pc:sldChg chg="addSp modSp mod">
        <pc:chgData name="Jason Tinuvile" userId="8beec5a487bb6207" providerId="LiveId" clId="{CAB37038-EB9E-4B29-843F-713ABCB11B50}" dt="2024-03-19T06:16:47.832" v="1672" actId="20577"/>
        <pc:sldMkLst>
          <pc:docMk/>
          <pc:sldMk cId="2990413822" sldId="1244"/>
        </pc:sldMkLst>
        <pc:spChg chg="mod">
          <ac:chgData name="Jason Tinuvile" userId="8beec5a487bb6207" providerId="LiveId" clId="{CAB37038-EB9E-4B29-843F-713ABCB11B50}" dt="2024-03-19T06:16:47.832" v="1672" actId="20577"/>
          <ac:spMkLst>
            <pc:docMk/>
            <pc:sldMk cId="2990413822" sldId="1244"/>
            <ac:spMk id="6" creationId="{990DCD52-F801-448D-A342-A399B03E22A8}"/>
          </ac:spMkLst>
        </pc:spChg>
        <pc:picChg chg="add mod">
          <ac:chgData name="Jason Tinuvile" userId="8beec5a487bb6207" providerId="LiveId" clId="{CAB37038-EB9E-4B29-843F-713ABCB11B50}" dt="2024-03-19T06:02:48.361" v="1397" actId="1076"/>
          <ac:picMkLst>
            <pc:docMk/>
            <pc:sldMk cId="2990413822" sldId="1244"/>
            <ac:picMk id="4" creationId="{714E152D-98DD-243E-3F9F-818F70482750}"/>
          </ac:picMkLst>
        </pc:picChg>
      </pc:sldChg>
      <pc:sldChg chg="addSp modSp mod">
        <pc:chgData name="Jason Tinuvile" userId="8beec5a487bb6207" providerId="LiveId" clId="{CAB37038-EB9E-4B29-843F-713ABCB11B50}" dt="2024-03-19T08:34:57.562" v="1921" actId="20577"/>
        <pc:sldMkLst>
          <pc:docMk/>
          <pc:sldMk cId="1247971556" sldId="1245"/>
        </pc:sldMkLst>
        <pc:spChg chg="mod">
          <ac:chgData name="Jason Tinuvile" userId="8beec5a487bb6207" providerId="LiveId" clId="{CAB37038-EB9E-4B29-843F-713ABCB11B50}" dt="2024-03-19T08:34:57.562" v="1921" actId="20577"/>
          <ac:spMkLst>
            <pc:docMk/>
            <pc:sldMk cId="1247971556" sldId="1245"/>
            <ac:spMk id="6" creationId="{990DCD52-F801-448D-A342-A399B03E22A8}"/>
          </ac:spMkLst>
        </pc:spChg>
        <pc:picChg chg="add mod">
          <ac:chgData name="Jason Tinuvile" userId="8beec5a487bb6207" providerId="LiveId" clId="{CAB37038-EB9E-4B29-843F-713ABCB11B50}" dt="2024-03-19T06:52:06.643" v="1759" actId="14100"/>
          <ac:picMkLst>
            <pc:docMk/>
            <pc:sldMk cId="1247971556" sldId="1245"/>
            <ac:picMk id="4" creationId="{59C0229C-E7A2-581E-961B-9FD3041D62C0}"/>
          </ac:picMkLst>
        </pc:picChg>
      </pc:sldChg>
      <pc:sldChg chg="addSp modSp mod">
        <pc:chgData name="Jason Tinuvile" userId="8beec5a487bb6207" providerId="LiveId" clId="{CAB37038-EB9E-4B29-843F-713ABCB11B50}" dt="2024-03-19T06:47:24.570" v="1754" actId="20577"/>
        <pc:sldMkLst>
          <pc:docMk/>
          <pc:sldMk cId="3280249854" sldId="1246"/>
        </pc:sldMkLst>
        <pc:spChg chg="mod">
          <ac:chgData name="Jason Tinuvile" userId="8beec5a487bb6207" providerId="LiveId" clId="{CAB37038-EB9E-4B29-843F-713ABCB11B50}" dt="2024-03-19T06:47:24.570" v="1754" actId="20577"/>
          <ac:spMkLst>
            <pc:docMk/>
            <pc:sldMk cId="3280249854" sldId="1246"/>
            <ac:spMk id="6" creationId="{990DCD52-F801-448D-A342-A399B03E22A8}"/>
          </ac:spMkLst>
        </pc:spChg>
        <pc:picChg chg="add mod">
          <ac:chgData name="Jason Tinuvile" userId="8beec5a487bb6207" providerId="LiveId" clId="{CAB37038-EB9E-4B29-843F-713ABCB11B50}" dt="2024-03-19T06:17:46.292" v="1676" actId="962"/>
          <ac:picMkLst>
            <pc:docMk/>
            <pc:sldMk cId="3280249854" sldId="1246"/>
            <ac:picMk id="4" creationId="{A8311334-A845-14F6-30DE-58C15B918550}"/>
          </ac:picMkLst>
        </pc:picChg>
      </pc:sldChg>
      <pc:sldChg chg="addSp modSp mod">
        <pc:chgData name="Jason Tinuvile" userId="8beec5a487bb6207" providerId="LiveId" clId="{CAB37038-EB9E-4B29-843F-713ABCB11B50}" dt="2024-03-19T01:50:08.762" v="443" actId="20577"/>
        <pc:sldMkLst>
          <pc:docMk/>
          <pc:sldMk cId="2682694136" sldId="1248"/>
        </pc:sldMkLst>
        <pc:spChg chg="mod">
          <ac:chgData name="Jason Tinuvile" userId="8beec5a487bb6207" providerId="LiveId" clId="{CAB37038-EB9E-4B29-843F-713ABCB11B50}" dt="2024-03-19T01:50:08.762" v="443" actId="20577"/>
          <ac:spMkLst>
            <pc:docMk/>
            <pc:sldMk cId="2682694136" sldId="1248"/>
            <ac:spMk id="6" creationId="{990DCD52-F801-448D-A342-A399B03E22A8}"/>
          </ac:spMkLst>
        </pc:spChg>
        <pc:picChg chg="add mod">
          <ac:chgData name="Jason Tinuvile" userId="8beec5a487bb6207" providerId="LiveId" clId="{CAB37038-EB9E-4B29-843F-713ABCB11B50}" dt="2024-03-19T01:30:15.714" v="268" actId="1038"/>
          <ac:picMkLst>
            <pc:docMk/>
            <pc:sldMk cId="2682694136" sldId="1248"/>
            <ac:picMk id="4" creationId="{F8AE032B-8FB4-C4BF-B72A-ABE0B243973D}"/>
          </ac:picMkLst>
        </pc:picChg>
      </pc:sldChg>
      <pc:sldChg chg="addSp modSp mod">
        <pc:chgData name="Jason Tinuvile" userId="8beec5a487bb6207" providerId="LiveId" clId="{CAB37038-EB9E-4B29-843F-713ABCB11B50}" dt="2024-03-19T02:14:25.527" v="1269" actId="20577"/>
        <pc:sldMkLst>
          <pc:docMk/>
          <pc:sldMk cId="79424453" sldId="1249"/>
        </pc:sldMkLst>
        <pc:spChg chg="mod">
          <ac:chgData name="Jason Tinuvile" userId="8beec5a487bb6207" providerId="LiveId" clId="{CAB37038-EB9E-4B29-843F-713ABCB11B50}" dt="2024-03-19T02:14:25.527" v="1269" actId="20577"/>
          <ac:spMkLst>
            <pc:docMk/>
            <pc:sldMk cId="79424453" sldId="1249"/>
            <ac:spMk id="6" creationId="{990DCD52-F801-448D-A342-A399B03E22A8}"/>
          </ac:spMkLst>
        </pc:spChg>
        <pc:picChg chg="add mod">
          <ac:chgData name="Jason Tinuvile" userId="8beec5a487bb6207" providerId="LiveId" clId="{CAB37038-EB9E-4B29-843F-713ABCB11B50}" dt="2024-03-19T02:08:00.547" v="969" actId="14100"/>
          <ac:picMkLst>
            <pc:docMk/>
            <pc:sldMk cId="79424453" sldId="1249"/>
            <ac:picMk id="4" creationId="{B863ACD1-51A3-949F-6F00-28EAAE8AC871}"/>
          </ac:picMkLst>
        </pc:picChg>
      </pc:sldChg>
      <pc:sldChg chg="addSp modSp mod">
        <pc:chgData name="Jason Tinuvile" userId="8beec5a487bb6207" providerId="LiveId" clId="{CAB37038-EB9E-4B29-843F-713ABCB11B50}" dt="2024-03-19T06:00:06.592" v="1388" actId="20577"/>
        <pc:sldMkLst>
          <pc:docMk/>
          <pc:sldMk cId="1353126796" sldId="1250"/>
        </pc:sldMkLst>
        <pc:spChg chg="mod">
          <ac:chgData name="Jason Tinuvile" userId="8beec5a487bb6207" providerId="LiveId" clId="{CAB37038-EB9E-4B29-843F-713ABCB11B50}" dt="2024-03-19T06:00:06.592" v="1388" actId="20577"/>
          <ac:spMkLst>
            <pc:docMk/>
            <pc:sldMk cId="1353126796" sldId="1250"/>
            <ac:spMk id="6" creationId="{990DCD52-F801-448D-A342-A399B03E22A8}"/>
          </ac:spMkLst>
        </pc:spChg>
        <pc:picChg chg="add mod">
          <ac:chgData name="Jason Tinuvile" userId="8beec5a487bb6207" providerId="LiveId" clId="{CAB37038-EB9E-4B29-843F-713ABCB11B50}" dt="2024-03-19T02:18:34.290" v="1273" actId="1076"/>
          <ac:picMkLst>
            <pc:docMk/>
            <pc:sldMk cId="1353126796" sldId="1250"/>
            <ac:picMk id="4" creationId="{59342D4A-A218-A8A2-8A8D-E3A2A2A74A0F}"/>
          </ac:picMkLst>
        </pc:picChg>
      </pc:sldChg>
      <pc:sldChg chg="addSp modSp mod">
        <pc:chgData name="Jason Tinuvile" userId="8beec5a487bb6207" providerId="LiveId" clId="{CAB37038-EB9E-4B29-843F-713ABCB11B50}" dt="2024-03-19T08:40:51.914" v="2057" actId="20577"/>
        <pc:sldMkLst>
          <pc:docMk/>
          <pc:sldMk cId="489716365" sldId="1251"/>
        </pc:sldMkLst>
        <pc:spChg chg="mod">
          <ac:chgData name="Jason Tinuvile" userId="8beec5a487bb6207" providerId="LiveId" clId="{CAB37038-EB9E-4B29-843F-713ABCB11B50}" dt="2024-03-19T08:40:51.914" v="2057" actId="20577"/>
          <ac:spMkLst>
            <pc:docMk/>
            <pc:sldMk cId="489716365" sldId="1251"/>
            <ac:spMk id="6" creationId="{990DCD52-F801-448D-A342-A399B03E22A8}"/>
          </ac:spMkLst>
        </pc:spChg>
        <pc:picChg chg="add mod">
          <ac:chgData name="Jason Tinuvile" userId="8beec5a487bb6207" providerId="LiveId" clId="{CAB37038-EB9E-4B29-843F-713ABCB11B50}" dt="2024-03-19T08:36:40.840" v="1987" actId="1038"/>
          <ac:picMkLst>
            <pc:docMk/>
            <pc:sldMk cId="489716365" sldId="1251"/>
            <ac:picMk id="4" creationId="{5EA92473-F60D-4904-D41A-1EE9839DF752}"/>
          </ac:picMkLst>
        </pc:picChg>
      </pc:sldChg>
      <pc:sldChg chg="addSp modSp mod">
        <pc:chgData name="Jason Tinuvile" userId="8beec5a487bb6207" providerId="LiveId" clId="{CAB37038-EB9E-4B29-843F-713ABCB11B50}" dt="2024-03-19T09:00:42.479" v="2312" actId="20577"/>
        <pc:sldMkLst>
          <pc:docMk/>
          <pc:sldMk cId="2190690467" sldId="1253"/>
        </pc:sldMkLst>
        <pc:spChg chg="mod">
          <ac:chgData name="Jason Tinuvile" userId="8beec5a487bb6207" providerId="LiveId" clId="{CAB37038-EB9E-4B29-843F-713ABCB11B50}" dt="2024-03-19T09:00:42.479" v="2312" actId="20577"/>
          <ac:spMkLst>
            <pc:docMk/>
            <pc:sldMk cId="2190690467" sldId="1253"/>
            <ac:spMk id="8" creationId="{F885F224-2C6E-4BB6-8EC5-B84635D1F911}"/>
          </ac:spMkLst>
        </pc:spChg>
        <pc:picChg chg="add mod">
          <ac:chgData name="Jason Tinuvile" userId="8beec5a487bb6207" providerId="LiveId" clId="{CAB37038-EB9E-4B29-843F-713ABCB11B50}" dt="2024-03-19T08:42:53.948" v="2076" actId="1035"/>
          <ac:picMkLst>
            <pc:docMk/>
            <pc:sldMk cId="2190690467" sldId="1253"/>
            <ac:picMk id="4" creationId="{9525A870-D48A-93B1-DA9D-12810505305F}"/>
          </ac:picMkLst>
        </pc:picChg>
        <pc:picChg chg="add mod">
          <ac:chgData name="Jason Tinuvile" userId="8beec5a487bb6207" providerId="LiveId" clId="{CAB37038-EB9E-4B29-843F-713ABCB11B50}" dt="2024-03-19T08:46:35.963" v="2080" actId="1076"/>
          <ac:picMkLst>
            <pc:docMk/>
            <pc:sldMk cId="2190690467" sldId="1253"/>
            <ac:picMk id="9" creationId="{725EFD33-ECC3-10F1-8D16-26358D0ACBD1}"/>
          </ac:picMkLst>
        </pc:picChg>
        <pc:picChg chg="add mod modCrop">
          <ac:chgData name="Jason Tinuvile" userId="8beec5a487bb6207" providerId="LiveId" clId="{CAB37038-EB9E-4B29-843F-713ABCB11B50}" dt="2024-03-19T08:57:00.198" v="2274" actId="732"/>
          <ac:picMkLst>
            <pc:docMk/>
            <pc:sldMk cId="2190690467" sldId="1253"/>
            <ac:picMk id="11" creationId="{B50BB30B-EA9D-7B55-DEE8-D7B120DC41C8}"/>
          </ac:picMkLst>
        </pc:picChg>
        <pc:picChg chg="add mod">
          <ac:chgData name="Jason Tinuvile" userId="8beec5a487bb6207" providerId="LiveId" clId="{CAB37038-EB9E-4B29-843F-713ABCB11B50}" dt="2024-03-19T08:49:43.100" v="2176" actId="1036"/>
          <ac:picMkLst>
            <pc:docMk/>
            <pc:sldMk cId="2190690467" sldId="1253"/>
            <ac:picMk id="13" creationId="{D0C65EE1-771E-5A94-296B-712A19B74A6B}"/>
          </ac:picMkLst>
        </pc:picChg>
      </pc:sldChg>
      <pc:sldChg chg="addSp modSp mod">
        <pc:chgData name="Jason Tinuvile" userId="8beec5a487bb6207" providerId="LiveId" clId="{CAB37038-EB9E-4B29-843F-713ABCB11B50}" dt="2024-03-19T09:04:25.839" v="2595" actId="20577"/>
        <pc:sldMkLst>
          <pc:docMk/>
          <pc:sldMk cId="1673189370" sldId="1254"/>
        </pc:sldMkLst>
        <pc:spChg chg="mod">
          <ac:chgData name="Jason Tinuvile" userId="8beec5a487bb6207" providerId="LiveId" clId="{CAB37038-EB9E-4B29-843F-713ABCB11B50}" dt="2024-03-19T09:04:25.839" v="2595" actId="20577"/>
          <ac:spMkLst>
            <pc:docMk/>
            <pc:sldMk cId="1673189370" sldId="1254"/>
            <ac:spMk id="8" creationId="{F885F224-2C6E-4BB6-8EC5-B84635D1F911}"/>
          </ac:spMkLst>
        </pc:spChg>
        <pc:picChg chg="add mod">
          <ac:chgData name="Jason Tinuvile" userId="8beec5a487bb6207" providerId="LiveId" clId="{CAB37038-EB9E-4B29-843F-713ABCB11B50}" dt="2024-03-19T09:02:20.757" v="2316" actId="1076"/>
          <ac:picMkLst>
            <pc:docMk/>
            <pc:sldMk cId="1673189370" sldId="1254"/>
            <ac:picMk id="4" creationId="{046BD3C6-B895-A218-697B-D68B3A11FBB7}"/>
          </ac:picMkLst>
        </pc:picChg>
        <pc:picChg chg="add mod">
          <ac:chgData name="Jason Tinuvile" userId="8beec5a487bb6207" providerId="LiveId" clId="{CAB37038-EB9E-4B29-843F-713ABCB11B50}" dt="2024-03-19T09:02:35.317" v="2320" actId="1076"/>
          <ac:picMkLst>
            <pc:docMk/>
            <pc:sldMk cId="1673189370" sldId="1254"/>
            <ac:picMk id="9" creationId="{03DE18F0-ECFF-FB36-7FE1-2EB04C3BC137}"/>
          </ac:picMkLst>
        </pc:picChg>
        <pc:picChg chg="add mod">
          <ac:chgData name="Jason Tinuvile" userId="8beec5a487bb6207" providerId="LiveId" clId="{CAB37038-EB9E-4B29-843F-713ABCB11B50}" dt="2024-03-19T09:03:55.982" v="2470" actId="1036"/>
          <ac:picMkLst>
            <pc:docMk/>
            <pc:sldMk cId="1673189370" sldId="1254"/>
            <ac:picMk id="11" creationId="{846D76CE-63D5-29DF-FDB0-B8068CD5C220}"/>
          </ac:picMkLst>
        </pc:picChg>
        <pc:picChg chg="add mod">
          <ac:chgData name="Jason Tinuvile" userId="8beec5a487bb6207" providerId="LiveId" clId="{CAB37038-EB9E-4B29-843F-713ABCB11B50}" dt="2024-03-19T09:04:13.911" v="2581" actId="1036"/>
          <ac:picMkLst>
            <pc:docMk/>
            <pc:sldMk cId="1673189370" sldId="1254"/>
            <ac:picMk id="13" creationId="{02C5B370-8A29-A8B9-DA8F-8E13791EE74D}"/>
          </ac:picMkLst>
        </pc:picChg>
      </pc:sldChg>
      <pc:sldChg chg="addSp modSp mod">
        <pc:chgData name="Jason Tinuvile" userId="8beec5a487bb6207" providerId="LiveId" clId="{CAB37038-EB9E-4B29-843F-713ABCB11B50}" dt="2024-03-19T11:14:11.388" v="3749" actId="20577"/>
        <pc:sldMkLst>
          <pc:docMk/>
          <pc:sldMk cId="517741847" sldId="1255"/>
        </pc:sldMkLst>
        <pc:spChg chg="mod">
          <ac:chgData name="Jason Tinuvile" userId="8beec5a487bb6207" providerId="LiveId" clId="{CAB37038-EB9E-4B29-843F-713ABCB11B50}" dt="2024-03-19T11:14:11.388" v="3749" actId="20577"/>
          <ac:spMkLst>
            <pc:docMk/>
            <pc:sldMk cId="517741847" sldId="1255"/>
            <ac:spMk id="8" creationId="{F885F224-2C6E-4BB6-8EC5-B84635D1F911}"/>
          </ac:spMkLst>
        </pc:spChg>
        <pc:picChg chg="add mod">
          <ac:chgData name="Jason Tinuvile" userId="8beec5a487bb6207" providerId="LiveId" clId="{CAB37038-EB9E-4B29-843F-713ABCB11B50}" dt="2024-03-19T11:07:40.572" v="3308" actId="1035"/>
          <ac:picMkLst>
            <pc:docMk/>
            <pc:sldMk cId="517741847" sldId="1255"/>
            <ac:picMk id="4" creationId="{C9C60B28-4908-84B9-E8D0-08C1C4107EE0}"/>
          </ac:picMkLst>
        </pc:picChg>
        <pc:picChg chg="add mod">
          <ac:chgData name="Jason Tinuvile" userId="8beec5a487bb6207" providerId="LiveId" clId="{CAB37038-EB9E-4B29-843F-713ABCB11B50}" dt="2024-03-19T11:08:08.233" v="3414" actId="1037"/>
          <ac:picMkLst>
            <pc:docMk/>
            <pc:sldMk cId="517741847" sldId="1255"/>
            <ac:picMk id="9" creationId="{5B9BEE3E-6517-43FB-16BA-72F7710A1ABA}"/>
          </ac:picMkLst>
        </pc:picChg>
        <pc:picChg chg="add mod">
          <ac:chgData name="Jason Tinuvile" userId="8beec5a487bb6207" providerId="LiveId" clId="{CAB37038-EB9E-4B29-843F-713ABCB11B50}" dt="2024-03-19T11:09:09.478" v="3532" actId="1038"/>
          <ac:picMkLst>
            <pc:docMk/>
            <pc:sldMk cId="517741847" sldId="1255"/>
            <ac:picMk id="11" creationId="{525137D5-0C4A-E055-2B2C-CCE9F905694A}"/>
          </ac:picMkLst>
        </pc:picChg>
        <pc:picChg chg="add mod">
          <ac:chgData name="Jason Tinuvile" userId="8beec5a487bb6207" providerId="LiveId" clId="{CAB37038-EB9E-4B29-843F-713ABCB11B50}" dt="2024-03-19T11:09:52.772" v="3668" actId="1035"/>
          <ac:picMkLst>
            <pc:docMk/>
            <pc:sldMk cId="517741847" sldId="1255"/>
            <ac:picMk id="13" creationId="{2EA80C99-969B-A8E0-F830-740D82F5D1EA}"/>
          </ac:picMkLst>
        </pc:picChg>
        <pc:picChg chg="add mod">
          <ac:chgData name="Jason Tinuvile" userId="8beec5a487bb6207" providerId="LiveId" clId="{CAB37038-EB9E-4B29-843F-713ABCB11B50}" dt="2024-03-19T11:10:33.647" v="3672" actId="1076"/>
          <ac:picMkLst>
            <pc:docMk/>
            <pc:sldMk cId="517741847" sldId="1255"/>
            <ac:picMk id="15" creationId="{B88D6825-058F-48DD-4D38-A29845269A2A}"/>
          </ac:picMkLst>
        </pc:picChg>
      </pc:sldChg>
      <pc:sldChg chg="addSp modSp mod">
        <pc:chgData name="Jason Tinuvile" userId="8beec5a487bb6207" providerId="LiveId" clId="{CAB37038-EB9E-4B29-843F-713ABCB11B50}" dt="2024-03-19T11:05:47.993" v="3224" actId="20577"/>
        <pc:sldMkLst>
          <pc:docMk/>
          <pc:sldMk cId="3129901338" sldId="1257"/>
        </pc:sldMkLst>
        <pc:spChg chg="mod">
          <ac:chgData name="Jason Tinuvile" userId="8beec5a487bb6207" providerId="LiveId" clId="{CAB37038-EB9E-4B29-843F-713ABCB11B50}" dt="2024-03-19T11:05:47.993" v="3224" actId="20577"/>
          <ac:spMkLst>
            <pc:docMk/>
            <pc:sldMk cId="3129901338" sldId="1257"/>
            <ac:spMk id="8" creationId="{F885F224-2C6E-4BB6-8EC5-B84635D1F911}"/>
          </ac:spMkLst>
        </pc:spChg>
        <pc:picChg chg="add mod">
          <ac:chgData name="Jason Tinuvile" userId="8beec5a487bb6207" providerId="LiveId" clId="{CAB37038-EB9E-4B29-843F-713ABCB11B50}" dt="2024-03-19T09:45:53.024" v="3164" actId="1076"/>
          <ac:picMkLst>
            <pc:docMk/>
            <pc:sldMk cId="3129901338" sldId="1257"/>
            <ac:picMk id="4" creationId="{BE02C609-21F1-07E4-0709-FEEE30375A6E}"/>
          </ac:picMkLst>
        </pc:picChg>
        <pc:picChg chg="add mod">
          <ac:chgData name="Jason Tinuvile" userId="8beec5a487bb6207" providerId="LiveId" clId="{CAB37038-EB9E-4B29-843F-713ABCB11B50}" dt="2024-03-19T09:46:40.815" v="3168" actId="1076"/>
          <ac:picMkLst>
            <pc:docMk/>
            <pc:sldMk cId="3129901338" sldId="1257"/>
            <ac:picMk id="9" creationId="{B8EF04D8-F69C-DDC0-CD98-F5C25ED0CD39}"/>
          </ac:picMkLst>
        </pc:picChg>
      </pc:sldChg>
      <pc:sldChg chg="addSp modSp mod">
        <pc:chgData name="Jason Tinuvile" userId="8beec5a487bb6207" providerId="LiveId" clId="{CAB37038-EB9E-4B29-843F-713ABCB11B50}" dt="2024-03-19T11:57:53.918" v="4092" actId="1076"/>
        <pc:sldMkLst>
          <pc:docMk/>
          <pc:sldMk cId="791030860" sldId="1258"/>
        </pc:sldMkLst>
        <pc:picChg chg="add mod">
          <ac:chgData name="Jason Tinuvile" userId="8beec5a487bb6207" providerId="LiveId" clId="{CAB37038-EB9E-4B29-843F-713ABCB11B50}" dt="2024-03-19T11:57:12.423" v="4080" actId="1076"/>
          <ac:picMkLst>
            <pc:docMk/>
            <pc:sldMk cId="791030860" sldId="1258"/>
            <ac:picMk id="4" creationId="{E6BA0B6F-F277-4E23-07F9-072B69F28E30}"/>
          </ac:picMkLst>
        </pc:picChg>
        <pc:picChg chg="add mod">
          <ac:chgData name="Jason Tinuvile" userId="8beec5a487bb6207" providerId="LiveId" clId="{CAB37038-EB9E-4B29-843F-713ABCB11B50}" dt="2024-03-19T11:57:24.362" v="4084" actId="1076"/>
          <ac:picMkLst>
            <pc:docMk/>
            <pc:sldMk cId="791030860" sldId="1258"/>
            <ac:picMk id="7" creationId="{7736CA05-53C1-84E3-AA48-2F25337B293E}"/>
          </ac:picMkLst>
        </pc:picChg>
        <pc:picChg chg="add mod">
          <ac:chgData name="Jason Tinuvile" userId="8beec5a487bb6207" providerId="LiveId" clId="{CAB37038-EB9E-4B29-843F-713ABCB11B50}" dt="2024-03-19T11:57:41.732" v="4088" actId="1076"/>
          <ac:picMkLst>
            <pc:docMk/>
            <pc:sldMk cId="791030860" sldId="1258"/>
            <ac:picMk id="9" creationId="{0EE46564-0C86-162A-BF45-619CDDA0DD95}"/>
          </ac:picMkLst>
        </pc:picChg>
        <pc:picChg chg="add mod">
          <ac:chgData name="Jason Tinuvile" userId="8beec5a487bb6207" providerId="LiveId" clId="{CAB37038-EB9E-4B29-843F-713ABCB11B50}" dt="2024-03-19T11:57:53.918" v="4092" actId="1076"/>
          <ac:picMkLst>
            <pc:docMk/>
            <pc:sldMk cId="791030860" sldId="1258"/>
            <ac:picMk id="11" creationId="{223DC848-D9A6-8547-E3EE-A971E16F05EE}"/>
          </ac:picMkLst>
        </pc:picChg>
      </pc:sldChg>
      <pc:sldChg chg="addSp modSp mod">
        <pc:chgData name="Jason Tinuvile" userId="8beec5a487bb6207" providerId="LiveId" clId="{CAB37038-EB9E-4B29-843F-713ABCB11B50}" dt="2024-03-19T11:50:51.713" v="4076" actId="20577"/>
        <pc:sldMkLst>
          <pc:docMk/>
          <pc:sldMk cId="3729743335" sldId="1259"/>
        </pc:sldMkLst>
        <pc:spChg chg="mod">
          <ac:chgData name="Jason Tinuvile" userId="8beec5a487bb6207" providerId="LiveId" clId="{CAB37038-EB9E-4B29-843F-713ABCB11B50}" dt="2024-03-19T11:50:51.713" v="4076" actId="20577"/>
          <ac:spMkLst>
            <pc:docMk/>
            <pc:sldMk cId="3729743335" sldId="1259"/>
            <ac:spMk id="11" creationId="{34BC8F18-2F36-419F-9503-80B433A8719D}"/>
          </ac:spMkLst>
        </pc:spChg>
        <pc:picChg chg="add mod modCrop">
          <ac:chgData name="Jason Tinuvile" userId="8beec5a487bb6207" providerId="LiveId" clId="{CAB37038-EB9E-4B29-843F-713ABCB11B50}" dt="2024-03-19T11:17:58.516" v="3861" actId="1038"/>
          <ac:picMkLst>
            <pc:docMk/>
            <pc:sldMk cId="3729743335" sldId="1259"/>
            <ac:picMk id="4" creationId="{B62FE04E-AA5D-D083-5D4D-EE9D9A13AAC2}"/>
          </ac:picMkLst>
        </pc:picChg>
        <pc:picChg chg="add mod">
          <ac:chgData name="Jason Tinuvile" userId="8beec5a487bb6207" providerId="LiveId" clId="{CAB37038-EB9E-4B29-843F-713ABCB11B50}" dt="2024-03-19T11:18:15.190" v="3865" actId="1076"/>
          <ac:picMkLst>
            <pc:docMk/>
            <pc:sldMk cId="3729743335" sldId="1259"/>
            <ac:picMk id="12" creationId="{67A415CA-A82D-034A-C5E0-6BFBDD87B1A8}"/>
          </ac:picMkLst>
        </pc:picChg>
        <pc:picChg chg="add mod">
          <ac:chgData name="Jason Tinuvile" userId="8beec5a487bb6207" providerId="LiveId" clId="{CAB37038-EB9E-4B29-843F-713ABCB11B50}" dt="2024-03-19T11:20:01.959" v="3869" actId="1076"/>
          <ac:picMkLst>
            <pc:docMk/>
            <pc:sldMk cId="3729743335" sldId="1259"/>
            <ac:picMk id="14" creationId="{845F85D2-17E3-D4BE-B3CB-CFA10CDF0615}"/>
          </ac:picMkLst>
        </pc:picChg>
        <pc:picChg chg="add mod">
          <ac:chgData name="Jason Tinuvile" userId="8beec5a487bb6207" providerId="LiveId" clId="{CAB37038-EB9E-4B29-843F-713ABCB11B50}" dt="2024-03-19T11:20:42.185" v="3964" actId="1036"/>
          <ac:picMkLst>
            <pc:docMk/>
            <pc:sldMk cId="3729743335" sldId="1259"/>
            <ac:picMk id="16" creationId="{DE116A5E-1261-7F53-FD9A-D51BE0EA3829}"/>
          </ac:picMkLst>
        </pc:picChg>
        <pc:picChg chg="add mod">
          <ac:chgData name="Jason Tinuvile" userId="8beec5a487bb6207" providerId="LiveId" clId="{CAB37038-EB9E-4B29-843F-713ABCB11B50}" dt="2024-03-19T11:22:07.834" v="3968" actId="1076"/>
          <ac:picMkLst>
            <pc:docMk/>
            <pc:sldMk cId="3729743335" sldId="1259"/>
            <ac:picMk id="18" creationId="{A079B04C-87EA-9194-C872-49139F98BDDB}"/>
          </ac:picMkLst>
        </pc:picChg>
        <pc:picChg chg="add mod">
          <ac:chgData name="Jason Tinuvile" userId="8beec5a487bb6207" providerId="LiveId" clId="{CAB37038-EB9E-4B29-843F-713ABCB11B50}" dt="2024-03-19T11:22:22.136" v="3972" actId="1076"/>
          <ac:picMkLst>
            <pc:docMk/>
            <pc:sldMk cId="3729743335" sldId="1259"/>
            <ac:picMk id="20" creationId="{4223868C-FE26-0CCB-7020-EA22D7B17DCE}"/>
          </ac:picMkLst>
        </pc:picChg>
      </pc:sldChg>
      <pc:sldChg chg="addSp modSp mod">
        <pc:chgData name="Jason Tinuvile" userId="8beec5a487bb6207" providerId="LiveId" clId="{CAB37038-EB9E-4B29-843F-713ABCB11B50}" dt="2024-03-19T12:09:24.330" v="4108" actId="1076"/>
        <pc:sldMkLst>
          <pc:docMk/>
          <pc:sldMk cId="3388593557" sldId="1261"/>
        </pc:sldMkLst>
        <pc:picChg chg="add mod">
          <ac:chgData name="Jason Tinuvile" userId="8beec5a487bb6207" providerId="LiveId" clId="{CAB37038-EB9E-4B29-843F-713ABCB11B50}" dt="2024-03-19T12:06:24.574" v="4096" actId="1076"/>
          <ac:picMkLst>
            <pc:docMk/>
            <pc:sldMk cId="3388593557" sldId="1261"/>
            <ac:picMk id="4" creationId="{5E691A14-ADC7-CA76-CCF5-8641232654B0}"/>
          </ac:picMkLst>
        </pc:picChg>
        <pc:picChg chg="add mod">
          <ac:chgData name="Jason Tinuvile" userId="8beec5a487bb6207" providerId="LiveId" clId="{CAB37038-EB9E-4B29-843F-713ABCB11B50}" dt="2024-03-19T12:07:17.839" v="4100" actId="1076"/>
          <ac:picMkLst>
            <pc:docMk/>
            <pc:sldMk cId="3388593557" sldId="1261"/>
            <ac:picMk id="7" creationId="{A389D453-206A-F9E1-D8F6-6546BF07A2BF}"/>
          </ac:picMkLst>
        </pc:picChg>
        <pc:picChg chg="add mod">
          <ac:chgData name="Jason Tinuvile" userId="8beec5a487bb6207" providerId="LiveId" clId="{CAB37038-EB9E-4B29-843F-713ABCB11B50}" dt="2024-03-19T12:07:50.504" v="4104" actId="1076"/>
          <ac:picMkLst>
            <pc:docMk/>
            <pc:sldMk cId="3388593557" sldId="1261"/>
            <ac:picMk id="9" creationId="{2909E7A9-DB34-2561-B47D-D89F2EFA6A09}"/>
          </ac:picMkLst>
        </pc:picChg>
        <pc:picChg chg="add mod">
          <ac:chgData name="Jason Tinuvile" userId="8beec5a487bb6207" providerId="LiveId" clId="{CAB37038-EB9E-4B29-843F-713ABCB11B50}" dt="2024-03-19T12:09:24.330" v="4108" actId="1076"/>
          <ac:picMkLst>
            <pc:docMk/>
            <pc:sldMk cId="3388593557" sldId="1261"/>
            <ac:picMk id="11" creationId="{AAAB45C1-0EE6-97DE-05BE-DDFA718C9465}"/>
          </ac:picMkLst>
        </pc:picChg>
      </pc:sldChg>
      <pc:sldChg chg="addSp modSp mod">
        <pc:chgData name="Jason Tinuvile" userId="8beec5a487bb6207" providerId="LiveId" clId="{CAB37038-EB9E-4B29-843F-713ABCB11B50}" dt="2024-03-19T12:14:37.644" v="4216" actId="20577"/>
        <pc:sldMkLst>
          <pc:docMk/>
          <pc:sldMk cId="196199987" sldId="1262"/>
        </pc:sldMkLst>
        <pc:spChg chg="mod">
          <ac:chgData name="Jason Tinuvile" userId="8beec5a487bb6207" providerId="LiveId" clId="{CAB37038-EB9E-4B29-843F-713ABCB11B50}" dt="2024-03-19T12:14:37.644" v="4216" actId="20577"/>
          <ac:spMkLst>
            <pc:docMk/>
            <pc:sldMk cId="196199987" sldId="1262"/>
            <ac:spMk id="6" creationId="{990DCD52-F801-448D-A342-A399B03E22A8}"/>
          </ac:spMkLst>
        </pc:spChg>
        <pc:spChg chg="mod">
          <ac:chgData name="Jason Tinuvile" userId="8beec5a487bb6207" providerId="LiveId" clId="{CAB37038-EB9E-4B29-843F-713ABCB11B50}" dt="2024-03-19T12:12:21.728" v="4149" actId="20577"/>
          <ac:spMkLst>
            <pc:docMk/>
            <pc:sldMk cId="196199987" sldId="1262"/>
            <ac:spMk id="7" creationId="{884F7020-1E85-4E42-85B3-DF1599847D9A}"/>
          </ac:spMkLst>
        </pc:spChg>
        <pc:picChg chg="add mod">
          <ac:chgData name="Jason Tinuvile" userId="8beec5a487bb6207" providerId="LiveId" clId="{CAB37038-EB9E-4B29-843F-713ABCB11B50}" dt="2024-03-19T12:10:58.224" v="4112" actId="1076"/>
          <ac:picMkLst>
            <pc:docMk/>
            <pc:sldMk cId="196199987" sldId="1262"/>
            <ac:picMk id="4" creationId="{89953564-BF23-406F-AF6A-46513D1D1C31}"/>
          </ac:picMkLst>
        </pc:picChg>
        <pc:picChg chg="add mod">
          <ac:chgData name="Jason Tinuvile" userId="8beec5a487bb6207" providerId="LiveId" clId="{CAB37038-EB9E-4B29-843F-713ABCB11B50}" dt="2024-03-19T12:13:13.679" v="4153" actId="1076"/>
          <ac:picMkLst>
            <pc:docMk/>
            <pc:sldMk cId="196199987" sldId="1262"/>
            <ac:picMk id="9" creationId="{EAFEE8CC-FB59-2A1B-208A-C0A9E23ACE44}"/>
          </ac:picMkLst>
        </pc:picChg>
      </pc:sldChg>
      <pc:sldChg chg="addSp modSp mod">
        <pc:chgData name="Jason Tinuvile" userId="8beec5a487bb6207" providerId="LiveId" clId="{CAB37038-EB9E-4B29-843F-713ABCB11B50}" dt="2024-03-19T09:44:44.005" v="3159" actId="20577"/>
        <pc:sldMkLst>
          <pc:docMk/>
          <pc:sldMk cId="1837280472" sldId="1265"/>
        </pc:sldMkLst>
        <pc:spChg chg="mod">
          <ac:chgData name="Jason Tinuvile" userId="8beec5a487bb6207" providerId="LiveId" clId="{CAB37038-EB9E-4B29-843F-713ABCB11B50}" dt="2024-03-19T09:35:50.526" v="2691" actId="20577"/>
          <ac:spMkLst>
            <pc:docMk/>
            <pc:sldMk cId="1837280472" sldId="1265"/>
            <ac:spMk id="6" creationId="{990DCD52-F801-448D-A342-A399B03E22A8}"/>
          </ac:spMkLst>
        </pc:spChg>
        <pc:spChg chg="mod">
          <ac:chgData name="Jason Tinuvile" userId="8beec5a487bb6207" providerId="LiveId" clId="{CAB37038-EB9E-4B29-843F-713ABCB11B50}" dt="2024-03-19T09:44:44.005" v="3159" actId="20577"/>
          <ac:spMkLst>
            <pc:docMk/>
            <pc:sldMk cId="1837280472" sldId="1265"/>
            <ac:spMk id="10" creationId="{AD55D18E-025F-4069-B6FC-7888B6149CF9}"/>
          </ac:spMkLst>
        </pc:spChg>
        <pc:picChg chg="add mod">
          <ac:chgData name="Jason Tinuvile" userId="8beec5a487bb6207" providerId="LiveId" clId="{CAB37038-EB9E-4B29-843F-713ABCB11B50}" dt="2024-03-19T09:31:27.280" v="2614" actId="1035"/>
          <ac:picMkLst>
            <pc:docMk/>
            <pc:sldMk cId="1837280472" sldId="1265"/>
            <ac:picMk id="4" creationId="{D36F79C8-E2C9-17CC-665F-007A65BE03DE}"/>
          </ac:picMkLst>
        </pc:picChg>
        <pc:picChg chg="add mod">
          <ac:chgData name="Jason Tinuvile" userId="8beec5a487bb6207" providerId="LiveId" clId="{CAB37038-EB9E-4B29-843F-713ABCB11B50}" dt="2024-03-19T09:32:22.656" v="2644" actId="1035"/>
          <ac:picMkLst>
            <pc:docMk/>
            <pc:sldMk cId="1837280472" sldId="1265"/>
            <ac:picMk id="11" creationId="{8AFED72D-557E-8C1E-5F87-315882690CCB}"/>
          </ac:picMkLst>
        </pc:picChg>
        <pc:picChg chg="add mod">
          <ac:chgData name="Jason Tinuvile" userId="8beec5a487bb6207" providerId="LiveId" clId="{CAB37038-EB9E-4B29-843F-713ABCB11B50}" dt="2024-03-19T09:31:34.595" v="2635" actId="1035"/>
          <ac:picMkLst>
            <pc:docMk/>
            <pc:sldMk cId="1837280472" sldId="1265"/>
            <ac:picMk id="13" creationId="{0D4866CA-3173-B2D5-B29D-482EEF9D6FE9}"/>
          </ac:picMkLst>
        </pc:picChg>
        <pc:picChg chg="add mod">
          <ac:chgData name="Jason Tinuvile" userId="8beec5a487bb6207" providerId="LiveId" clId="{CAB37038-EB9E-4B29-843F-713ABCB11B50}" dt="2024-03-19T09:32:34.880" v="2646" actId="1076"/>
          <ac:picMkLst>
            <pc:docMk/>
            <pc:sldMk cId="1837280472" sldId="1265"/>
            <ac:picMk id="15" creationId="{5C63E6D2-77A0-56D5-6DE8-EA7A86F6137F}"/>
          </ac:picMkLst>
        </pc:picChg>
        <pc:picChg chg="add mod">
          <ac:chgData name="Jason Tinuvile" userId="8beec5a487bb6207" providerId="LiveId" clId="{CAB37038-EB9E-4B29-843F-713ABCB11B50}" dt="2024-03-19T09:37:14.861" v="2815" actId="14100"/>
          <ac:picMkLst>
            <pc:docMk/>
            <pc:sldMk cId="1837280472" sldId="1265"/>
            <ac:picMk id="17" creationId="{FAF52D4A-4491-9E6B-85E5-F1B53D0EFEB5}"/>
          </ac:picMkLst>
        </pc:picChg>
        <pc:picChg chg="add mod">
          <ac:chgData name="Jason Tinuvile" userId="8beec5a487bb6207" providerId="LiveId" clId="{CAB37038-EB9E-4B29-843F-713ABCB11B50}" dt="2024-03-19T09:37:40.147" v="2865" actId="1036"/>
          <ac:picMkLst>
            <pc:docMk/>
            <pc:sldMk cId="1837280472" sldId="1265"/>
            <ac:picMk id="19" creationId="{2C318D6F-DC85-7650-0A3B-2A2B39FF5118}"/>
          </ac:picMkLst>
        </pc:picChg>
        <pc:picChg chg="add mod">
          <ac:chgData name="Jason Tinuvile" userId="8beec5a487bb6207" providerId="LiveId" clId="{CAB37038-EB9E-4B29-843F-713ABCB11B50}" dt="2024-03-19T09:38:27.115" v="2975" actId="1035"/>
          <ac:picMkLst>
            <pc:docMk/>
            <pc:sldMk cId="1837280472" sldId="1265"/>
            <ac:picMk id="21" creationId="{6A9D992D-6D89-3097-8DBE-D17A178E9A5E}"/>
          </ac:picMkLst>
        </pc:picChg>
        <pc:picChg chg="add mod">
          <ac:chgData name="Jason Tinuvile" userId="8beec5a487bb6207" providerId="LiveId" clId="{CAB37038-EB9E-4B29-843F-713ABCB11B50}" dt="2024-03-19T09:39:40.686" v="3093" actId="1037"/>
          <ac:picMkLst>
            <pc:docMk/>
            <pc:sldMk cId="1837280472" sldId="1265"/>
            <ac:picMk id="23" creationId="{5ED40F7D-C0F7-AB21-EEC2-DDB68DB4096E}"/>
          </ac:picMkLst>
        </pc:picChg>
        <pc:picChg chg="add mod">
          <ac:chgData name="Jason Tinuvile" userId="8beec5a487bb6207" providerId="LiveId" clId="{CAB37038-EB9E-4B29-843F-713ABCB11B50}" dt="2024-03-19T09:41:13.948" v="3100" actId="14100"/>
          <ac:picMkLst>
            <pc:docMk/>
            <pc:sldMk cId="1837280472" sldId="1265"/>
            <ac:picMk id="25" creationId="{5C842144-3A66-32B2-5C8E-79E26F12288D}"/>
          </ac:picMkLst>
        </pc:picChg>
        <pc:picChg chg="add mod">
          <ac:chgData name="Jason Tinuvile" userId="8beec5a487bb6207" providerId="LiveId" clId="{CAB37038-EB9E-4B29-843F-713ABCB11B50}" dt="2024-03-19T09:41:55.967" v="3117" actId="1037"/>
          <ac:picMkLst>
            <pc:docMk/>
            <pc:sldMk cId="1837280472" sldId="1265"/>
            <ac:picMk id="27" creationId="{5B8AD2F9-B774-88D8-CFCA-F7F3DB7B354F}"/>
          </ac:picMkLst>
        </pc:picChg>
      </pc:sldChg>
      <pc:sldChg chg="addSp modSp mod">
        <pc:chgData name="Jason Tinuvile" userId="8beec5a487bb6207" providerId="LiveId" clId="{CAB37038-EB9E-4B29-843F-713ABCB11B50}" dt="2024-03-19T13:42:24.200" v="4910" actId="20577"/>
        <pc:sldMkLst>
          <pc:docMk/>
          <pc:sldMk cId="1586469517" sldId="1266"/>
        </pc:sldMkLst>
        <pc:spChg chg="mod">
          <ac:chgData name="Jason Tinuvile" userId="8beec5a487bb6207" providerId="LiveId" clId="{CAB37038-EB9E-4B29-843F-713ABCB11B50}" dt="2024-03-19T13:42:24.200" v="4910" actId="20577"/>
          <ac:spMkLst>
            <pc:docMk/>
            <pc:sldMk cId="1586469517" sldId="1266"/>
            <ac:spMk id="9" creationId="{E687CCDA-74EF-40B1-9633-868C0546D9E2}"/>
          </ac:spMkLst>
        </pc:spChg>
        <pc:picChg chg="add mod">
          <ac:chgData name="Jason Tinuvile" userId="8beec5a487bb6207" providerId="LiveId" clId="{CAB37038-EB9E-4B29-843F-713ABCB11B50}" dt="2024-03-19T13:34:26.142" v="4711" actId="1076"/>
          <ac:picMkLst>
            <pc:docMk/>
            <pc:sldMk cId="1586469517" sldId="1266"/>
            <ac:picMk id="4" creationId="{938C72EB-6D33-905C-077B-157F7DACA3DF}"/>
          </ac:picMkLst>
        </pc:picChg>
        <pc:picChg chg="add mod">
          <ac:chgData name="Jason Tinuvile" userId="8beec5a487bb6207" providerId="LiveId" clId="{CAB37038-EB9E-4B29-843F-713ABCB11B50}" dt="2024-03-19T13:34:36.109" v="4715" actId="1076"/>
          <ac:picMkLst>
            <pc:docMk/>
            <pc:sldMk cId="1586469517" sldId="1266"/>
            <ac:picMk id="10" creationId="{54BDA751-16A4-75F7-8369-4149A720EFBE}"/>
          </ac:picMkLst>
        </pc:picChg>
        <pc:picChg chg="add mod">
          <ac:chgData name="Jason Tinuvile" userId="8beec5a487bb6207" providerId="LiveId" clId="{CAB37038-EB9E-4B29-843F-713ABCB11B50}" dt="2024-03-19T13:35:23.908" v="4724" actId="1076"/>
          <ac:picMkLst>
            <pc:docMk/>
            <pc:sldMk cId="1586469517" sldId="1266"/>
            <ac:picMk id="12" creationId="{499269B1-A104-AE88-36E8-E20EA319A919}"/>
          </ac:picMkLst>
        </pc:picChg>
        <pc:picChg chg="add mod">
          <ac:chgData name="Jason Tinuvile" userId="8beec5a487bb6207" providerId="LiveId" clId="{CAB37038-EB9E-4B29-843F-713ABCB11B50}" dt="2024-03-19T13:35:29.189" v="4725" actId="1076"/>
          <ac:picMkLst>
            <pc:docMk/>
            <pc:sldMk cId="1586469517" sldId="1266"/>
            <ac:picMk id="14" creationId="{5B606064-C7D7-F6C9-4000-69169CECED57}"/>
          </ac:picMkLst>
        </pc:picChg>
        <pc:picChg chg="add mod">
          <ac:chgData name="Jason Tinuvile" userId="8beec5a487bb6207" providerId="LiveId" clId="{CAB37038-EB9E-4B29-843F-713ABCB11B50}" dt="2024-03-19T13:37:14.303" v="4729" actId="1076"/>
          <ac:picMkLst>
            <pc:docMk/>
            <pc:sldMk cId="1586469517" sldId="1266"/>
            <ac:picMk id="16" creationId="{467103A4-1B97-5FAE-FB70-6C98FBE70710}"/>
          </ac:picMkLst>
        </pc:picChg>
        <pc:picChg chg="add mod">
          <ac:chgData name="Jason Tinuvile" userId="8beec5a487bb6207" providerId="LiveId" clId="{CAB37038-EB9E-4B29-843F-713ABCB11B50}" dt="2024-03-19T13:37:26.266" v="4733" actId="1076"/>
          <ac:picMkLst>
            <pc:docMk/>
            <pc:sldMk cId="1586469517" sldId="1266"/>
            <ac:picMk id="18" creationId="{5391F795-508B-FA71-8114-39FB4E545B48}"/>
          </ac:picMkLst>
        </pc:picChg>
        <pc:picChg chg="add mod">
          <ac:chgData name="Jason Tinuvile" userId="8beec5a487bb6207" providerId="LiveId" clId="{CAB37038-EB9E-4B29-843F-713ABCB11B50}" dt="2024-03-19T13:37:34.590" v="4737" actId="1076"/>
          <ac:picMkLst>
            <pc:docMk/>
            <pc:sldMk cId="1586469517" sldId="1266"/>
            <ac:picMk id="20" creationId="{393E35CC-98FD-A372-C013-AEFC168436ED}"/>
          </ac:picMkLst>
        </pc:picChg>
        <pc:picChg chg="add mod">
          <ac:chgData name="Jason Tinuvile" userId="8beec5a487bb6207" providerId="LiveId" clId="{CAB37038-EB9E-4B29-843F-713ABCB11B50}" dt="2024-03-19T13:37:46.320" v="4741" actId="1076"/>
          <ac:picMkLst>
            <pc:docMk/>
            <pc:sldMk cId="1586469517" sldId="1266"/>
            <ac:picMk id="22" creationId="{F82B5116-1063-6CA0-083F-8D670554FCB5}"/>
          </ac:picMkLst>
        </pc:picChg>
      </pc:sldChg>
      <pc:sldChg chg="addSp modSp mod">
        <pc:chgData name="Jason Tinuvile" userId="8beec5a487bb6207" providerId="LiveId" clId="{CAB37038-EB9E-4B29-843F-713ABCB11B50}" dt="2024-03-19T13:22:32.655" v="4597" actId="115"/>
        <pc:sldMkLst>
          <pc:docMk/>
          <pc:sldMk cId="3612972173" sldId="1267"/>
        </pc:sldMkLst>
        <pc:spChg chg="mod">
          <ac:chgData name="Jason Tinuvile" userId="8beec5a487bb6207" providerId="LiveId" clId="{CAB37038-EB9E-4B29-843F-713ABCB11B50}" dt="2024-03-19T13:22:32.655" v="4597" actId="115"/>
          <ac:spMkLst>
            <pc:docMk/>
            <pc:sldMk cId="3612972173" sldId="1267"/>
            <ac:spMk id="11" creationId="{A98DD6E2-C64B-46E5-8260-360139BA35CB}"/>
          </ac:spMkLst>
        </pc:spChg>
        <pc:spChg chg="ord">
          <ac:chgData name="Jason Tinuvile" userId="8beec5a487bb6207" providerId="LiveId" clId="{CAB37038-EB9E-4B29-843F-713ABCB11B50}" dt="2024-03-19T13:15:36.204" v="4504" actId="170"/>
          <ac:spMkLst>
            <pc:docMk/>
            <pc:sldMk cId="3612972173" sldId="1267"/>
            <ac:spMk id="13" creationId="{5B2B3BF6-88B9-4E83-BE3B-74341E329AF3}"/>
          </ac:spMkLst>
        </pc:spChg>
        <pc:picChg chg="add mod">
          <ac:chgData name="Jason Tinuvile" userId="8beec5a487bb6207" providerId="LiveId" clId="{CAB37038-EB9E-4B29-843F-713ABCB11B50}" dt="2024-03-19T13:13:32.506" v="4441" actId="1076"/>
          <ac:picMkLst>
            <pc:docMk/>
            <pc:sldMk cId="3612972173" sldId="1267"/>
            <ac:picMk id="4" creationId="{13E445A1-3A54-DB28-083D-3960ADE733EE}"/>
          </ac:picMkLst>
        </pc:picChg>
        <pc:picChg chg="add mod ord">
          <ac:chgData name="Jason Tinuvile" userId="8beec5a487bb6207" providerId="LiveId" clId="{CAB37038-EB9E-4B29-843F-713ABCB11B50}" dt="2024-03-19T13:15:19.080" v="4501" actId="166"/>
          <ac:picMkLst>
            <pc:docMk/>
            <pc:sldMk cId="3612972173" sldId="1267"/>
            <ac:picMk id="7" creationId="{C51F19DE-E1EF-48FA-0038-CDF9EE89EAD7}"/>
          </ac:picMkLst>
        </pc:picChg>
        <pc:picChg chg="add mod">
          <ac:chgData name="Jason Tinuvile" userId="8beec5a487bb6207" providerId="LiveId" clId="{CAB37038-EB9E-4B29-843F-713ABCB11B50}" dt="2024-03-19T13:14:00.285" v="4452" actId="1076"/>
          <ac:picMkLst>
            <pc:docMk/>
            <pc:sldMk cId="3612972173" sldId="1267"/>
            <ac:picMk id="16" creationId="{AB2006C4-6FC8-DD06-10B5-FE31AE3DA0BB}"/>
          </ac:picMkLst>
        </pc:picChg>
        <pc:picChg chg="add mod ord">
          <ac:chgData name="Jason Tinuvile" userId="8beec5a487bb6207" providerId="LiveId" clId="{CAB37038-EB9E-4B29-843F-713ABCB11B50}" dt="2024-03-19T13:15:41.433" v="4505" actId="171"/>
          <ac:picMkLst>
            <pc:docMk/>
            <pc:sldMk cId="3612972173" sldId="1267"/>
            <ac:picMk id="18" creationId="{A796C982-63FA-D8E9-C1A8-06DBEFB1C211}"/>
          </ac:picMkLst>
        </pc:picChg>
        <pc:picChg chg="add mod">
          <ac:chgData name="Jason Tinuvile" userId="8beec5a487bb6207" providerId="LiveId" clId="{CAB37038-EB9E-4B29-843F-713ABCB11B50}" dt="2024-03-19T13:17:02.301" v="4509" actId="962"/>
          <ac:picMkLst>
            <pc:docMk/>
            <pc:sldMk cId="3612972173" sldId="1267"/>
            <ac:picMk id="20" creationId="{908151B5-FECC-65D2-4F2A-3813A05E6957}"/>
          </ac:picMkLst>
        </pc:picChg>
        <pc:picChg chg="add mod">
          <ac:chgData name="Jason Tinuvile" userId="8beec5a487bb6207" providerId="LiveId" clId="{CAB37038-EB9E-4B29-843F-713ABCB11B50}" dt="2024-03-19T13:17:20.560" v="4514" actId="1076"/>
          <ac:picMkLst>
            <pc:docMk/>
            <pc:sldMk cId="3612972173" sldId="1267"/>
            <ac:picMk id="22" creationId="{B90314D9-768F-9BDC-D6E1-08F60521A00A}"/>
          </ac:picMkLst>
        </pc:picChg>
      </pc:sldChg>
      <pc:sldChg chg="addSp modSp mod">
        <pc:chgData name="Jason Tinuvile" userId="8beec5a487bb6207" providerId="LiveId" clId="{CAB37038-EB9E-4B29-843F-713ABCB11B50}" dt="2024-03-19T13:32:30.466" v="4707" actId="20577"/>
        <pc:sldMkLst>
          <pc:docMk/>
          <pc:sldMk cId="172024289" sldId="1268"/>
        </pc:sldMkLst>
        <pc:spChg chg="mod">
          <ac:chgData name="Jason Tinuvile" userId="8beec5a487bb6207" providerId="LiveId" clId="{CAB37038-EB9E-4B29-843F-713ABCB11B50}" dt="2024-03-19T13:32:30.466" v="4707" actId="20577"/>
          <ac:spMkLst>
            <pc:docMk/>
            <pc:sldMk cId="172024289" sldId="1268"/>
            <ac:spMk id="14" creationId="{7B582C0F-6A84-4677-9843-F794C5DAB88B}"/>
          </ac:spMkLst>
        </pc:spChg>
        <pc:picChg chg="add mod">
          <ac:chgData name="Jason Tinuvile" userId="8beec5a487bb6207" providerId="LiveId" clId="{CAB37038-EB9E-4B29-843F-713ABCB11B50}" dt="2024-03-19T13:23:52.021" v="4601" actId="1076"/>
          <ac:picMkLst>
            <pc:docMk/>
            <pc:sldMk cId="172024289" sldId="1268"/>
            <ac:picMk id="4" creationId="{F7F47B2A-A2FE-7F23-AEB3-DE4403765EE4}"/>
          </ac:picMkLst>
        </pc:picChg>
        <pc:picChg chg="add mod">
          <ac:chgData name="Jason Tinuvile" userId="8beec5a487bb6207" providerId="LiveId" clId="{CAB37038-EB9E-4B29-843F-713ABCB11B50}" dt="2024-03-19T13:24:01.200" v="4605" actId="1076"/>
          <ac:picMkLst>
            <pc:docMk/>
            <pc:sldMk cId="172024289" sldId="1268"/>
            <ac:picMk id="9" creationId="{8DAC3CCA-05D4-ADEB-C0B8-8D427AA6F151}"/>
          </ac:picMkLst>
        </pc:picChg>
        <pc:picChg chg="add mod">
          <ac:chgData name="Jason Tinuvile" userId="8beec5a487bb6207" providerId="LiveId" clId="{CAB37038-EB9E-4B29-843F-713ABCB11B50}" dt="2024-03-19T13:24:09.863" v="4609" actId="1076"/>
          <ac:picMkLst>
            <pc:docMk/>
            <pc:sldMk cId="172024289" sldId="1268"/>
            <ac:picMk id="11" creationId="{1F68EF09-2274-F78E-3C94-8CD2678DFDE1}"/>
          </ac:picMkLst>
        </pc:picChg>
        <pc:picChg chg="add mod">
          <ac:chgData name="Jason Tinuvile" userId="8beec5a487bb6207" providerId="LiveId" clId="{CAB37038-EB9E-4B29-843F-713ABCB11B50}" dt="2024-03-19T13:28:14.311" v="4613" actId="1076"/>
          <ac:picMkLst>
            <pc:docMk/>
            <pc:sldMk cId="172024289" sldId="1268"/>
            <ac:picMk id="13" creationId="{4C5C0CC8-E261-35C1-3D25-1C2994841C87}"/>
          </ac:picMkLst>
        </pc:picChg>
        <pc:picChg chg="add mod">
          <ac:chgData name="Jason Tinuvile" userId="8beec5a487bb6207" providerId="LiveId" clId="{CAB37038-EB9E-4B29-843F-713ABCB11B50}" dt="2024-03-19T13:28:22.764" v="4617" actId="1076"/>
          <ac:picMkLst>
            <pc:docMk/>
            <pc:sldMk cId="172024289" sldId="1268"/>
            <ac:picMk id="16" creationId="{8DFFF5B8-384B-DC91-10C8-35091010F84C}"/>
          </ac:picMkLst>
        </pc:picChg>
        <pc:picChg chg="add mod">
          <ac:chgData name="Jason Tinuvile" userId="8beec5a487bb6207" providerId="LiveId" clId="{CAB37038-EB9E-4B29-843F-713ABCB11B50}" dt="2024-03-19T13:28:34.156" v="4621" actId="1076"/>
          <ac:picMkLst>
            <pc:docMk/>
            <pc:sldMk cId="172024289" sldId="1268"/>
            <ac:picMk id="18" creationId="{E114BBC7-F37C-555F-1956-6C5148E7665E}"/>
          </ac:picMkLst>
        </pc:picChg>
      </pc:sldChg>
      <pc:sldChg chg="addSp modSp mod">
        <pc:chgData name="Jason Tinuvile" userId="8beec5a487bb6207" providerId="LiveId" clId="{CAB37038-EB9E-4B29-843F-713ABCB11B50}" dt="2024-03-19T13:11:01.132" v="4437" actId="20577"/>
        <pc:sldMkLst>
          <pc:docMk/>
          <pc:sldMk cId="515536598" sldId="1269"/>
        </pc:sldMkLst>
        <pc:spChg chg="mod">
          <ac:chgData name="Jason Tinuvile" userId="8beec5a487bb6207" providerId="LiveId" clId="{CAB37038-EB9E-4B29-843F-713ABCB11B50}" dt="2024-03-19T13:11:01.132" v="4437" actId="20577"/>
          <ac:spMkLst>
            <pc:docMk/>
            <pc:sldMk cId="515536598" sldId="1269"/>
            <ac:spMk id="10" creationId="{743530A6-81DD-44C3-A9A3-E1D20B3C3295}"/>
          </ac:spMkLst>
        </pc:spChg>
        <pc:picChg chg="add mod">
          <ac:chgData name="Jason Tinuvile" userId="8beec5a487bb6207" providerId="LiveId" clId="{CAB37038-EB9E-4B29-843F-713ABCB11B50}" dt="2024-03-19T12:16:32.546" v="4220" actId="1076"/>
          <ac:picMkLst>
            <pc:docMk/>
            <pc:sldMk cId="515536598" sldId="1269"/>
            <ac:picMk id="4" creationId="{90F9A275-3B7F-CBFE-0FDA-A91FBC271E24}"/>
          </ac:picMkLst>
        </pc:picChg>
        <pc:picChg chg="add mod">
          <ac:chgData name="Jason Tinuvile" userId="8beec5a487bb6207" providerId="LiveId" clId="{CAB37038-EB9E-4B29-843F-713ABCB11B50}" dt="2024-03-19T12:17:02.590" v="4229" actId="1076"/>
          <ac:picMkLst>
            <pc:docMk/>
            <pc:sldMk cId="515536598" sldId="1269"/>
            <ac:picMk id="12" creationId="{10B55441-BCAB-9D98-EDFA-469419490EFA}"/>
          </ac:picMkLst>
        </pc:picChg>
        <pc:picChg chg="add mod">
          <ac:chgData name="Jason Tinuvile" userId="8beec5a487bb6207" providerId="LiveId" clId="{CAB37038-EB9E-4B29-843F-713ABCB11B50}" dt="2024-03-19T12:16:51.258" v="4228" actId="1076"/>
          <ac:picMkLst>
            <pc:docMk/>
            <pc:sldMk cId="515536598" sldId="1269"/>
            <ac:picMk id="14" creationId="{2339B1CA-9794-EEF2-DE93-DE50A3D0C8B2}"/>
          </ac:picMkLst>
        </pc:picChg>
        <pc:picChg chg="add mod">
          <ac:chgData name="Jason Tinuvile" userId="8beec5a487bb6207" providerId="LiveId" clId="{CAB37038-EB9E-4B29-843F-713ABCB11B50}" dt="2024-03-19T12:18:13.310" v="4233" actId="1076"/>
          <ac:picMkLst>
            <pc:docMk/>
            <pc:sldMk cId="515536598" sldId="1269"/>
            <ac:picMk id="16" creationId="{B909A783-A3AB-BD8A-AEAC-532BB96C619B}"/>
          </ac:picMkLst>
        </pc:picChg>
        <pc:picChg chg="add mod">
          <ac:chgData name="Jason Tinuvile" userId="8beec5a487bb6207" providerId="LiveId" clId="{CAB37038-EB9E-4B29-843F-713ABCB11B50}" dt="2024-03-19T12:18:21.507" v="4237" actId="1076"/>
          <ac:picMkLst>
            <pc:docMk/>
            <pc:sldMk cId="515536598" sldId="1269"/>
            <ac:picMk id="18" creationId="{6FC5C871-66E4-0FC1-2FC9-E6CEDA74ABA6}"/>
          </ac:picMkLst>
        </pc:picChg>
        <pc:picChg chg="add mod">
          <ac:chgData name="Jason Tinuvile" userId="8beec5a487bb6207" providerId="LiveId" clId="{CAB37038-EB9E-4B29-843F-713ABCB11B50}" dt="2024-03-19T12:18:34.272" v="4241" actId="1076"/>
          <ac:picMkLst>
            <pc:docMk/>
            <pc:sldMk cId="515536598" sldId="1269"/>
            <ac:picMk id="20" creationId="{1BD41A7C-37B3-1BF9-E1EF-9FED8244D5B8}"/>
          </ac:picMkLst>
        </pc:picChg>
        <pc:picChg chg="add mod">
          <ac:chgData name="Jason Tinuvile" userId="8beec5a487bb6207" providerId="LiveId" clId="{CAB37038-EB9E-4B29-843F-713ABCB11B50}" dt="2024-03-19T12:21:46.759" v="4354" actId="1076"/>
          <ac:picMkLst>
            <pc:docMk/>
            <pc:sldMk cId="515536598" sldId="1269"/>
            <ac:picMk id="22" creationId="{FC31C030-D3B9-506F-738B-555FA1ED171F}"/>
          </ac:picMkLst>
        </pc:picChg>
        <pc:picChg chg="add mod">
          <ac:chgData name="Jason Tinuvile" userId="8beec5a487bb6207" providerId="LiveId" clId="{CAB37038-EB9E-4B29-843F-713ABCB11B50}" dt="2024-03-19T12:21:56.500" v="4358" actId="1076"/>
          <ac:picMkLst>
            <pc:docMk/>
            <pc:sldMk cId="515536598" sldId="1269"/>
            <ac:picMk id="24" creationId="{8014C62E-8F5E-0A53-36D1-3E8F9D7F8ED6}"/>
          </ac:picMkLst>
        </pc:picChg>
        <pc:picChg chg="add mod">
          <ac:chgData name="Jason Tinuvile" userId="8beec5a487bb6207" providerId="LiveId" clId="{CAB37038-EB9E-4B29-843F-713ABCB11B50}" dt="2024-03-19T12:22:10.840" v="4362" actId="1076"/>
          <ac:picMkLst>
            <pc:docMk/>
            <pc:sldMk cId="515536598" sldId="1269"/>
            <ac:picMk id="26" creationId="{886895F6-FE81-8F28-885C-EF00DBDBA5E7}"/>
          </ac:picMkLst>
        </pc:picChg>
      </pc:sldChg>
      <pc:sldChg chg="addSp modSp mod">
        <pc:chgData name="Jason Tinuvile" userId="8beec5a487bb6207" providerId="LiveId" clId="{CAB37038-EB9E-4B29-843F-713ABCB11B50}" dt="2024-03-19T13:09:05.440" v="4402" actId="1076"/>
        <pc:sldMkLst>
          <pc:docMk/>
          <pc:sldMk cId="4120515168" sldId="1270"/>
        </pc:sldMkLst>
        <pc:picChg chg="add mod">
          <ac:chgData name="Jason Tinuvile" userId="8beec5a487bb6207" providerId="LiveId" clId="{CAB37038-EB9E-4B29-843F-713ABCB11B50}" dt="2024-03-19T12:25:58.177" v="4366" actId="1076"/>
          <ac:picMkLst>
            <pc:docMk/>
            <pc:sldMk cId="4120515168" sldId="1270"/>
            <ac:picMk id="4" creationId="{2B25B353-4008-2DA1-8EA7-491B352D465A}"/>
          </ac:picMkLst>
        </pc:picChg>
        <pc:picChg chg="add mod">
          <ac:chgData name="Jason Tinuvile" userId="8beec5a487bb6207" providerId="LiveId" clId="{CAB37038-EB9E-4B29-843F-713ABCB11B50}" dt="2024-03-19T12:26:08.429" v="4370" actId="1076"/>
          <ac:picMkLst>
            <pc:docMk/>
            <pc:sldMk cId="4120515168" sldId="1270"/>
            <ac:picMk id="10" creationId="{A7B00E34-A330-4E90-F889-DD25ECDA0E2E}"/>
          </ac:picMkLst>
        </pc:picChg>
        <pc:picChg chg="add mod">
          <ac:chgData name="Jason Tinuvile" userId="8beec5a487bb6207" providerId="LiveId" clId="{CAB37038-EB9E-4B29-843F-713ABCB11B50}" dt="2024-03-19T12:26:21.052" v="4374" actId="1076"/>
          <ac:picMkLst>
            <pc:docMk/>
            <pc:sldMk cId="4120515168" sldId="1270"/>
            <ac:picMk id="12" creationId="{3E6BB592-B0A0-CDD8-EFDA-366A0A92E18A}"/>
          </ac:picMkLst>
        </pc:picChg>
        <pc:picChg chg="add mod">
          <ac:chgData name="Jason Tinuvile" userId="8beec5a487bb6207" providerId="LiveId" clId="{CAB37038-EB9E-4B29-843F-713ABCB11B50}" dt="2024-03-19T12:26:35.624" v="4378" actId="1076"/>
          <ac:picMkLst>
            <pc:docMk/>
            <pc:sldMk cId="4120515168" sldId="1270"/>
            <ac:picMk id="14" creationId="{40845258-E180-D413-4C61-0B5F9B97C500}"/>
          </ac:picMkLst>
        </pc:picChg>
        <pc:picChg chg="add mod">
          <ac:chgData name="Jason Tinuvile" userId="8beec5a487bb6207" providerId="LiveId" clId="{CAB37038-EB9E-4B29-843F-713ABCB11B50}" dt="2024-03-19T12:26:50.467" v="4382" actId="1076"/>
          <ac:picMkLst>
            <pc:docMk/>
            <pc:sldMk cId="4120515168" sldId="1270"/>
            <ac:picMk id="16" creationId="{002FD778-239A-8568-4729-A04086F326A3}"/>
          </ac:picMkLst>
        </pc:picChg>
        <pc:picChg chg="add mod">
          <ac:chgData name="Jason Tinuvile" userId="8beec5a487bb6207" providerId="LiveId" clId="{CAB37038-EB9E-4B29-843F-713ABCB11B50}" dt="2024-03-19T12:27:01.965" v="4386" actId="1076"/>
          <ac:picMkLst>
            <pc:docMk/>
            <pc:sldMk cId="4120515168" sldId="1270"/>
            <ac:picMk id="18" creationId="{11ED2494-B1CC-D16C-3A73-80F05D50FD24}"/>
          </ac:picMkLst>
        </pc:picChg>
        <pc:picChg chg="add mod">
          <ac:chgData name="Jason Tinuvile" userId="8beec5a487bb6207" providerId="LiveId" clId="{CAB37038-EB9E-4B29-843F-713ABCB11B50}" dt="2024-03-19T13:08:31.244" v="4390" actId="962"/>
          <ac:picMkLst>
            <pc:docMk/>
            <pc:sldMk cId="4120515168" sldId="1270"/>
            <ac:picMk id="20" creationId="{7E3A86A4-2BF2-9CC0-0AB9-0B860B1A8883}"/>
          </ac:picMkLst>
        </pc:picChg>
        <pc:picChg chg="add mod">
          <ac:chgData name="Jason Tinuvile" userId="8beec5a487bb6207" providerId="LiveId" clId="{CAB37038-EB9E-4B29-843F-713ABCB11B50}" dt="2024-03-19T13:08:41.050" v="4394" actId="1076"/>
          <ac:picMkLst>
            <pc:docMk/>
            <pc:sldMk cId="4120515168" sldId="1270"/>
            <ac:picMk id="22" creationId="{521DD5EA-8D3E-2355-E8E7-834E7A170ACB}"/>
          </ac:picMkLst>
        </pc:picChg>
        <pc:picChg chg="add mod">
          <ac:chgData name="Jason Tinuvile" userId="8beec5a487bb6207" providerId="LiveId" clId="{CAB37038-EB9E-4B29-843F-713ABCB11B50}" dt="2024-03-19T13:08:51.543" v="4398" actId="1076"/>
          <ac:picMkLst>
            <pc:docMk/>
            <pc:sldMk cId="4120515168" sldId="1270"/>
            <ac:picMk id="24" creationId="{A772265C-2503-9F9C-433D-0EF10CE4656C}"/>
          </ac:picMkLst>
        </pc:picChg>
        <pc:picChg chg="add mod">
          <ac:chgData name="Jason Tinuvile" userId="8beec5a487bb6207" providerId="LiveId" clId="{CAB37038-EB9E-4B29-843F-713ABCB11B50}" dt="2024-03-19T13:09:05.440" v="4402" actId="1076"/>
          <ac:picMkLst>
            <pc:docMk/>
            <pc:sldMk cId="4120515168" sldId="1270"/>
            <ac:picMk id="26" creationId="{18E977EA-D412-2FDC-EF4C-F46C26A24907}"/>
          </ac:picMkLst>
        </pc:picChg>
      </pc:sldChg>
      <pc:sldChg chg="addSp modSp mod">
        <pc:chgData name="Jason Tinuvile" userId="8beec5a487bb6207" providerId="LiveId" clId="{CAB37038-EB9E-4B29-843F-713ABCB11B50}" dt="2024-03-19T13:58:46.399" v="5053" actId="20577"/>
        <pc:sldMkLst>
          <pc:docMk/>
          <pc:sldMk cId="897015482" sldId="1271"/>
        </pc:sldMkLst>
        <pc:spChg chg="mod">
          <ac:chgData name="Jason Tinuvile" userId="8beec5a487bb6207" providerId="LiveId" clId="{CAB37038-EB9E-4B29-843F-713ABCB11B50}" dt="2024-03-19T13:58:46.399" v="5053" actId="20577"/>
          <ac:spMkLst>
            <pc:docMk/>
            <pc:sldMk cId="897015482" sldId="1271"/>
            <ac:spMk id="6" creationId="{990DCD52-F801-448D-A342-A399B03E22A8}"/>
          </ac:spMkLst>
        </pc:spChg>
        <pc:picChg chg="add mod">
          <ac:chgData name="Jason Tinuvile" userId="8beec5a487bb6207" providerId="LiveId" clId="{CAB37038-EB9E-4B29-843F-713ABCB11B50}" dt="2024-03-19T13:53:53.404" v="4975" actId="1076"/>
          <ac:picMkLst>
            <pc:docMk/>
            <pc:sldMk cId="897015482" sldId="1271"/>
            <ac:picMk id="4" creationId="{3EBB71AF-8B29-0B7D-2A51-657566DC05B0}"/>
          </ac:picMkLst>
        </pc:picChg>
        <pc:picChg chg="add mod">
          <ac:chgData name="Jason Tinuvile" userId="8beec5a487bb6207" providerId="LiveId" clId="{CAB37038-EB9E-4B29-843F-713ABCB11B50}" dt="2024-03-19T13:54:03.050" v="4979" actId="1076"/>
          <ac:picMkLst>
            <pc:docMk/>
            <pc:sldMk cId="897015482" sldId="1271"/>
            <ac:picMk id="7" creationId="{D8E7E914-8F1E-E19D-AB49-EF9A0E324CA4}"/>
          </ac:picMkLst>
        </pc:picChg>
        <pc:picChg chg="add mod">
          <ac:chgData name="Jason Tinuvile" userId="8beec5a487bb6207" providerId="LiveId" clId="{CAB37038-EB9E-4B29-843F-713ABCB11B50}" dt="2024-03-19T13:54:24.139" v="4988" actId="1076"/>
          <ac:picMkLst>
            <pc:docMk/>
            <pc:sldMk cId="897015482" sldId="1271"/>
            <ac:picMk id="9" creationId="{2CB5E23E-02A1-09FA-16EB-94BFF0EB09B1}"/>
          </ac:picMkLst>
        </pc:picChg>
        <pc:picChg chg="add mod">
          <ac:chgData name="Jason Tinuvile" userId="8beec5a487bb6207" providerId="LiveId" clId="{CAB37038-EB9E-4B29-843F-713ABCB11B50}" dt="2024-03-19T13:54:27.356" v="4989" actId="1076"/>
          <ac:picMkLst>
            <pc:docMk/>
            <pc:sldMk cId="897015482" sldId="1271"/>
            <ac:picMk id="11" creationId="{5AB3590A-21FC-1A6E-9BA6-4B390909EEE9}"/>
          </ac:picMkLst>
        </pc:picChg>
        <pc:picChg chg="add mod ord">
          <ac:chgData name="Jason Tinuvile" userId="8beec5a487bb6207" providerId="LiveId" clId="{CAB37038-EB9E-4B29-843F-713ABCB11B50}" dt="2024-03-19T13:55:51.365" v="5028" actId="1076"/>
          <ac:picMkLst>
            <pc:docMk/>
            <pc:sldMk cId="897015482" sldId="1271"/>
            <ac:picMk id="13" creationId="{8FE66386-872E-017F-940A-37BA52CA54FB}"/>
          </ac:picMkLst>
        </pc:picChg>
        <pc:picChg chg="add mod">
          <ac:chgData name="Jason Tinuvile" userId="8beec5a487bb6207" providerId="LiveId" clId="{CAB37038-EB9E-4B29-843F-713ABCB11B50}" dt="2024-03-19T13:55:37.297" v="5024" actId="931"/>
          <ac:picMkLst>
            <pc:docMk/>
            <pc:sldMk cId="897015482" sldId="1271"/>
            <ac:picMk id="15" creationId="{CD7B952F-CE88-00C9-70D7-9747E94F6179}"/>
          </ac:picMkLst>
        </pc:picChg>
        <pc:picChg chg="add mod">
          <ac:chgData name="Jason Tinuvile" userId="8beec5a487bb6207" providerId="LiveId" clId="{CAB37038-EB9E-4B29-843F-713ABCB11B50}" dt="2024-03-19T13:55:36.428" v="5021" actId="931"/>
          <ac:picMkLst>
            <pc:docMk/>
            <pc:sldMk cId="897015482" sldId="1271"/>
            <ac:picMk id="17" creationId="{E36B0F33-E64D-BF5A-D346-713DEBAFBB49}"/>
          </ac:picMkLst>
        </pc:picChg>
        <pc:picChg chg="add mod">
          <ac:chgData name="Jason Tinuvile" userId="8beec5a487bb6207" providerId="LiveId" clId="{CAB37038-EB9E-4B29-843F-713ABCB11B50}" dt="2024-03-19T13:56:27.147" v="5042" actId="1076"/>
          <ac:picMkLst>
            <pc:docMk/>
            <pc:sldMk cId="897015482" sldId="1271"/>
            <ac:picMk id="19" creationId="{23A4ED70-A445-347D-D733-ECE142806A81}"/>
          </ac:picMkLst>
        </pc:picChg>
        <pc:picChg chg="add mod">
          <ac:chgData name="Jason Tinuvile" userId="8beec5a487bb6207" providerId="LiveId" clId="{CAB37038-EB9E-4B29-843F-713ABCB11B50}" dt="2024-03-19T13:56:24.748" v="5040" actId="1076"/>
          <ac:picMkLst>
            <pc:docMk/>
            <pc:sldMk cId="897015482" sldId="1271"/>
            <ac:picMk id="21" creationId="{DEB388CC-6067-1515-B61F-AA082B97A02A}"/>
          </ac:picMkLst>
        </pc:picChg>
      </pc:sldChg>
      <pc:sldChg chg="addSp modSp mod">
        <pc:chgData name="Jason Tinuvile" userId="8beec5a487bb6207" providerId="LiveId" clId="{CAB37038-EB9E-4B29-843F-713ABCB11B50}" dt="2024-03-19T14:04:31.398" v="5160" actId="20577"/>
        <pc:sldMkLst>
          <pc:docMk/>
          <pc:sldMk cId="2743080923" sldId="1272"/>
        </pc:sldMkLst>
        <pc:spChg chg="mod">
          <ac:chgData name="Jason Tinuvile" userId="8beec5a487bb6207" providerId="LiveId" clId="{CAB37038-EB9E-4B29-843F-713ABCB11B50}" dt="2024-03-19T14:02:10.467" v="5098" actId="20577"/>
          <ac:spMkLst>
            <pc:docMk/>
            <pc:sldMk cId="2743080923" sldId="1272"/>
            <ac:spMk id="6" creationId="{990DCD52-F801-448D-A342-A399B03E22A8}"/>
          </ac:spMkLst>
        </pc:spChg>
        <pc:spChg chg="mod">
          <ac:chgData name="Jason Tinuvile" userId="8beec5a487bb6207" providerId="LiveId" clId="{CAB37038-EB9E-4B29-843F-713ABCB11B50}" dt="2024-03-19T14:04:31.398" v="5160" actId="20577"/>
          <ac:spMkLst>
            <pc:docMk/>
            <pc:sldMk cId="2743080923" sldId="1272"/>
            <ac:spMk id="8" creationId="{1CB3C8D2-A378-4628-9BEE-ED76837AB120}"/>
          </ac:spMkLst>
        </pc:spChg>
        <pc:picChg chg="add mod">
          <ac:chgData name="Jason Tinuvile" userId="8beec5a487bb6207" providerId="LiveId" clId="{CAB37038-EB9E-4B29-843F-713ABCB11B50}" dt="2024-03-19T13:59:51.123" v="5057" actId="1076"/>
          <ac:picMkLst>
            <pc:docMk/>
            <pc:sldMk cId="2743080923" sldId="1272"/>
            <ac:picMk id="4" creationId="{FC6268A9-6691-BC2D-1641-3DC5E373C162}"/>
          </ac:picMkLst>
        </pc:picChg>
        <pc:picChg chg="add mod">
          <ac:chgData name="Jason Tinuvile" userId="8beec5a487bb6207" providerId="LiveId" clId="{CAB37038-EB9E-4B29-843F-713ABCB11B50}" dt="2024-03-19T14:03:20.342" v="5103" actId="1076"/>
          <ac:picMkLst>
            <pc:docMk/>
            <pc:sldMk cId="2743080923" sldId="1272"/>
            <ac:picMk id="9" creationId="{2329ACFA-0512-6E8E-5BD3-255F4C4A3D98}"/>
          </ac:picMkLst>
        </pc:picChg>
      </pc:sldChg>
      <pc:sldChg chg="addSp delSp modSp mod">
        <pc:chgData name="Jason Tinuvile" userId="8beec5a487bb6207" providerId="LiveId" clId="{CAB37038-EB9E-4B29-843F-713ABCB11B50}" dt="2024-03-19T13:51:16.139" v="4971" actId="20577"/>
        <pc:sldMkLst>
          <pc:docMk/>
          <pc:sldMk cId="3814407076" sldId="1273"/>
        </pc:sldMkLst>
        <pc:spChg chg="mod">
          <ac:chgData name="Jason Tinuvile" userId="8beec5a487bb6207" providerId="LiveId" clId="{CAB37038-EB9E-4B29-843F-713ABCB11B50}" dt="2024-03-19T13:48:53.020" v="4931" actId="20577"/>
          <ac:spMkLst>
            <pc:docMk/>
            <pc:sldMk cId="3814407076" sldId="1273"/>
            <ac:spMk id="9" creationId="{115C60FD-4E38-446D-8B20-64D47E7A1088}"/>
          </ac:spMkLst>
        </pc:spChg>
        <pc:spChg chg="mod">
          <ac:chgData name="Jason Tinuvile" userId="8beec5a487bb6207" providerId="LiveId" clId="{CAB37038-EB9E-4B29-843F-713ABCB11B50}" dt="2024-03-19T13:51:16.139" v="4971" actId="20577"/>
          <ac:spMkLst>
            <pc:docMk/>
            <pc:sldMk cId="3814407076" sldId="1273"/>
            <ac:spMk id="11" creationId="{A98DD6E2-C64B-46E5-8260-360139BA35CB}"/>
          </ac:spMkLst>
        </pc:spChg>
        <pc:picChg chg="add mod">
          <ac:chgData name="Jason Tinuvile" userId="8beec5a487bb6207" providerId="LiveId" clId="{CAB37038-EB9E-4B29-843F-713ABCB11B50}" dt="2024-03-19T13:44:12.343" v="4914" actId="1076"/>
          <ac:picMkLst>
            <pc:docMk/>
            <pc:sldMk cId="3814407076" sldId="1273"/>
            <ac:picMk id="4" creationId="{BC977049-7C30-932F-A3CE-63DB9510A750}"/>
          </ac:picMkLst>
        </pc:picChg>
        <pc:picChg chg="add mod">
          <ac:chgData name="Jason Tinuvile" userId="8beec5a487bb6207" providerId="LiveId" clId="{CAB37038-EB9E-4B29-843F-713ABCB11B50}" dt="2024-03-19T13:44:21.987" v="4918" actId="1076"/>
          <ac:picMkLst>
            <pc:docMk/>
            <pc:sldMk cId="3814407076" sldId="1273"/>
            <ac:picMk id="7" creationId="{A2A0AD90-101A-EBBB-9D59-FF1E6F67023F}"/>
          </ac:picMkLst>
        </pc:picChg>
        <pc:picChg chg="add mod">
          <ac:chgData name="Jason Tinuvile" userId="8beec5a487bb6207" providerId="LiveId" clId="{CAB37038-EB9E-4B29-843F-713ABCB11B50}" dt="2024-03-19T13:44:30.448" v="4922" actId="1076"/>
          <ac:picMkLst>
            <pc:docMk/>
            <pc:sldMk cId="3814407076" sldId="1273"/>
            <ac:picMk id="16" creationId="{23A4BE14-253E-C5BF-FDBA-B6A5168457A3}"/>
          </ac:picMkLst>
        </pc:picChg>
        <pc:picChg chg="add mod">
          <ac:chgData name="Jason Tinuvile" userId="8beec5a487bb6207" providerId="LiveId" clId="{CAB37038-EB9E-4B29-843F-713ABCB11B50}" dt="2024-03-19T13:50:36.097" v="4947" actId="1076"/>
          <ac:picMkLst>
            <pc:docMk/>
            <pc:sldMk cId="3814407076" sldId="1273"/>
            <ac:picMk id="18" creationId="{944F62B5-574E-6A4B-C4B6-9F37695A9548}"/>
          </ac:picMkLst>
        </pc:picChg>
        <pc:picChg chg="add del">
          <ac:chgData name="Jason Tinuvile" userId="8beec5a487bb6207" providerId="LiveId" clId="{CAB37038-EB9E-4B29-843F-713ABCB11B50}" dt="2024-03-19T13:48:52.434" v="4930" actId="22"/>
          <ac:picMkLst>
            <pc:docMk/>
            <pc:sldMk cId="3814407076" sldId="1273"/>
            <ac:picMk id="20" creationId="{B51C3E00-C8FE-7D40-7AB1-611558969251}"/>
          </ac:picMkLst>
        </pc:picChg>
        <pc:picChg chg="add mod">
          <ac:chgData name="Jason Tinuvile" userId="8beec5a487bb6207" providerId="LiveId" clId="{CAB37038-EB9E-4B29-843F-713ABCB11B50}" dt="2024-03-19T13:49:54.060" v="4935" actId="1076"/>
          <ac:picMkLst>
            <pc:docMk/>
            <pc:sldMk cId="3814407076" sldId="1273"/>
            <ac:picMk id="22" creationId="{E6393172-A77A-4BC8-C793-2D4688F0DC17}"/>
          </ac:picMkLst>
        </pc:picChg>
        <pc:picChg chg="add mod">
          <ac:chgData name="Jason Tinuvile" userId="8beec5a487bb6207" providerId="LiveId" clId="{CAB37038-EB9E-4B29-843F-713ABCB11B50}" dt="2024-03-19T13:51:01.809" v="4955" actId="1076"/>
          <ac:picMkLst>
            <pc:docMk/>
            <pc:sldMk cId="3814407076" sldId="1273"/>
            <ac:picMk id="24" creationId="{426A8A55-0892-7FC4-590C-A94A4FF6F83B}"/>
          </ac:picMkLst>
        </pc:picChg>
        <pc:picChg chg="add mod">
          <ac:chgData name="Jason Tinuvile" userId="8beec5a487bb6207" providerId="LiveId" clId="{CAB37038-EB9E-4B29-843F-713ABCB11B50}" dt="2024-03-19T13:50:33.623" v="4946" actId="1076"/>
          <ac:picMkLst>
            <pc:docMk/>
            <pc:sldMk cId="3814407076" sldId="1273"/>
            <ac:picMk id="26" creationId="{1AADE7CD-F14D-C067-E403-E75FEED68A84}"/>
          </ac:picMkLst>
        </pc:picChg>
        <pc:picChg chg="add mod">
          <ac:chgData name="Jason Tinuvile" userId="8beec5a487bb6207" providerId="LiveId" clId="{CAB37038-EB9E-4B29-843F-713ABCB11B50}" dt="2024-03-19T13:51:05.927" v="4956" actId="1076"/>
          <ac:picMkLst>
            <pc:docMk/>
            <pc:sldMk cId="3814407076" sldId="1273"/>
            <ac:picMk id="28" creationId="{7B8D3277-2A62-5EE5-48AF-7259093C3A85}"/>
          </ac:picMkLst>
        </pc:picChg>
      </pc:sldChg>
      <pc:sldChg chg="addSp modSp mod">
        <pc:chgData name="Jason Tinuvile" userId="8beec5a487bb6207" providerId="LiveId" clId="{CAB37038-EB9E-4B29-843F-713ABCB11B50}" dt="2024-03-19T14:08:40.464" v="5233" actId="20577"/>
        <pc:sldMkLst>
          <pc:docMk/>
          <pc:sldMk cId="2611363948" sldId="1274"/>
        </pc:sldMkLst>
        <pc:spChg chg="mod">
          <ac:chgData name="Jason Tinuvile" userId="8beec5a487bb6207" providerId="LiveId" clId="{CAB37038-EB9E-4B29-843F-713ABCB11B50}" dt="2024-03-19T14:08:40.464" v="5233" actId="20577"/>
          <ac:spMkLst>
            <pc:docMk/>
            <pc:sldMk cId="2611363948" sldId="1274"/>
            <ac:spMk id="8" creationId="{B64D1D10-CE5E-4F5E-B7E6-3C027385A748}"/>
          </ac:spMkLst>
        </pc:spChg>
        <pc:picChg chg="add mod">
          <ac:chgData name="Jason Tinuvile" userId="8beec5a487bb6207" providerId="LiveId" clId="{CAB37038-EB9E-4B29-843F-713ABCB11B50}" dt="2024-03-19T14:05:28.656" v="5164" actId="1076"/>
          <ac:picMkLst>
            <pc:docMk/>
            <pc:sldMk cId="2611363948" sldId="1274"/>
            <ac:picMk id="4" creationId="{F8C53EF7-E5D2-1D5F-F855-B2789F9ABA31}"/>
          </ac:picMkLst>
        </pc:picChg>
        <pc:picChg chg="add mod">
          <ac:chgData name="Jason Tinuvile" userId="8beec5a487bb6207" providerId="LiveId" clId="{CAB37038-EB9E-4B29-843F-713ABCB11B50}" dt="2024-03-19T14:05:38.482" v="5168" actId="1076"/>
          <ac:picMkLst>
            <pc:docMk/>
            <pc:sldMk cId="2611363948" sldId="1274"/>
            <ac:picMk id="10" creationId="{1C24096D-9CAA-B87E-4874-AF9ADF0B4C74}"/>
          </ac:picMkLst>
        </pc:picChg>
        <pc:picChg chg="add mod">
          <ac:chgData name="Jason Tinuvile" userId="8beec5a487bb6207" providerId="LiveId" clId="{CAB37038-EB9E-4B29-843F-713ABCB11B50}" dt="2024-03-19T14:05:55.222" v="5172" actId="1076"/>
          <ac:picMkLst>
            <pc:docMk/>
            <pc:sldMk cId="2611363948" sldId="1274"/>
            <ac:picMk id="12" creationId="{7DA33170-3B4C-3427-071F-D30FBEB46DF7}"/>
          </ac:picMkLst>
        </pc:picChg>
        <pc:picChg chg="add mod">
          <ac:chgData name="Jason Tinuvile" userId="8beec5a487bb6207" providerId="LiveId" clId="{CAB37038-EB9E-4B29-843F-713ABCB11B50}" dt="2024-03-19T14:07:17.167" v="5176" actId="1076"/>
          <ac:picMkLst>
            <pc:docMk/>
            <pc:sldMk cId="2611363948" sldId="1274"/>
            <ac:picMk id="14" creationId="{1A1AC870-7641-DA01-992B-3C8024C9ADF4}"/>
          </ac:picMkLst>
        </pc:picChg>
        <pc:picChg chg="add mod">
          <ac:chgData name="Jason Tinuvile" userId="8beec5a487bb6207" providerId="LiveId" clId="{CAB37038-EB9E-4B29-843F-713ABCB11B50}" dt="2024-03-19T14:07:29.070" v="5180" actId="1076"/>
          <ac:picMkLst>
            <pc:docMk/>
            <pc:sldMk cId="2611363948" sldId="1274"/>
            <ac:picMk id="16" creationId="{8E7F2673-0A50-7ADE-7135-9E17A87B9349}"/>
          </ac:picMkLst>
        </pc:picChg>
        <pc:picChg chg="add mod">
          <ac:chgData name="Jason Tinuvile" userId="8beec5a487bb6207" providerId="LiveId" clId="{CAB37038-EB9E-4B29-843F-713ABCB11B50}" dt="2024-03-19T14:07:36.855" v="5184" actId="1076"/>
          <ac:picMkLst>
            <pc:docMk/>
            <pc:sldMk cId="2611363948" sldId="1274"/>
            <ac:picMk id="18" creationId="{92C0FF9F-AA4A-994D-C1BD-54E8D81FFB0D}"/>
          </ac:picMkLst>
        </pc:picChg>
        <pc:picChg chg="add mod">
          <ac:chgData name="Jason Tinuvile" userId="8beec5a487bb6207" providerId="LiveId" clId="{CAB37038-EB9E-4B29-843F-713ABCB11B50}" dt="2024-03-19T14:07:47.167" v="5188" actId="1076"/>
          <ac:picMkLst>
            <pc:docMk/>
            <pc:sldMk cId="2611363948" sldId="1274"/>
            <ac:picMk id="20" creationId="{3933FCDF-B904-7876-62EC-643A5CE3BE7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2024-03-19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61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627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921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008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856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7155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731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84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41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5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0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79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499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05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675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31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8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58688-ABC7-453E-BA22-F4813582A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72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163D1-1ED6-4CC4-B47B-DD6F56C1FF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74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4CDD7-A086-4F78-BFF3-313ED457E3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81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4EA91-AA2B-41BE-A574-976C7F879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00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BF3E9-4CC2-493B-A23D-F9F5DAD626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75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390DD-0C99-43A2-9CF3-1A84E3C54C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750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9EA07-C8E8-4665-81DA-F8AA97A807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19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3C32B-E4BA-46A5-BF69-35FA665700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28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BF182-C675-4BC9-81D4-CCF465CAED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56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2D58-1AC3-4A23-B7F9-A30D8EF4EF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77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E57AF-6576-4E74-9C99-9873E1BD64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1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1E16A2B-F58A-4135-8A28-11C3BD506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8AE808F-93CC-471E-AA2B-6DAA03959C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86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21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ret1, ret2, ret3, ret4, ret5;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ret1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,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b=%d\n",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ret2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b=%d\n", a, b);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跟上面比，少一个逗号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ret3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*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1000);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ret4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ret5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("Hello"); 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跟上面比，少一个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\n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 %d %d %d\n", ret1, ret2, ret3, ret4, ret5);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7232073" y="1323975"/>
            <a:ext cx="360737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对运行结果进行分析后，你认为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的返回值的含义是：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表示成功打印的字符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3D781D23-C493-F5CC-1779-27F8A0233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089" y="1661289"/>
            <a:ext cx="2082907" cy="11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4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0613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short a = -2;</a:t>
            </a:r>
          </a:p>
          <a:p>
            <a:r>
              <a:rPr lang="pt-BR" altLang="zh-CN" sz="1200" b="1" dirty="0">
                <a:latin typeface="+mn-ea"/>
              </a:rPr>
              <a:t>    printf("a=%hi %hd %hu %ho %hx %hX\n", a, a, a, a, a, a);</a:t>
            </a:r>
          </a:p>
          <a:p>
            <a:r>
              <a:rPr lang="pt-BR" altLang="zh-CN" sz="1200" b="1" dirty="0">
                <a:latin typeface="+mn-ea"/>
              </a:rPr>
              <a:t>    printf("a=%i %d %u %o %x %X\n", a, a, a, a, a, a);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("a=%li %</a:t>
            </a:r>
            <a:r>
              <a:rPr lang="en-US" altLang="zh-CN" sz="1200" b="1" dirty="0" err="1">
                <a:latin typeface="+mn-ea"/>
              </a:rPr>
              <a:t>ld</a:t>
            </a:r>
            <a:r>
              <a:rPr lang="en-US" altLang="zh-CN" sz="1200" b="1" dirty="0">
                <a:latin typeface="+mn-ea"/>
              </a:rPr>
              <a:t> %</a:t>
            </a:r>
            <a:r>
              <a:rPr lang="en-US" altLang="zh-CN" sz="1200" b="1" dirty="0" err="1">
                <a:latin typeface="+mn-ea"/>
              </a:rPr>
              <a:t>lu</a:t>
            </a:r>
            <a:r>
              <a:rPr lang="en-US" altLang="zh-CN" sz="1200" b="1" dirty="0">
                <a:latin typeface="+mn-ea"/>
              </a:rPr>
              <a:t> %lo %lx %</a:t>
            </a:r>
            <a:r>
              <a:rPr lang="en-US" altLang="zh-CN" sz="1200" b="1" dirty="0" err="1">
                <a:latin typeface="+mn-ea"/>
              </a:rPr>
              <a:t>lX</a:t>
            </a:r>
            <a:r>
              <a:rPr lang="en-US" altLang="zh-CN" sz="1200" b="1" dirty="0">
                <a:latin typeface="+mn-ea"/>
              </a:rPr>
              <a:t>\n", a, a, a, a, a, a);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unsigned short b = 40000;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("b=%hi %</a:t>
            </a:r>
            <a:r>
              <a:rPr lang="en-US" altLang="zh-CN" sz="1200" b="1" dirty="0" err="1">
                <a:latin typeface="+mn-ea"/>
              </a:rPr>
              <a:t>hd</a:t>
            </a:r>
            <a:r>
              <a:rPr lang="en-US" altLang="zh-CN" sz="1200" b="1" dirty="0">
                <a:latin typeface="+mn-ea"/>
              </a:rPr>
              <a:t> %hu %ho %hx %</a:t>
            </a:r>
            <a:r>
              <a:rPr lang="en-US" altLang="zh-CN" sz="1200" b="1" dirty="0" err="1">
                <a:latin typeface="+mn-ea"/>
              </a:rPr>
              <a:t>hX</a:t>
            </a:r>
            <a:r>
              <a:rPr lang="en-US" altLang="zh-CN" sz="1200" b="1" dirty="0">
                <a:latin typeface="+mn-ea"/>
              </a:rPr>
              <a:t>\n", b, b, b, b, b, b);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 %d %u %o %x %X\n", b, b, b, b, b, b);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("b=%li %</a:t>
            </a:r>
            <a:r>
              <a:rPr lang="en-US" altLang="zh-CN" sz="1200" b="1" dirty="0" err="1">
                <a:latin typeface="+mn-ea"/>
              </a:rPr>
              <a:t>ld</a:t>
            </a:r>
            <a:r>
              <a:rPr lang="en-US" altLang="zh-CN" sz="1200" b="1" dirty="0">
                <a:latin typeface="+mn-ea"/>
              </a:rPr>
              <a:t> %</a:t>
            </a:r>
            <a:r>
              <a:rPr lang="en-US" altLang="zh-CN" sz="1200" b="1" dirty="0" err="1">
                <a:latin typeface="+mn-ea"/>
              </a:rPr>
              <a:t>lu</a:t>
            </a:r>
            <a:r>
              <a:rPr lang="en-US" altLang="zh-CN" sz="1200" b="1" dirty="0">
                <a:latin typeface="+mn-ea"/>
              </a:rPr>
              <a:t> %lo %lx %</a:t>
            </a:r>
            <a:r>
              <a:rPr lang="en-US" altLang="zh-CN" sz="1200" b="1" dirty="0" err="1">
                <a:latin typeface="+mn-ea"/>
              </a:rPr>
              <a:t>lX</a:t>
            </a:r>
            <a:r>
              <a:rPr lang="en-US" altLang="zh-CN" sz="1200" b="1" dirty="0">
                <a:latin typeface="+mn-ea"/>
              </a:rPr>
              <a:t>\n", b, b, b, b, b, b);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c = 70000;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("c=%hi %</a:t>
            </a:r>
            <a:r>
              <a:rPr lang="en-US" altLang="zh-CN" sz="1200" b="1" dirty="0" err="1">
                <a:latin typeface="+mn-ea"/>
              </a:rPr>
              <a:t>hd</a:t>
            </a:r>
            <a:r>
              <a:rPr lang="en-US" altLang="zh-CN" sz="1200" b="1" dirty="0">
                <a:latin typeface="+mn-ea"/>
              </a:rPr>
              <a:t> %hu %ho %hx %</a:t>
            </a:r>
            <a:r>
              <a:rPr lang="en-US" altLang="zh-CN" sz="1200" b="1" dirty="0" err="1">
                <a:latin typeface="+mn-ea"/>
              </a:rPr>
              <a:t>hX</a:t>
            </a:r>
            <a:r>
              <a:rPr lang="en-US" altLang="zh-CN" sz="1200" b="1" dirty="0">
                <a:latin typeface="+mn-ea"/>
              </a:rPr>
              <a:t>\n", c, c, c, c, c, c);</a:t>
            </a:r>
          </a:p>
          <a:p>
            <a:r>
              <a:rPr lang="pt-BR" altLang="zh-CN" sz="1200" b="1" dirty="0">
                <a:latin typeface="+mn-ea"/>
              </a:rPr>
              <a:t>    printf("c=%i %d %u %o %x %X\n", c, c, c, c, c, c);</a:t>
            </a:r>
          </a:p>
          <a:p>
            <a:r>
              <a:rPr lang="it-IT" altLang="zh-CN" sz="1200" b="1" dirty="0">
                <a:latin typeface="+mn-ea"/>
              </a:rPr>
              <a:t>    printf("c=%li %ld %lu %lo %lx %lX\n", c, c, c, c, c, c);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653454" y="1323972"/>
            <a:ext cx="51829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附加控制符</a:t>
            </a:r>
            <a:r>
              <a:rPr kumimoji="1" lang="en-US" altLang="zh-CN" sz="1600" b="1" dirty="0">
                <a:latin typeface="+mn-ea"/>
              </a:rPr>
              <a:t>l</a:t>
            </a:r>
            <a:r>
              <a:rPr kumimoji="1" lang="zh-CN" altLang="en-US" sz="1600" b="1" dirty="0">
                <a:latin typeface="+mn-ea"/>
              </a:rPr>
              <a:t>的作用：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将整数类型视为长整型整数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附加控制符</a:t>
            </a:r>
            <a:r>
              <a:rPr kumimoji="1" lang="en-US" altLang="zh-CN" sz="1600" b="1" dirty="0">
                <a:latin typeface="+mn-ea"/>
              </a:rPr>
              <a:t>h</a:t>
            </a:r>
            <a:r>
              <a:rPr kumimoji="1" lang="zh-CN" altLang="en-US" sz="1600" b="1" dirty="0">
                <a:latin typeface="+mn-ea"/>
              </a:rPr>
              <a:t>的作用：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将整数类型视为短整型整数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★ 在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方式中，如果要输出的数据类型与格式控制符的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类型不一致，则以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格式控制符</a:t>
            </a:r>
            <a:r>
              <a:rPr kumimoji="1" lang="en-US" altLang="zh-CN" sz="1600" b="1" u="sng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数据类型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格式控制符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为准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提醒：先看清楚，是字母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l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还是数字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F8AE032B-8FB4-C4BF-B72A-ABE0B2439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414" y="1388268"/>
            <a:ext cx="3255264" cy="14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9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 = 70000;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ld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("a=%10ld*\n",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("a=%-10ld*\n\n",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("a=%10d*\n",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("a=%10d*\n", -a);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("a=%-10d*\n\n",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("a=%-10d*\n", -a);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("a=%10hd*\n",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("a=%-10hd*\n\n",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latin typeface="+mn-ea"/>
              </a:rPr>
              <a:t>运行结果：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latin typeface="+mn-ea"/>
              </a:rPr>
              <a:t>参考</a:t>
            </a:r>
            <a:r>
              <a:rPr kumimoji="1" lang="en-US" altLang="zh-CN" sz="1400" b="1" dirty="0" err="1">
                <a:latin typeface="+mn-ea"/>
              </a:rPr>
              <a:t>printf</a:t>
            </a:r>
            <a:r>
              <a:rPr kumimoji="1" lang="zh-CN" altLang="en-US" sz="1400" b="1" dirty="0">
                <a:latin typeface="+mn-ea"/>
              </a:rPr>
              <a:t>的格式控制符和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latin typeface="+mn-ea"/>
              </a:rPr>
              <a:t>附加格式控制符，给出解释：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%</a:t>
            </a:r>
            <a:r>
              <a:rPr kumimoji="1" lang="en-US" altLang="zh-CN" sz="1400" b="1" dirty="0" err="1">
                <a:latin typeface="+mn-ea"/>
              </a:rPr>
              <a:t>ld</a:t>
            </a:r>
            <a:r>
              <a:rPr kumimoji="1" lang="en-US" altLang="zh-CN" sz="1400" b="1" dirty="0">
                <a:latin typeface="+mn-ea"/>
              </a:rPr>
              <a:t>:</a:t>
            </a:r>
            <a:r>
              <a:rPr kumimoji="1" lang="zh-CN" altLang="en-US" sz="1400" b="1" dirty="0">
                <a:latin typeface="+mn-ea"/>
              </a:rPr>
              <a:t>以</a:t>
            </a:r>
            <a:r>
              <a:rPr kumimoji="1" lang="zh-CN" altLang="en-US" sz="1400" b="1" u="sng" dirty="0">
                <a:latin typeface="+mn-ea"/>
              </a:rPr>
              <a:t>长整型带符号的十进制整数</a:t>
            </a:r>
            <a:r>
              <a:rPr kumimoji="1" lang="zh-CN" altLang="en-US" sz="1400" b="1" dirty="0">
                <a:latin typeface="+mn-ea"/>
              </a:rPr>
              <a:t>类型的数据类型输出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%10ld:</a:t>
            </a:r>
            <a:r>
              <a:rPr kumimoji="1" lang="zh-CN" altLang="en-US" sz="1400" b="1" dirty="0">
                <a:latin typeface="+mn-ea"/>
              </a:rPr>
              <a:t>以</a:t>
            </a:r>
            <a:r>
              <a:rPr kumimoji="1" lang="zh-CN" altLang="en-US" sz="1400" b="1" u="sng" dirty="0">
                <a:latin typeface="+mn-ea"/>
              </a:rPr>
              <a:t>长整型带符号的十进制整数</a:t>
            </a:r>
            <a:r>
              <a:rPr kumimoji="1" lang="zh-CN" altLang="en-US" sz="1400" b="1" dirty="0">
                <a:latin typeface="+mn-ea"/>
              </a:rPr>
              <a:t>类型输出</a:t>
            </a:r>
            <a:r>
              <a:rPr kumimoji="1" lang="en-US" altLang="zh-CN" sz="1400" b="1" dirty="0">
                <a:latin typeface="+mn-ea"/>
              </a:rPr>
              <a:t>,</a:t>
            </a:r>
            <a:r>
              <a:rPr kumimoji="1" lang="zh-CN" altLang="en-US" sz="1400" b="1" dirty="0">
                <a:latin typeface="+mn-ea"/>
              </a:rPr>
              <a:t>总宽度</a:t>
            </a:r>
            <a:r>
              <a:rPr kumimoji="1" lang="en-US" altLang="zh-CN" sz="1400" b="1" u="sng" dirty="0">
                <a:latin typeface="+mn-ea"/>
              </a:rPr>
              <a:t>10</a:t>
            </a:r>
            <a:r>
              <a:rPr kumimoji="1" lang="en-US" altLang="zh-CN" sz="1400" b="1" dirty="0">
                <a:latin typeface="+mn-ea"/>
              </a:rPr>
              <a:t>,</a:t>
            </a:r>
            <a:r>
              <a:rPr kumimoji="1" lang="zh-CN" altLang="en-US" sz="1400" b="1" u="sng" dirty="0">
                <a:latin typeface="+mn-ea"/>
              </a:rPr>
              <a:t>右</a:t>
            </a:r>
            <a:r>
              <a:rPr kumimoji="1" lang="zh-CN" altLang="en-US" sz="1400" b="1" dirty="0">
                <a:latin typeface="+mn-ea"/>
              </a:rPr>
              <a:t>对齐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%-10ld:</a:t>
            </a:r>
            <a:r>
              <a:rPr kumimoji="1" lang="zh-CN" altLang="en-US" sz="1400" b="1" dirty="0">
                <a:latin typeface="+mn-ea"/>
              </a:rPr>
              <a:t>以</a:t>
            </a:r>
            <a:r>
              <a:rPr kumimoji="1" lang="zh-CN" altLang="en-US" sz="1400" b="1" u="sng" dirty="0">
                <a:latin typeface="+mn-ea"/>
              </a:rPr>
              <a:t>长整型带符号的十进制整数</a:t>
            </a:r>
            <a:r>
              <a:rPr kumimoji="1" lang="zh-CN" altLang="en-US" sz="1400" b="1" dirty="0">
                <a:latin typeface="+mn-ea"/>
              </a:rPr>
              <a:t>类型输出</a:t>
            </a:r>
            <a:r>
              <a:rPr kumimoji="1" lang="en-US" altLang="zh-CN" sz="1400" b="1" dirty="0">
                <a:latin typeface="+mn-ea"/>
              </a:rPr>
              <a:t>,</a:t>
            </a:r>
            <a:r>
              <a:rPr kumimoji="1" lang="zh-CN" altLang="en-US" sz="1400" b="1" dirty="0">
                <a:latin typeface="+mn-ea"/>
              </a:rPr>
              <a:t>总宽度</a:t>
            </a:r>
            <a:r>
              <a:rPr kumimoji="1" lang="en-US" altLang="zh-CN" sz="1400" b="1" u="sng" dirty="0">
                <a:latin typeface="+mn-ea"/>
              </a:rPr>
              <a:t>10</a:t>
            </a:r>
            <a:r>
              <a:rPr kumimoji="1" lang="en-US" altLang="zh-CN" sz="1400" b="1" dirty="0">
                <a:latin typeface="+mn-ea"/>
              </a:rPr>
              <a:t>,</a:t>
            </a:r>
            <a:r>
              <a:rPr kumimoji="1" lang="zh-CN" altLang="en-US" sz="1400" b="1" u="sng" dirty="0">
                <a:latin typeface="+mn-ea"/>
              </a:rPr>
              <a:t>左</a:t>
            </a:r>
            <a:r>
              <a:rPr kumimoji="1" lang="zh-CN" altLang="en-US" sz="1400" b="1" dirty="0">
                <a:latin typeface="+mn-ea"/>
              </a:rPr>
              <a:t>对齐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%d:</a:t>
            </a:r>
            <a:r>
              <a:rPr kumimoji="1" lang="zh-CN" altLang="en-US" sz="1400" b="1" dirty="0">
                <a:latin typeface="+mn-ea"/>
              </a:rPr>
              <a:t>以</a:t>
            </a:r>
            <a:r>
              <a:rPr kumimoji="1" lang="zh-CN" altLang="en-US" sz="1400" b="1" u="sng" dirty="0">
                <a:latin typeface="+mn-ea"/>
              </a:rPr>
              <a:t>带符号的十进制整数</a:t>
            </a:r>
            <a:r>
              <a:rPr kumimoji="1" lang="zh-CN" altLang="en-US" sz="1400" b="1" dirty="0">
                <a:latin typeface="+mn-ea"/>
              </a:rPr>
              <a:t>类型的数据类型输出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%10d </a:t>
            </a:r>
            <a:r>
              <a:rPr kumimoji="1" lang="zh-CN" altLang="en-US" sz="1400" b="1" dirty="0">
                <a:latin typeface="+mn-ea"/>
              </a:rPr>
              <a:t>：以</a:t>
            </a:r>
            <a:r>
              <a:rPr kumimoji="1" lang="zh-CN" altLang="en-US" sz="1400" b="1" u="sng" dirty="0">
                <a:latin typeface="+mn-ea"/>
              </a:rPr>
              <a:t>带符号的十进制整数</a:t>
            </a:r>
            <a:r>
              <a:rPr kumimoji="1" lang="zh-CN" altLang="en-US" sz="1400" b="1" dirty="0">
                <a:latin typeface="+mn-ea"/>
              </a:rPr>
              <a:t>类型输出，总宽度</a:t>
            </a:r>
            <a:r>
              <a:rPr kumimoji="1" lang="en-US" altLang="zh-CN" sz="1400" b="1" u="sng" dirty="0">
                <a:latin typeface="+mn-ea"/>
              </a:rPr>
              <a:t>10</a:t>
            </a:r>
            <a:r>
              <a:rPr kumimoji="1" lang="zh-CN" altLang="en-US" sz="1400" b="1" dirty="0">
                <a:latin typeface="+mn-ea"/>
              </a:rPr>
              <a:t>，</a:t>
            </a:r>
            <a:r>
              <a:rPr kumimoji="1" lang="zh-CN" altLang="en-US" sz="1400" b="1" u="sng" dirty="0">
                <a:latin typeface="+mn-ea"/>
              </a:rPr>
              <a:t>右</a:t>
            </a:r>
            <a:r>
              <a:rPr kumimoji="1" lang="zh-CN" altLang="en-US" sz="1400" b="1" dirty="0">
                <a:latin typeface="+mn-ea"/>
              </a:rPr>
              <a:t>对齐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%-10d</a:t>
            </a:r>
            <a:r>
              <a:rPr kumimoji="1" lang="zh-CN" altLang="en-US" sz="1400" b="1" dirty="0">
                <a:latin typeface="+mn-ea"/>
              </a:rPr>
              <a:t>：以</a:t>
            </a:r>
            <a:r>
              <a:rPr kumimoji="1" lang="zh-CN" altLang="en-US" sz="1400" b="1" u="sng" dirty="0">
                <a:latin typeface="+mn-ea"/>
              </a:rPr>
              <a:t>带符号的十进制整数</a:t>
            </a:r>
            <a:r>
              <a:rPr kumimoji="1" lang="zh-CN" altLang="en-US" sz="1400" b="1" dirty="0">
                <a:latin typeface="+mn-ea"/>
              </a:rPr>
              <a:t>类型输出，总宽度</a:t>
            </a:r>
            <a:r>
              <a:rPr kumimoji="1" lang="en-US" altLang="zh-CN" sz="1400" b="1" u="sng" dirty="0">
                <a:latin typeface="+mn-ea"/>
              </a:rPr>
              <a:t>10</a:t>
            </a:r>
            <a:r>
              <a:rPr kumimoji="1" lang="zh-CN" altLang="en-US" sz="1400" b="1" dirty="0">
                <a:latin typeface="+mn-ea"/>
              </a:rPr>
              <a:t>，</a:t>
            </a:r>
            <a:r>
              <a:rPr kumimoji="1" lang="zh-CN" altLang="en-US" sz="1400" b="1" u="sng" dirty="0">
                <a:latin typeface="+mn-ea"/>
              </a:rPr>
              <a:t>左</a:t>
            </a:r>
            <a:r>
              <a:rPr kumimoji="1" lang="zh-CN" altLang="en-US" sz="1400" b="1" dirty="0">
                <a:latin typeface="+mn-ea"/>
              </a:rPr>
              <a:t>对齐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%</a:t>
            </a:r>
            <a:r>
              <a:rPr kumimoji="1" lang="en-US" altLang="zh-CN" sz="1400" b="1" dirty="0" err="1">
                <a:latin typeface="+mn-ea"/>
              </a:rPr>
              <a:t>hd</a:t>
            </a:r>
            <a:r>
              <a:rPr kumimoji="1" lang="en-US" altLang="zh-CN" sz="1400" b="1" dirty="0">
                <a:latin typeface="+mn-ea"/>
              </a:rPr>
              <a:t>:</a:t>
            </a:r>
            <a:r>
              <a:rPr kumimoji="1" lang="zh-CN" altLang="en-US" sz="1400" b="1" dirty="0">
                <a:latin typeface="+mn-ea"/>
              </a:rPr>
              <a:t>以</a:t>
            </a:r>
            <a:r>
              <a:rPr kumimoji="1" lang="zh-CN" altLang="en-US" sz="1400" b="1" u="sng" dirty="0">
                <a:latin typeface="+mn-ea"/>
              </a:rPr>
              <a:t>短整型带符号的十进制整数</a:t>
            </a:r>
            <a:r>
              <a:rPr kumimoji="1" lang="zh-CN" altLang="en-US" sz="1400" b="1" dirty="0">
                <a:latin typeface="+mn-ea"/>
              </a:rPr>
              <a:t>类型的数据类型输出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%10hd:</a:t>
            </a:r>
            <a:r>
              <a:rPr kumimoji="1" lang="zh-CN" altLang="en-US" sz="1400" b="1" dirty="0">
                <a:latin typeface="+mn-ea"/>
              </a:rPr>
              <a:t>以</a:t>
            </a:r>
            <a:r>
              <a:rPr kumimoji="1" lang="zh-CN" altLang="en-US" sz="1400" b="1" u="sng" dirty="0">
                <a:latin typeface="+mn-ea"/>
              </a:rPr>
              <a:t>短整型带符号的十进制整数</a:t>
            </a:r>
            <a:r>
              <a:rPr kumimoji="1" lang="zh-CN" altLang="en-US" sz="1400" b="1" dirty="0">
                <a:latin typeface="+mn-ea"/>
              </a:rPr>
              <a:t>类型输出</a:t>
            </a:r>
            <a:r>
              <a:rPr kumimoji="1" lang="en-US" altLang="zh-CN" sz="1400" b="1" dirty="0">
                <a:latin typeface="+mn-ea"/>
              </a:rPr>
              <a:t>,</a:t>
            </a:r>
            <a:r>
              <a:rPr kumimoji="1" lang="zh-CN" altLang="en-US" sz="1400" b="1" dirty="0">
                <a:latin typeface="+mn-ea"/>
              </a:rPr>
              <a:t>总宽度</a:t>
            </a:r>
            <a:r>
              <a:rPr kumimoji="1" lang="en-US" altLang="zh-CN" sz="1400" b="1" u="sng" dirty="0">
                <a:latin typeface="+mn-ea"/>
              </a:rPr>
              <a:t>10</a:t>
            </a:r>
            <a:r>
              <a:rPr kumimoji="1" lang="en-US" altLang="zh-CN" sz="1400" b="1" dirty="0">
                <a:latin typeface="+mn-ea"/>
              </a:rPr>
              <a:t>,</a:t>
            </a:r>
            <a:r>
              <a:rPr kumimoji="1" lang="zh-CN" altLang="en-US" sz="1400" b="1" u="sng" dirty="0">
                <a:latin typeface="+mn-ea"/>
              </a:rPr>
              <a:t>右</a:t>
            </a:r>
            <a:r>
              <a:rPr kumimoji="1" lang="zh-CN" altLang="en-US" sz="1400" b="1" dirty="0">
                <a:latin typeface="+mn-ea"/>
              </a:rPr>
              <a:t>对齐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latin typeface="+mn-ea"/>
              </a:rPr>
              <a:t>%-10hd:</a:t>
            </a:r>
            <a:r>
              <a:rPr kumimoji="1" lang="zh-CN" altLang="en-US" sz="1400" b="1" dirty="0">
                <a:latin typeface="+mn-ea"/>
              </a:rPr>
              <a:t>以</a:t>
            </a:r>
            <a:r>
              <a:rPr kumimoji="1" lang="zh-CN" altLang="en-US" sz="1400" b="1" u="sng" dirty="0">
                <a:latin typeface="+mn-ea"/>
              </a:rPr>
              <a:t>短整型带符号的十进制整数</a:t>
            </a:r>
            <a:r>
              <a:rPr kumimoji="1" lang="zh-CN" altLang="en-US" sz="1400" b="1" dirty="0">
                <a:latin typeface="+mn-ea"/>
              </a:rPr>
              <a:t>类型输出</a:t>
            </a:r>
            <a:r>
              <a:rPr kumimoji="1" lang="en-US" altLang="zh-CN" sz="1400" b="1" dirty="0">
                <a:latin typeface="+mn-ea"/>
              </a:rPr>
              <a:t>,</a:t>
            </a:r>
            <a:r>
              <a:rPr kumimoji="1" lang="zh-CN" altLang="en-US" sz="1400" b="1" dirty="0">
                <a:latin typeface="+mn-ea"/>
              </a:rPr>
              <a:t>总宽度</a:t>
            </a:r>
            <a:r>
              <a:rPr kumimoji="1" lang="en-US" altLang="zh-CN" sz="1400" b="1" u="sng" dirty="0">
                <a:latin typeface="+mn-ea"/>
              </a:rPr>
              <a:t>10</a:t>
            </a:r>
            <a:r>
              <a:rPr kumimoji="1" lang="en-US" altLang="zh-CN" sz="1400" b="1" dirty="0">
                <a:latin typeface="+mn-ea"/>
              </a:rPr>
              <a:t>,</a:t>
            </a:r>
            <a:r>
              <a:rPr kumimoji="1" lang="zh-CN" altLang="en-US" sz="1400" b="1" u="sng" dirty="0">
                <a:latin typeface="+mn-ea"/>
              </a:rPr>
              <a:t>左</a:t>
            </a:r>
            <a:r>
              <a:rPr kumimoji="1" lang="zh-CN" altLang="en-US" sz="1400" b="1" dirty="0">
                <a:latin typeface="+mn-ea"/>
              </a:rPr>
              <a:t>对齐</a:t>
            </a: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b="1" dirty="0">
                <a:latin typeface="+mn-ea"/>
              </a:rPr>
              <a:t>如果输出负数且指定宽度，负号</a:t>
            </a:r>
            <a:r>
              <a:rPr kumimoji="1" lang="en-US" altLang="zh-CN" sz="1400" b="1" u="sng" dirty="0">
                <a:latin typeface="+mn-ea"/>
              </a:rPr>
              <a:t>__</a:t>
            </a:r>
            <a:r>
              <a:rPr kumimoji="1" lang="zh-CN" altLang="en-US" sz="1400" b="1" u="sng" dirty="0">
                <a:latin typeface="+mn-ea"/>
              </a:rPr>
              <a:t>占</a:t>
            </a:r>
            <a:r>
              <a:rPr kumimoji="1" lang="en-US" altLang="zh-CN" sz="1400" b="1" u="sng" dirty="0">
                <a:latin typeface="+mn-ea"/>
              </a:rPr>
              <a:t>__(</a:t>
            </a:r>
            <a:r>
              <a:rPr kumimoji="1" lang="zh-CN" altLang="en-US" sz="1400" b="1" dirty="0">
                <a:latin typeface="+mn-ea"/>
              </a:rPr>
              <a:t>占</a:t>
            </a:r>
            <a:r>
              <a:rPr kumimoji="1" lang="en-US" altLang="zh-CN" sz="1400" b="1" dirty="0">
                <a:latin typeface="+mn-ea"/>
              </a:rPr>
              <a:t>/</a:t>
            </a:r>
            <a:r>
              <a:rPr kumimoji="1" lang="zh-CN" altLang="en-US" sz="1400" b="1" dirty="0">
                <a:latin typeface="+mn-ea"/>
              </a:rPr>
              <a:t>不占</a:t>
            </a:r>
            <a:r>
              <a:rPr kumimoji="1" lang="en-US" altLang="zh-CN" sz="1400" b="1" dirty="0">
                <a:latin typeface="+mn-ea"/>
              </a:rPr>
              <a:t>)</a:t>
            </a:r>
            <a:r>
              <a:rPr kumimoji="1" lang="zh-CN" altLang="en-US" sz="1400" b="1" dirty="0">
                <a:latin typeface="+mn-ea"/>
              </a:rPr>
              <a:t>总宽度</a:t>
            </a:r>
            <a:endParaRPr kumimoji="1" lang="en-US" altLang="zh-CN" sz="1400" b="1" dirty="0">
              <a:latin typeface="+mn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C3E1D7DD-94CB-25BC-4D30-9A74453E2F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2"/>
          <a:stretch/>
        </p:blipFill>
        <p:spPr>
          <a:xfrm>
            <a:off x="8682754" y="1323971"/>
            <a:ext cx="1611389" cy="155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 = 123.456f;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0.123456789f;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123456789.0f;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  <a:endParaRPr kumimoji="1" lang="zh-CN" altLang="en-US" sz="10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%f</a:t>
            </a:r>
            <a:r>
              <a:rPr kumimoji="1" lang="zh-CN" altLang="en-US" sz="1600" b="1" dirty="0">
                <a:latin typeface="+mn-ea"/>
              </a:rPr>
              <a:t>：将浮点数以十进制的</a:t>
            </a:r>
            <a:r>
              <a:rPr kumimoji="1" lang="zh-CN" altLang="en-US" sz="1600" b="1" u="sng" dirty="0">
                <a:latin typeface="+mn-ea"/>
              </a:rPr>
              <a:t>  小数</a:t>
            </a:r>
            <a:r>
              <a:rPr kumimoji="1" lang="en-US" altLang="zh-CN" sz="1600" b="1" u="sng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形式输出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：将浮点数以十进制的</a:t>
            </a:r>
            <a:r>
              <a:rPr kumimoji="1" lang="zh-CN" altLang="en-US" sz="1600" b="1" u="sng" dirty="0">
                <a:latin typeface="+mn-ea"/>
              </a:rPr>
              <a:t>  指数（</a:t>
            </a:r>
            <a:r>
              <a:rPr kumimoji="1" lang="en-US" altLang="zh-CN" sz="1600" b="1" u="sng" dirty="0">
                <a:latin typeface="+mn-ea"/>
              </a:rPr>
              <a:t>e</a:t>
            </a:r>
            <a:r>
              <a:rPr kumimoji="1" lang="zh-CN" altLang="en-US" sz="1600" b="1" u="sng" dirty="0">
                <a:latin typeface="+mn-ea"/>
              </a:rPr>
              <a:t>小写）  </a:t>
            </a:r>
            <a:r>
              <a:rPr kumimoji="1" lang="zh-CN" altLang="en-US" sz="1600" b="1" dirty="0">
                <a:latin typeface="+mn-ea"/>
              </a:rPr>
              <a:t>形式输出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：将浮点数以十进制的</a:t>
            </a:r>
            <a:r>
              <a:rPr kumimoji="1" lang="en-US" altLang="zh-CN" sz="1600" b="1" u="sng" dirty="0">
                <a:latin typeface="+mn-ea"/>
              </a:rPr>
              <a:t>  </a:t>
            </a:r>
            <a:r>
              <a:rPr kumimoji="1" lang="zh-CN" altLang="en-US" sz="1600" b="1" u="sng" dirty="0">
                <a:latin typeface="+mn-ea"/>
              </a:rPr>
              <a:t>指数（</a:t>
            </a:r>
            <a:r>
              <a:rPr kumimoji="1" lang="en-US" altLang="zh-CN" sz="1600" b="1" u="sng" dirty="0">
                <a:latin typeface="+mn-ea"/>
              </a:rPr>
              <a:t>E</a:t>
            </a:r>
            <a:r>
              <a:rPr kumimoji="1" lang="zh-CN" altLang="en-US" sz="1600" b="1" u="sng" dirty="0">
                <a:latin typeface="+mn-ea"/>
              </a:rPr>
              <a:t>大写）  </a:t>
            </a:r>
            <a:r>
              <a:rPr kumimoji="1" lang="zh-CN" altLang="en-US" sz="1600" b="1" dirty="0">
                <a:latin typeface="+mn-ea"/>
              </a:rPr>
              <a:t>形式输出，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%E</a:t>
            </a:r>
            <a:r>
              <a:rPr kumimoji="1" lang="zh-CN" altLang="en-US" sz="1600" b="1" dirty="0">
                <a:latin typeface="+mn-ea"/>
              </a:rPr>
              <a:t>的区别是</a:t>
            </a:r>
            <a:r>
              <a:rPr kumimoji="1" lang="zh-CN" altLang="en-US" sz="1600" b="1" u="sng" dirty="0">
                <a:latin typeface="+mn-ea"/>
              </a:rPr>
              <a:t>“</a:t>
            </a:r>
            <a:r>
              <a:rPr kumimoji="1" lang="en-US" altLang="zh-CN" sz="1600" b="1" u="sng" dirty="0">
                <a:latin typeface="+mn-ea"/>
              </a:rPr>
              <a:t>e</a:t>
            </a:r>
            <a:r>
              <a:rPr kumimoji="1" lang="zh-CN" altLang="en-US" sz="1600" b="1" u="sng" dirty="0">
                <a:latin typeface="+mn-ea"/>
              </a:rPr>
              <a:t>”的大小写  </a:t>
            </a:r>
            <a:endParaRPr kumimoji="1" lang="en-US" altLang="zh-CN" sz="16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%g/%G</a:t>
            </a:r>
            <a:r>
              <a:rPr kumimoji="1" lang="zh-CN" altLang="en-US" sz="1600" b="1" dirty="0">
                <a:latin typeface="+mn-ea"/>
              </a:rPr>
              <a:t>：输出形式为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小数形式或指数形式中较短的</a:t>
            </a:r>
            <a:r>
              <a:rPr kumimoji="1" lang="en-US" altLang="zh-CN" sz="1600" b="1" u="sng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★ 仔细观察并叙述清楚，如果觉得左例还不足以理解，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可以自己再构造测试数据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%g/%G</a:t>
            </a:r>
            <a:r>
              <a:rPr kumimoji="1" lang="zh-CN" altLang="en-US" sz="1600" b="1" dirty="0">
                <a:latin typeface="+mn-ea"/>
              </a:rPr>
              <a:t>：输出形式的差别为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在以指数形式输出时的大小写不同</a:t>
            </a:r>
            <a:r>
              <a:rPr kumimoji="1" lang="en-US" altLang="zh-CN" sz="1600" b="1" u="sng" dirty="0">
                <a:latin typeface="+mn-ea"/>
              </a:rPr>
              <a:t>_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B863ACD1-51A3-949F-6F00-28EAAE8AC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032" y="1323971"/>
            <a:ext cx="1685187" cy="228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stdio.h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double f = 123.456;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0.123456789;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 = 123456789.0;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("f=%f\n",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</a:t>
            </a:r>
            <a:r>
              <a:rPr lang="en-US" altLang="zh-CN" sz="1200" b="1" dirty="0" err="1">
                <a:latin typeface="+mn-ea"/>
              </a:rPr>
              <a:t>lf</a:t>
            </a:r>
            <a:r>
              <a:rPr lang="en-US" altLang="zh-CN" sz="1200" b="1" dirty="0">
                <a:latin typeface="+mn-ea"/>
              </a:rPr>
              <a:t>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("f=%le\n",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("f=%g\n", f);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printf</a:t>
            </a:r>
            <a:r>
              <a:rPr lang="en-US" altLang="zh-CN" sz="1200" b="1" dirty="0">
                <a:latin typeface="+mn-ea"/>
              </a:rPr>
              <a:t>("f=%lg\n\n", f);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数据：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、格式符</a:t>
            </a:r>
            <a:r>
              <a:rPr kumimoji="1" lang="en-US" altLang="zh-CN" sz="1600" b="1" dirty="0">
                <a:latin typeface="+mn-ea"/>
              </a:rPr>
              <a:t>%f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zh-CN" altLang="en-US" sz="1600" b="1" dirty="0">
                <a:latin typeface="+mn-ea"/>
              </a:rPr>
              <a:t>是否有区别？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无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、如何证明你给出的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的结论？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提示：三组数据的哪组能证明？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第三组数据，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型数据有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的十进制有效数字。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59342D4A-A218-A8A2-8A8D-E3A2A2A74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854" y="1401677"/>
            <a:ext cx="1447874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2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#include &lt;</a:t>
            </a:r>
            <a:r>
              <a:rPr kumimoji="1" lang="en-US" altLang="zh-CN" sz="1200" b="1" dirty="0" err="1">
                <a:latin typeface="+mn-ea"/>
              </a:rPr>
              <a:t>stdio.h</a:t>
            </a:r>
            <a:r>
              <a:rPr kumimoji="1" lang="en-US" altLang="zh-CN" sz="1200" b="1" dirty="0"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double f = 123456.789;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("f=%f*\n",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("f=%.2f*\n",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("f=%10.2f*\n",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("f=%-10.2f*\n\n",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("f=%e*\n",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("f=%.2e*\n",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("f=%10.2e*\n",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("f=%-10.2e*\n\n",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("f=%.2g*\n",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("f=%.3g*\n",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("f=%10.2g*\n", -f);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("f=%10.3g*\n",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("f=%-10.2g*\n", -f);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en-US" altLang="zh-CN" sz="1200" b="1" dirty="0">
                <a:latin typeface="+mn-ea"/>
              </a:rPr>
              <a:t>("f=%-10.3g*\n",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运行结果：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参考</a:t>
            </a:r>
            <a:r>
              <a:rPr kumimoji="1" lang="en-US" altLang="zh-CN" sz="1200" b="1" dirty="0" err="1">
                <a:latin typeface="+mn-ea"/>
              </a:rPr>
              <a:t>printf</a:t>
            </a:r>
            <a:r>
              <a:rPr kumimoji="1" lang="zh-CN" altLang="en-US" sz="1200" b="1" dirty="0">
                <a:latin typeface="+mn-ea"/>
              </a:rPr>
              <a:t>的格式控制符和附加格式控制符，给出解释：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%10.2f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u="sng" dirty="0">
                <a:latin typeface="+mn-ea"/>
              </a:rPr>
              <a:t>__</a:t>
            </a:r>
            <a:r>
              <a:rPr kumimoji="1" lang="zh-CN" altLang="en-US" sz="1200" b="1" u="sng" dirty="0">
                <a:latin typeface="+mn-ea"/>
              </a:rPr>
              <a:t>小数</a:t>
            </a:r>
            <a:r>
              <a:rPr kumimoji="1" lang="en-US" altLang="zh-CN" sz="1200" b="1" u="sng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u="sng" dirty="0">
                <a:latin typeface="+mn-ea"/>
              </a:rPr>
              <a:t>___10____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u="sng" dirty="0">
                <a:latin typeface="+mn-ea"/>
              </a:rPr>
              <a:t>___2__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u="sng" dirty="0">
                <a:latin typeface="+mn-ea"/>
              </a:rPr>
              <a:t>__</a:t>
            </a:r>
            <a:r>
              <a:rPr kumimoji="1" lang="zh-CN" altLang="en-US" sz="1200" b="1" u="sng" dirty="0">
                <a:latin typeface="+mn-ea"/>
              </a:rPr>
              <a:t>右</a:t>
            </a:r>
            <a:r>
              <a:rPr kumimoji="1" lang="en-US" altLang="zh-CN" sz="1200" b="1" u="sng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%-10.2f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u="sng" dirty="0">
                <a:latin typeface="+mn-ea"/>
              </a:rPr>
              <a:t>__</a:t>
            </a:r>
            <a:r>
              <a:rPr kumimoji="1" lang="zh-CN" altLang="en-US" sz="1200" b="1" u="sng" dirty="0">
                <a:latin typeface="+mn-ea"/>
              </a:rPr>
              <a:t>小数</a:t>
            </a:r>
            <a:r>
              <a:rPr kumimoji="1" lang="en-US" altLang="zh-CN" sz="1200" b="1" u="sng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u="sng" dirty="0">
                <a:latin typeface="+mn-ea"/>
              </a:rPr>
              <a:t>___10____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u="sng" dirty="0">
                <a:latin typeface="+mn-ea"/>
              </a:rPr>
              <a:t>___2__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u="sng" dirty="0">
                <a:latin typeface="+mn-ea"/>
              </a:rPr>
              <a:t>__</a:t>
            </a:r>
            <a:r>
              <a:rPr kumimoji="1" lang="zh-CN" altLang="en-US" sz="1200" b="1" u="sng" dirty="0">
                <a:latin typeface="+mn-ea"/>
              </a:rPr>
              <a:t>左</a:t>
            </a:r>
            <a:r>
              <a:rPr kumimoji="1" lang="en-US" altLang="zh-CN" sz="1200" b="1" u="sng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%10.2e 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u="sng" dirty="0">
                <a:latin typeface="+mn-ea"/>
              </a:rPr>
              <a:t>___</a:t>
            </a:r>
            <a:r>
              <a:rPr kumimoji="1" lang="zh-CN" altLang="en-US" sz="1200" b="1" u="sng" dirty="0">
                <a:latin typeface="+mn-ea"/>
              </a:rPr>
              <a:t>指数</a:t>
            </a:r>
            <a:r>
              <a:rPr kumimoji="1" lang="en-US" altLang="zh-CN" sz="1200" b="1" u="sng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u="sng" dirty="0">
                <a:latin typeface="+mn-ea"/>
              </a:rPr>
              <a:t>___10____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u="sng" dirty="0">
                <a:latin typeface="+mn-ea"/>
              </a:rPr>
              <a:t>___2__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u="sng" dirty="0">
                <a:latin typeface="+mn-ea"/>
              </a:rPr>
              <a:t>__</a:t>
            </a:r>
            <a:r>
              <a:rPr kumimoji="1" lang="zh-CN" altLang="en-US" sz="1200" b="1" u="sng" dirty="0">
                <a:latin typeface="+mn-ea"/>
              </a:rPr>
              <a:t>右</a:t>
            </a:r>
            <a:r>
              <a:rPr kumimoji="1" lang="en-US" altLang="zh-CN" sz="1200" b="1" u="sng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%-10.2e</a:t>
            </a:r>
            <a:r>
              <a:rPr kumimoji="1" lang="zh-CN" altLang="en-US" sz="1200" b="1" dirty="0">
                <a:latin typeface="+mn-ea"/>
              </a:rPr>
              <a:t>：以</a:t>
            </a:r>
            <a:r>
              <a:rPr kumimoji="1" lang="en-US" altLang="zh-CN" sz="1200" b="1" u="sng" dirty="0">
                <a:latin typeface="+mn-ea"/>
              </a:rPr>
              <a:t>___</a:t>
            </a:r>
            <a:r>
              <a:rPr kumimoji="1" lang="zh-CN" altLang="en-US" sz="1200" b="1" u="sng" dirty="0">
                <a:latin typeface="+mn-ea"/>
              </a:rPr>
              <a:t>指数</a:t>
            </a:r>
            <a:r>
              <a:rPr kumimoji="1" lang="en-US" altLang="zh-CN" sz="1200" b="1" u="sng" dirty="0">
                <a:latin typeface="+mn-ea"/>
              </a:rPr>
              <a:t>__</a:t>
            </a:r>
            <a:r>
              <a:rPr kumimoji="1" lang="zh-CN" altLang="en-US" sz="1200" b="1" dirty="0">
                <a:latin typeface="+mn-ea"/>
              </a:rPr>
              <a:t>类型输出，总宽度</a:t>
            </a:r>
            <a:r>
              <a:rPr kumimoji="1" lang="en-US" altLang="zh-CN" sz="1200" b="1" u="sng" dirty="0">
                <a:latin typeface="+mn-ea"/>
              </a:rPr>
              <a:t>____10___</a:t>
            </a:r>
            <a:r>
              <a:rPr kumimoji="1" lang="zh-CN" altLang="en-US" sz="1200" b="1" dirty="0">
                <a:latin typeface="+mn-ea"/>
              </a:rPr>
              <a:t>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</a:t>
            </a:r>
            <a:r>
              <a:rPr kumimoji="1" lang="zh-CN" altLang="en-US" sz="1200" b="1" dirty="0">
                <a:latin typeface="+mn-ea"/>
              </a:rPr>
              <a:t>小数点后</a:t>
            </a:r>
            <a:r>
              <a:rPr kumimoji="1" lang="en-US" altLang="zh-CN" sz="1200" b="1" u="sng" dirty="0">
                <a:latin typeface="+mn-ea"/>
              </a:rPr>
              <a:t>___2__</a:t>
            </a:r>
            <a:r>
              <a:rPr kumimoji="1" lang="zh-CN" altLang="en-US" sz="1200" b="1" dirty="0">
                <a:latin typeface="+mn-ea"/>
              </a:rPr>
              <a:t>位，</a:t>
            </a:r>
            <a:r>
              <a:rPr kumimoji="1" lang="en-US" altLang="zh-CN" sz="1200" b="1" u="sng" dirty="0">
                <a:latin typeface="+mn-ea"/>
              </a:rPr>
              <a:t>__</a:t>
            </a:r>
            <a:r>
              <a:rPr kumimoji="1" lang="zh-CN" altLang="en-US" sz="1200" b="1" u="sng" dirty="0">
                <a:latin typeface="+mn-ea"/>
              </a:rPr>
              <a:t>左 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对齐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latin typeface="+mn-ea"/>
              </a:rPr>
              <a:t>对</a:t>
            </a:r>
            <a:r>
              <a:rPr lang="en-US" altLang="zh-CN" sz="1200" b="1" dirty="0">
                <a:latin typeface="+mn-ea"/>
              </a:rPr>
              <a:t>%f</a:t>
            </a:r>
            <a:r>
              <a:rPr lang="zh-CN" altLang="en-US" sz="1200" b="1" dirty="0">
                <a:latin typeface="+mn-ea"/>
              </a:rPr>
              <a:t>和</a:t>
            </a:r>
            <a:r>
              <a:rPr lang="en-US" altLang="zh-CN" sz="1200" b="1" dirty="0">
                <a:latin typeface="+mn-ea"/>
              </a:rPr>
              <a:t>%e</a:t>
            </a:r>
            <a:r>
              <a:rPr lang="zh-CN" altLang="en-US" sz="1200" b="1" dirty="0">
                <a:latin typeface="+mn-ea"/>
              </a:rPr>
              <a:t>而言，指定的总宽度</a:t>
            </a:r>
            <a:r>
              <a:rPr lang="en-US" altLang="zh-CN" sz="1200" b="1" u="sng" dirty="0">
                <a:latin typeface="+mn-ea"/>
              </a:rPr>
              <a:t>_</a:t>
            </a:r>
            <a:r>
              <a:rPr lang="zh-CN" altLang="en-US" sz="1200" b="1" u="sng" dirty="0">
                <a:latin typeface="+mn-ea"/>
              </a:rPr>
              <a:t>包含</a:t>
            </a:r>
            <a:r>
              <a:rPr lang="en-US" altLang="zh-CN" sz="1200" b="1" u="sng" dirty="0">
                <a:latin typeface="+mn-ea"/>
              </a:rPr>
              <a:t>_(</a:t>
            </a:r>
            <a:r>
              <a:rPr lang="zh-CN" altLang="en-US" sz="1200" b="1" dirty="0">
                <a:latin typeface="+mn-ea"/>
              </a:rPr>
              <a:t>包含</a:t>
            </a:r>
            <a:r>
              <a:rPr lang="en-US" altLang="zh-CN" sz="1200" b="1" dirty="0">
                <a:latin typeface="+mn-ea"/>
              </a:rPr>
              <a:t>/</a:t>
            </a:r>
            <a:r>
              <a:rPr lang="zh-CN" altLang="en-US" sz="1200" b="1" dirty="0">
                <a:latin typeface="+mn-ea"/>
              </a:rPr>
              <a:t>不包含</a:t>
            </a:r>
            <a:r>
              <a:rPr lang="en-US" altLang="zh-CN" sz="1200" b="1" dirty="0">
                <a:latin typeface="+mn-ea"/>
              </a:rPr>
              <a:t>)</a:t>
            </a:r>
            <a:r>
              <a:rPr lang="zh-CN" altLang="en-US" sz="1200" b="1" dirty="0">
                <a:latin typeface="+mn-ea"/>
              </a:rPr>
              <a:t>小数点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对</a:t>
            </a:r>
            <a:r>
              <a:rPr kumimoji="1" lang="en-US" altLang="zh-CN" sz="1200" b="1" dirty="0">
                <a:latin typeface="+mn-ea"/>
              </a:rPr>
              <a:t>%g</a:t>
            </a:r>
            <a:r>
              <a:rPr kumimoji="1" lang="zh-CN" altLang="en-US" sz="1200" b="1" dirty="0">
                <a:latin typeface="+mn-ea"/>
              </a:rPr>
              <a:t>而言，</a:t>
            </a:r>
            <a:r>
              <a:rPr kumimoji="1" lang="en-US" altLang="zh-CN" sz="1200" b="1" dirty="0">
                <a:latin typeface="+mn-ea"/>
              </a:rPr>
              <a:t>%</a:t>
            </a:r>
            <a:r>
              <a:rPr kumimoji="1" lang="en-US" altLang="zh-CN" sz="1200" b="1" dirty="0" err="1">
                <a:latin typeface="+mn-ea"/>
              </a:rPr>
              <a:t>m.n</a:t>
            </a:r>
            <a:r>
              <a:rPr kumimoji="1" lang="zh-CN" altLang="en-US" sz="1200" b="1" dirty="0">
                <a:latin typeface="+mn-ea"/>
              </a:rPr>
              <a:t>中</a:t>
            </a:r>
            <a:r>
              <a:rPr kumimoji="1" lang="en-US" altLang="zh-CN" sz="1200" b="1" dirty="0">
                <a:latin typeface="+mn-ea"/>
              </a:rPr>
              <a:t>n</a:t>
            </a:r>
            <a:r>
              <a:rPr kumimoji="1" lang="zh-CN" altLang="en-US" sz="1200" b="1" dirty="0">
                <a:latin typeface="+mn-ea"/>
              </a:rPr>
              <a:t>代表的位数是指</a:t>
            </a:r>
            <a:r>
              <a:rPr kumimoji="1" lang="zh-CN" altLang="en-US" sz="1200" b="1" u="sng" dirty="0">
                <a:latin typeface="+mn-ea"/>
              </a:rPr>
              <a:t>在</a:t>
            </a:r>
            <a:r>
              <a:rPr kumimoji="1" lang="en-US" altLang="zh-CN" sz="1200" b="1" u="sng" dirty="0">
                <a:latin typeface="+mn-ea"/>
              </a:rPr>
              <a:t>n</a:t>
            </a:r>
            <a:r>
              <a:rPr kumimoji="1" lang="zh-CN" altLang="en-US" sz="1200" b="1" u="sng" dirty="0">
                <a:latin typeface="+mn-ea"/>
              </a:rPr>
              <a:t>位小数表示下选择宽度较短的小数或指数形式</a:t>
            </a:r>
            <a:endParaRPr kumimoji="1" lang="en-US" altLang="zh-CN" sz="12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如果输出负数且指定宽度，负号</a:t>
            </a:r>
            <a:r>
              <a:rPr kumimoji="1" lang="en-US" altLang="zh-CN" sz="1200" b="1" u="sng" dirty="0">
                <a:latin typeface="+mn-ea"/>
              </a:rPr>
              <a:t>___</a:t>
            </a:r>
            <a:r>
              <a:rPr kumimoji="1" lang="zh-CN" altLang="en-US" sz="1200" b="1" u="sng" dirty="0">
                <a:latin typeface="+mn-ea"/>
              </a:rPr>
              <a:t>占</a:t>
            </a:r>
            <a:r>
              <a:rPr kumimoji="1" lang="en-US" altLang="zh-CN" sz="1200" b="1" u="sng" dirty="0">
                <a:latin typeface="+mn-ea"/>
              </a:rPr>
              <a:t>__(</a:t>
            </a:r>
            <a:r>
              <a:rPr kumimoji="1" lang="zh-CN" altLang="en-US" sz="1200" b="1" dirty="0">
                <a:latin typeface="+mn-ea"/>
              </a:rPr>
              <a:t>占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不占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总宽度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714E152D-98DD-243E-3F9F-818F70482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004" y="1323971"/>
            <a:ext cx="1284390" cy="241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1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I.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float f = 123456789.123;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("f=%f*\n", f);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("f=%10.2f*\n", f);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("f=%-10.2f*\n", f);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("f=%.2f*\n\n", f);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12345678901234567.6789;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("d=%f*\n", 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("d=%10.2f*\n", 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("d=%-10.2f*\n", 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("d=%.2f*\n\n", d);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给出下面两个概念的结论：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、在数据的有效位数超过精度时，则输出：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进行了截断或四舍五入的数据。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、如果指定的总宽度小于有效位数的宽度，则输出：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超过指定宽度的结果。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A8311334-A845-14F6-30DE-58C15B918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328" y="1465221"/>
            <a:ext cx="2089257" cy="161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49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J.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</a:t>
            </a:r>
            <a:r>
              <a:rPr kumimoji="1" lang="en-US" altLang="zh-CN" sz="1600" b="1" dirty="0" err="1">
                <a:latin typeface="+mn-ea"/>
              </a:rPr>
              <a:t>stdio.h</a:t>
            </a:r>
            <a:r>
              <a:rPr kumimoji="1" lang="en-US" altLang="zh-CN" sz="1600" b="1" dirty="0"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#define str "</a:t>
            </a:r>
            <a:r>
              <a:rPr kumimoji="1" lang="en-US" altLang="zh-CN" sz="1600" b="1" dirty="0" err="1">
                <a:latin typeface="+mn-ea"/>
              </a:rPr>
              <a:t>abcdefghijklmnopqrstuvwxyz</a:t>
            </a:r>
            <a:r>
              <a:rPr kumimoji="1" lang="en-US" altLang="zh-CN" sz="1600" b="1" dirty="0">
                <a:latin typeface="+mn-ea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("str=%30s*\n",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("str=%-30s*\n",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("str=%.5s*\n",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("str=%-.5s*\n",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("str=%10.5s*\n",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en-US" altLang="zh-CN" sz="1600" b="1" dirty="0">
                <a:latin typeface="+mn-ea"/>
              </a:rPr>
              <a:t>("str=%-10.5s*\n",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注：最后加*的目的，是为了看清是否有隐含空格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参考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的格式控制符和附加格式控制符，给出解释：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%s   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字符串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类型的数据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%30s 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字符串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类型的数据，总宽度</a:t>
            </a:r>
            <a:r>
              <a:rPr kumimoji="1" lang="en-US" altLang="zh-CN" sz="1600" b="1" u="sng" dirty="0">
                <a:latin typeface="+mn-ea"/>
              </a:rPr>
              <a:t>__30__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</a:t>
            </a:r>
            <a:r>
              <a:rPr kumimoji="1" lang="en-US" altLang="zh-CN" sz="1600" b="1" u="sng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右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%-30s</a:t>
            </a:r>
            <a:r>
              <a:rPr kumimoji="1" lang="zh-CN" altLang="en-US" sz="1600" b="1" dirty="0">
                <a:latin typeface="+mn-ea"/>
              </a:rPr>
              <a:t>：输出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字符串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类型的数据，总宽度</a:t>
            </a:r>
            <a:r>
              <a:rPr kumimoji="1" lang="en-US" altLang="zh-CN" sz="1600" b="1" u="sng" dirty="0">
                <a:latin typeface="+mn-ea"/>
              </a:rPr>
              <a:t>__30__</a:t>
            </a:r>
            <a:r>
              <a:rPr kumimoji="1" lang="zh-CN" altLang="en-US" sz="1600" b="1" dirty="0">
                <a:latin typeface="+mn-ea"/>
              </a:rPr>
              <a:t>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</a:t>
            </a:r>
            <a:r>
              <a:rPr kumimoji="1" lang="en-US" altLang="zh-CN" sz="1600" b="1" u="sng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左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如果指定的总宽度小于字符串的长度，则：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按超过总宽度的字符串长度输出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</a:t>
            </a:r>
            <a:r>
              <a:rPr kumimoji="1" lang="en-US" altLang="zh-CN" sz="1600" b="1" dirty="0">
                <a:latin typeface="+mn-ea"/>
              </a:rPr>
              <a:t>%s</a:t>
            </a:r>
            <a:r>
              <a:rPr kumimoji="1" lang="zh-CN" altLang="en-US" sz="1600" b="1" dirty="0">
                <a:latin typeface="+mn-ea"/>
              </a:rPr>
              <a:t>而言，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m.n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代表的位数是指</a:t>
            </a:r>
            <a:r>
              <a:rPr kumimoji="1" lang="zh-CN" altLang="en-US" sz="1600" b="1" u="sng" dirty="0">
                <a:latin typeface="+mn-ea"/>
              </a:rPr>
              <a:t>字符串的前</a:t>
            </a:r>
            <a:r>
              <a:rPr kumimoji="1" lang="en-US" altLang="zh-CN" sz="1600" b="1" u="sng" dirty="0">
                <a:latin typeface="+mn-ea"/>
              </a:rPr>
              <a:t>n</a:t>
            </a:r>
            <a:r>
              <a:rPr kumimoji="1" lang="zh-CN" altLang="en-US" sz="1600" b="1" u="sng" dirty="0">
                <a:latin typeface="+mn-ea"/>
              </a:rPr>
              <a:t>个字符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59C0229C-E7A2-581E-961B-9FD3041D6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529" y="1396958"/>
            <a:ext cx="2055093" cy="121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71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K.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#include &lt;stdio.h&gt;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#define str "Student"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int a = 65;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printf("a=%o\n",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printf("a=%x\n",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printf("ch=%c\n",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printf("s=%s\n\n",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printf("a=0%o\n",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printf("a=0x%x\n",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printf("ch=\'%c\'\n",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printf("s=\"%s\"\n\n", str);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double d = 0.783;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printf("</a:t>
            </a:r>
            <a:r>
              <a:rPr kumimoji="1" lang="zh-CN" altLang="pt-BR" sz="1600" b="1" dirty="0">
                <a:latin typeface="+mn-ea"/>
              </a:rPr>
              <a:t>百分比</a:t>
            </a:r>
            <a:r>
              <a:rPr kumimoji="1" lang="pt-BR" altLang="zh-CN" sz="1600" b="1" dirty="0">
                <a:latin typeface="+mn-ea"/>
              </a:rPr>
              <a:t>=%.2f%%\n", d * 100);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pt-BR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、对比第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组和第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组输出，得出的结论是：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    格式控制符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附加格式控制符，只负责给出</a:t>
            </a:r>
            <a:r>
              <a:rPr lang="zh-CN" altLang="en-US" sz="1600" b="1" u="sng" dirty="0">
                <a:latin typeface="+mn-ea"/>
              </a:rPr>
              <a:t>后面数据</a:t>
            </a:r>
            <a:r>
              <a:rPr lang="zh-CN" altLang="en-US" sz="1600" b="1" dirty="0">
                <a:latin typeface="+mn-ea"/>
              </a:rPr>
              <a:t>的输出，若需要前导字符、单双引号等，需要</a:t>
            </a:r>
            <a:r>
              <a:rPr lang="zh-CN" altLang="en-US" sz="1600" b="1" u="sng" dirty="0">
                <a:latin typeface="+mn-ea"/>
              </a:rPr>
              <a:t>自行添加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、输出字符</a:t>
            </a:r>
            <a:r>
              <a:rPr kumimoji="1" lang="en-US" altLang="zh-CN" sz="1600" b="1" dirty="0">
                <a:latin typeface="+mn-ea"/>
              </a:rPr>
              <a:t>'%'</a:t>
            </a:r>
            <a:r>
              <a:rPr kumimoji="1" lang="zh-CN" altLang="en-US" sz="1600" b="1" dirty="0">
                <a:latin typeface="+mn-ea"/>
              </a:rPr>
              <a:t>的方法是：</a:t>
            </a:r>
            <a:r>
              <a:rPr kumimoji="1" lang="en-US" altLang="zh-CN" sz="1600" b="1" u="sng" dirty="0">
                <a:latin typeface="+mn-ea"/>
              </a:rPr>
              <a:t>%%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5EA92473-F60D-4904-D41A-1EE9839DF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874" y="1677889"/>
            <a:ext cx="2044805" cy="19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16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格式控制表列，地址表列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格式控制表列的内容：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格式说明：以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zh-CN" altLang="en-US" sz="1600" b="1" dirty="0">
                <a:latin typeface="+mn-ea"/>
              </a:rPr>
              <a:t>开始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格式字符，表示按格式输入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普通字符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含转义符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：原样输入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地址表列：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表示取地址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变量名：取该变量的内存地址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★ </a:t>
            </a:r>
            <a:r>
              <a:rPr lang="en-US" altLang="zh-CN" sz="1600" b="1" dirty="0">
                <a:latin typeface="+mn-ea"/>
              </a:rPr>
              <a:t>&amp;</a:t>
            </a:r>
            <a:r>
              <a:rPr lang="zh-CN" altLang="en-US" sz="1600" b="1" dirty="0">
                <a:latin typeface="+mn-ea"/>
              </a:rPr>
              <a:t>不能跟表达式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常量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理由与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等相同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常用的格式符种类：</a:t>
            </a:r>
          </a:p>
        </p:txBody>
      </p:sp>
      <p:graphicFrame>
        <p:nvGraphicFramePr>
          <p:cNvPr id="6" name="Group 40">
            <a:extLst>
              <a:ext uri="{FF2B5EF4-FFF2-40B4-BE49-F238E27FC236}">
                <a16:creationId xmlns:a16="http://schemas.microsoft.com/office/drawing/2014/main" id="{998B7E31-38FF-44BF-91F3-EFFD7A706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82130"/>
              </p:ext>
            </p:extLst>
          </p:nvPr>
        </p:nvGraphicFramePr>
        <p:xfrm>
          <a:off x="821879" y="3938435"/>
          <a:ext cx="4991472" cy="268224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5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输入带符号的十进制形式整数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输入八进制无符号形式整数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x,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输入十六进制无符号形式整数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输入十进制无符号形式整数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输入单个字符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输入小数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指数形式的浮点数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e,E,g,G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Group 3">
            <a:extLst>
              <a:ext uri="{FF2B5EF4-FFF2-40B4-BE49-F238E27FC236}">
                <a16:creationId xmlns:a16="http://schemas.microsoft.com/office/drawing/2014/main" id="{ED3010C0-1634-4294-B99E-70A93C1AA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99583"/>
              </p:ext>
            </p:extLst>
          </p:nvPr>
        </p:nvGraphicFramePr>
        <p:xfrm>
          <a:off x="6096000" y="4988893"/>
          <a:ext cx="3960440" cy="1633736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输入长整型数，用于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double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f,e,g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h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输入短整型数，用于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指定输入数据所占的宽度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*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本输入项不赋给相应的变量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3FDA51A5-C6A0-40F4-B38B-69CBDDB70A83}"/>
              </a:ext>
            </a:extLst>
          </p:cNvPr>
          <p:cNvSpPr/>
          <p:nvPr/>
        </p:nvSpPr>
        <p:spPr bwMode="auto">
          <a:xfrm>
            <a:off x="821879" y="3574531"/>
            <a:ext cx="4712677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C19727-16CB-4D35-B28F-88D5119FEA89}"/>
              </a:ext>
            </a:extLst>
          </p:cNvPr>
          <p:cNvSpPr/>
          <p:nvPr/>
        </p:nvSpPr>
        <p:spPr bwMode="auto">
          <a:xfrm>
            <a:off x="6096000" y="4618457"/>
            <a:ext cx="4248472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附加格式字符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D9655E-1A30-4440-B075-E877ECC3AE71}"/>
              </a:ext>
            </a:extLst>
          </p:cNvPr>
          <p:cNvSpPr/>
          <p:nvPr/>
        </p:nvSpPr>
        <p:spPr bwMode="auto">
          <a:xfrm>
            <a:off x="6096000" y="1195488"/>
            <a:ext cx="5915914" cy="3319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特别说明：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    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系列认为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函数是不安全的输入，因此缺省禁止使用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编译报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error)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，如果想继续使用，必须在源程序一开始加定义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为了和其它编译器兼容，以及方便后续课程的学习，我们仍然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rPr>
              <a:t>会继续使用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/>
                <a:ea typeface="宋体"/>
              </a:rPr>
              <a:t>scanf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FF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FF"/>
                </a:solidFill>
                <a:latin typeface="宋体"/>
                <a:ea typeface="宋体"/>
              </a:rPr>
              <a:t>另：加 </a:t>
            </a:r>
            <a:r>
              <a:rPr kumimoji="1" lang="en-US" altLang="zh-CN" sz="1600" b="1" dirty="0">
                <a:solidFill>
                  <a:srgbClr val="FF00FF"/>
                </a:solidFill>
                <a:latin typeface="宋体"/>
                <a:ea typeface="宋体"/>
              </a:rPr>
              <a:t>_CRT_SECURE_NO_WARNINGS </a:t>
            </a:r>
            <a:r>
              <a:rPr kumimoji="1" lang="zh-CN" altLang="en-US" sz="1600" b="1" dirty="0">
                <a:solidFill>
                  <a:srgbClr val="FF00FF"/>
                </a:solidFill>
                <a:latin typeface="宋体"/>
                <a:ea typeface="宋体"/>
              </a:rPr>
              <a:t>的程序在其它编译器中可</a:t>
            </a:r>
            <a:endParaRPr kumimoji="1" lang="en-US" altLang="zh-CN" sz="1600" b="1" dirty="0">
              <a:solidFill>
                <a:srgbClr val="FF00FF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FF"/>
                </a:solidFill>
                <a:latin typeface="宋体"/>
                <a:ea typeface="宋体"/>
              </a:rPr>
              <a:t>    </a:t>
            </a:r>
            <a:r>
              <a:rPr kumimoji="1" lang="zh-CN" altLang="en-US" sz="1600" b="1" dirty="0">
                <a:solidFill>
                  <a:srgbClr val="FF00FF"/>
                </a:solidFill>
                <a:latin typeface="宋体"/>
                <a:ea typeface="宋体"/>
              </a:rPr>
              <a:t>正常使用</a:t>
            </a:r>
            <a:endParaRPr kumimoji="1" lang="en-US" altLang="zh-CN" sz="1600" b="1" dirty="0">
              <a:solidFill>
                <a:srgbClr val="FF00FF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注：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VS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系列中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C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语言用于安全输入的函数是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scanf_s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，使用方法</a:t>
            </a:r>
            <a:endParaRPr kumimoji="1" lang="en-US" altLang="zh-CN" sz="1600" b="1" dirty="0">
              <a:solidFill>
                <a:srgbClr val="3333CC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同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scanf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，考虑到兼容性，不建议大家使用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/>
                <a:ea typeface="宋体"/>
              </a:rPr>
              <a:t>scanf_s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，有兴</a:t>
            </a:r>
            <a:endParaRPr kumimoji="1" lang="en-US" altLang="zh-CN" sz="1600" b="1" dirty="0">
              <a:solidFill>
                <a:srgbClr val="3333CC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rPr>
              <a:t>    </a:t>
            </a:r>
            <a:r>
              <a:rPr kumimoji="1" lang="zh-CN" altLang="en-US" sz="1600" b="1" dirty="0">
                <a:solidFill>
                  <a:srgbClr val="3333CC"/>
                </a:solidFill>
                <a:latin typeface="宋体"/>
                <a:ea typeface="宋体"/>
              </a:rPr>
              <a:t>趣可以自行查阅有关资料</a:t>
            </a:r>
            <a:endParaRPr kumimoji="1" lang="zh-CN" altLang="en-US" sz="1600" b="1" dirty="0">
              <a:solidFill>
                <a:srgbClr val="FF0000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61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VS</a:t>
            </a:r>
            <a:r>
              <a:rPr kumimoji="1" lang="zh-CN" altLang="en-US" sz="1600" b="1" dirty="0">
                <a:latin typeface="+mn-ea"/>
              </a:rPr>
              <a:t>中编译：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Dev</a:t>
            </a:r>
            <a:r>
              <a:rPr kumimoji="1" lang="zh-CN" altLang="en-US" sz="1600" b="1" dirty="0">
                <a:latin typeface="+mn-ea"/>
              </a:rPr>
              <a:t>中编译：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(↙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表示回车键，下同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6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 =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在</a:t>
            </a: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中编译：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在</a:t>
            </a: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中编译：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结论：用</a:t>
            </a:r>
            <a:r>
              <a:rPr kumimoji="1" lang="en-US" altLang="zh-CN" sz="1200" b="1" dirty="0" err="1">
                <a:latin typeface="+mn-ea"/>
              </a:rPr>
              <a:t>scanf</a:t>
            </a:r>
            <a:r>
              <a:rPr kumimoji="1" lang="zh-CN" altLang="en-US" sz="1200" b="1" dirty="0">
                <a:latin typeface="+mn-ea"/>
              </a:rPr>
              <a:t>输入时，如果地址表列中直接跟变量名，则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错误</a:t>
            </a:r>
            <a:r>
              <a:rPr kumimoji="1" lang="en-US" altLang="zh-CN" sz="1200" b="1" u="sng" dirty="0">
                <a:latin typeface="+mn-ea"/>
              </a:rPr>
              <a:t>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(</a:t>
            </a:r>
            <a:r>
              <a:rPr kumimoji="1" lang="zh-CN" altLang="en-US" sz="1200" b="1" dirty="0">
                <a:latin typeface="+mn-ea"/>
              </a:rPr>
              <a:t>错误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正确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，其中</a:t>
            </a: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的表现是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报错和警告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的表现是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输出空格</a:t>
            </a:r>
            <a:r>
              <a:rPr kumimoji="1" lang="en-US" altLang="zh-CN" sz="1200" b="1" u="sng" dirty="0">
                <a:latin typeface="+mn-ea"/>
              </a:rPr>
              <a:t>_</a:t>
            </a:r>
            <a:endParaRPr kumimoji="1" lang="zh-CN" altLang="en-US" sz="1200" b="1" u="sng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25A870-D48A-93B1-DA9D-128105053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3" y="4509286"/>
            <a:ext cx="5039838" cy="227020"/>
          </a:xfrm>
          <a:prstGeom prst="rect">
            <a:avLst/>
          </a:prstGeom>
        </p:spPr>
      </p:pic>
      <p:pic>
        <p:nvPicPr>
          <p:cNvPr id="9" name="图片 8" descr="图片包含 文本&#10;&#10;描述已自动生成">
            <a:extLst>
              <a:ext uri="{FF2B5EF4-FFF2-40B4-BE49-F238E27FC236}">
                <a16:creationId xmlns:a16="http://schemas.microsoft.com/office/drawing/2014/main" id="{725EFD33-ECC3-10F1-8D16-26358D0AC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21" y="5716861"/>
            <a:ext cx="2825895" cy="654084"/>
          </a:xfrm>
          <a:prstGeom prst="rect">
            <a:avLst/>
          </a:prstGeom>
        </p:spPr>
      </p:pic>
      <p:pic>
        <p:nvPicPr>
          <p:cNvPr id="11" name="图片 10" descr="图形用户界面, 文本, 应用程序&#10;&#10;描述已自动生成">
            <a:extLst>
              <a:ext uri="{FF2B5EF4-FFF2-40B4-BE49-F238E27FC236}">
                <a16:creationId xmlns:a16="http://schemas.microsoft.com/office/drawing/2014/main" id="{B50BB30B-EA9D-7B55-DEE8-D7B120DC41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/>
          <a:stretch/>
        </p:blipFill>
        <p:spPr>
          <a:xfrm>
            <a:off x="8451056" y="4042642"/>
            <a:ext cx="2336013" cy="1758959"/>
          </a:xfrm>
          <a:prstGeom prst="rect">
            <a:avLst/>
          </a:prstGeom>
        </p:spPr>
      </p:pic>
      <p:pic>
        <p:nvPicPr>
          <p:cNvPr id="13" name="图片 12" descr="图片包含 文本&#10;&#10;描述已自动生成">
            <a:extLst>
              <a:ext uri="{FF2B5EF4-FFF2-40B4-BE49-F238E27FC236}">
                <a16:creationId xmlns:a16="http://schemas.microsoft.com/office/drawing/2014/main" id="{D0C65EE1-771E-5A94-296B-712A19B74A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537" y="5338998"/>
            <a:ext cx="1782035" cy="4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90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73"/>
            <a:ext cx="5122140" cy="2550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</a:t>
            </a:r>
            <a:r>
              <a:rPr kumimoji="1" lang="en-US" altLang="zh-CN" sz="1600" b="1" u="sng" dirty="0">
                <a:latin typeface="+mn-ea"/>
              </a:rPr>
              <a:t>15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64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&amp;a, &amp;b);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//%d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间无空格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</a:t>
            </a:r>
            <a:r>
              <a:rPr kumimoji="1" lang="en-US" altLang="zh-CN" sz="1600" b="1" u="sng" dirty="0">
                <a:latin typeface="+mn-ea"/>
              </a:rPr>
              <a:t>15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结论：多个输入时，格式控制符间是否有空格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不影响</a:t>
            </a:r>
            <a:r>
              <a:rPr kumimoji="1" lang="en-US" altLang="zh-CN" sz="1600" b="1" u="sng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(</a:t>
            </a:r>
            <a:r>
              <a:rPr kumimoji="1" lang="zh-CN" altLang="en-US" sz="1600" b="1" dirty="0">
                <a:latin typeface="+mn-ea"/>
              </a:rPr>
              <a:t>影响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不影响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正确性</a:t>
            </a:r>
          </a:p>
        </p:txBody>
      </p: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046BD3C6-B895-A218-697B-D68B3A11F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24" y="4349735"/>
            <a:ext cx="997001" cy="558829"/>
          </a:xfrm>
          <a:prstGeom prst="rect">
            <a:avLst/>
          </a:prstGeom>
        </p:spPr>
      </p:pic>
      <p:pic>
        <p:nvPicPr>
          <p:cNvPr id="9" name="图片 8" descr="图形用户界面, 文本&#10;&#10;描述已自动生成">
            <a:extLst>
              <a:ext uri="{FF2B5EF4-FFF2-40B4-BE49-F238E27FC236}">
                <a16:creationId xmlns:a16="http://schemas.microsoft.com/office/drawing/2014/main" id="{03DE18F0-ECFF-FB36-7FE1-2EB04C3BC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54" y="5605092"/>
            <a:ext cx="914447" cy="692186"/>
          </a:xfrm>
          <a:prstGeom prst="rect">
            <a:avLst/>
          </a:prstGeom>
        </p:spPr>
      </p:pic>
      <p:pic>
        <p:nvPicPr>
          <p:cNvPr id="11" name="图片 10" descr="图形用户界面, 文本&#10;&#10;描述已自动生成">
            <a:extLst>
              <a:ext uri="{FF2B5EF4-FFF2-40B4-BE49-F238E27FC236}">
                <a16:creationId xmlns:a16="http://schemas.microsoft.com/office/drawing/2014/main" id="{846D76CE-63D5-29DF-FDB0-B8068CD5C2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977" y="4148128"/>
            <a:ext cx="857294" cy="533427"/>
          </a:xfrm>
          <a:prstGeom prst="rect">
            <a:avLst/>
          </a:prstGeom>
        </p:spPr>
      </p:pic>
      <p:pic>
        <p:nvPicPr>
          <p:cNvPr id="13" name="图片 12" descr="图形用户界面&#10;&#10;中度可信度描述已自动生成">
            <a:extLst>
              <a:ext uri="{FF2B5EF4-FFF2-40B4-BE49-F238E27FC236}">
                <a16:creationId xmlns:a16="http://schemas.microsoft.com/office/drawing/2014/main" id="{02C5B370-8A29-A8B9-DA8F-8E13791EE7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94" y="5239539"/>
            <a:ext cx="838243" cy="6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89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a=0, b=0;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&amp;a, &amp;b);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地址表列多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65"/>
            <a:ext cx="5122140" cy="25504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结论：当地址表列的个数多于格式控制符时，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编译器报警告但正常输出</a:t>
            </a:r>
            <a:r>
              <a:rPr kumimoji="1" lang="en-US" altLang="zh-CN" sz="1600" b="1" u="sng" dirty="0">
                <a:latin typeface="+mn-ea"/>
              </a:rPr>
              <a:t>_</a:t>
            </a:r>
            <a:endParaRPr kumimoji="1" lang="zh-CN" altLang="en-US" sz="16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71"/>
            <a:ext cx="5122140" cy="26596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格式符多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71"/>
            <a:ext cx="2572496" cy="16551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VS</a:t>
            </a:r>
            <a:r>
              <a:rPr kumimoji="1" lang="zh-CN" altLang="en-US" sz="1200" b="1" dirty="0">
                <a:latin typeface="+mn-ea"/>
              </a:rPr>
              <a:t>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15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44C284-3614-4037-9019-1818F6AE907B}"/>
              </a:ext>
            </a:extLst>
          </p:cNvPr>
          <p:cNvSpPr/>
          <p:nvPr/>
        </p:nvSpPr>
        <p:spPr bwMode="auto">
          <a:xfrm>
            <a:off x="8286750" y="3983669"/>
            <a:ext cx="2549644" cy="16551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Dev</a:t>
            </a:r>
            <a:r>
              <a:rPr kumimoji="1" lang="zh-CN" altLang="en-US" sz="1200" b="1" dirty="0">
                <a:latin typeface="+mn-ea"/>
              </a:rPr>
              <a:t>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15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55D18E-025F-4069-B6FC-7888B6149CF9}"/>
              </a:ext>
            </a:extLst>
          </p:cNvPr>
          <p:cNvSpPr/>
          <p:nvPr/>
        </p:nvSpPr>
        <p:spPr bwMode="auto">
          <a:xfrm>
            <a:off x="5714254" y="5638799"/>
            <a:ext cx="5122140" cy="8953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结论：当格式控制符的个数多个地址表列时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按地址表列的个数输出</a:t>
            </a:r>
            <a:r>
              <a:rPr kumimoji="1" lang="en-US" altLang="zh-CN" sz="1200" b="1" u="sng" dirty="0">
                <a:latin typeface="+mn-ea"/>
              </a:rPr>
              <a:t>_</a:t>
            </a:r>
          </a:p>
        </p:txBody>
      </p: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D36F79C8-E2C9-17CC-665F-007A65BE0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84" y="4069540"/>
            <a:ext cx="749339" cy="533427"/>
          </a:xfrm>
          <a:prstGeom prst="rect">
            <a:avLst/>
          </a:prstGeom>
        </p:spPr>
      </p:pic>
      <p:pic>
        <p:nvPicPr>
          <p:cNvPr id="11" name="图片 10" descr="图形用户界面, 应用程序&#10;&#10;描述已自动生成">
            <a:extLst>
              <a:ext uri="{FF2B5EF4-FFF2-40B4-BE49-F238E27FC236}">
                <a16:creationId xmlns:a16="http://schemas.microsoft.com/office/drawing/2014/main" id="{8AFED72D-557E-8C1E-5F87-315882690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85" y="4799679"/>
            <a:ext cx="736638" cy="52707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D4866CA-3173-B2D5-B29D-482EEF9D6F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15" y="4614711"/>
            <a:ext cx="2781443" cy="1714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C63E6D2-77A0-56D5-6DE8-EA7A86F613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614" y="5331479"/>
            <a:ext cx="2781443" cy="171459"/>
          </a:xfrm>
          <a:prstGeom prst="rect">
            <a:avLst/>
          </a:prstGeom>
        </p:spPr>
      </p:pic>
      <p:pic>
        <p:nvPicPr>
          <p:cNvPr id="17" name="图片 16" descr="图形用户界面, 应用程序&#10;&#10;描述已自动生成">
            <a:extLst>
              <a:ext uri="{FF2B5EF4-FFF2-40B4-BE49-F238E27FC236}">
                <a16:creationId xmlns:a16="http://schemas.microsoft.com/office/drawing/2014/main" id="{FAF52D4A-4491-9E6B-85E5-F1B53D0EF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463" y="4006344"/>
            <a:ext cx="591850" cy="53578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C318D6F-DC85-7650-0A3B-2A2B39FF5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507" y="4614709"/>
            <a:ext cx="2278375" cy="119681"/>
          </a:xfrm>
          <a:prstGeom prst="rect">
            <a:avLst/>
          </a:prstGeom>
        </p:spPr>
      </p:pic>
      <p:pic>
        <p:nvPicPr>
          <p:cNvPr id="21" name="图片 20" descr="图形用户界面, 文本&#10;&#10;描述已自动生成">
            <a:extLst>
              <a:ext uri="{FF2B5EF4-FFF2-40B4-BE49-F238E27FC236}">
                <a16:creationId xmlns:a16="http://schemas.microsoft.com/office/drawing/2014/main" id="{6A9D992D-6D89-3097-8DBE-D17A178E9A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125" y="4768045"/>
            <a:ext cx="527077" cy="62233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ED40F7D-C0F7-AB21-EEC2-DDB68DB409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580" y="5436400"/>
            <a:ext cx="2278375" cy="119681"/>
          </a:xfrm>
          <a:prstGeom prst="rect">
            <a:avLst/>
          </a:prstGeom>
        </p:spPr>
      </p:pic>
      <p:pic>
        <p:nvPicPr>
          <p:cNvPr id="25" name="图片 24" descr="图形用户界面&#10;&#10;中度可信度描述已自动生成">
            <a:extLst>
              <a:ext uri="{FF2B5EF4-FFF2-40B4-BE49-F238E27FC236}">
                <a16:creationId xmlns:a16="http://schemas.microsoft.com/office/drawing/2014/main" id="{5C842144-3A66-32B2-5C8E-79E26F1228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522" y="4006344"/>
            <a:ext cx="673306" cy="728046"/>
          </a:xfrm>
          <a:prstGeom prst="rect">
            <a:avLst/>
          </a:prstGeom>
        </p:spPr>
      </p:pic>
      <p:pic>
        <p:nvPicPr>
          <p:cNvPr id="27" name="图片 26" descr="文本&#10;&#10;中度可信度描述已自动生成">
            <a:extLst>
              <a:ext uri="{FF2B5EF4-FFF2-40B4-BE49-F238E27FC236}">
                <a16:creationId xmlns:a16="http://schemas.microsoft.com/office/drawing/2014/main" id="{5B8AD2F9-B774-88D8-CFCA-F7F3DB7B35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026" y="4753376"/>
            <a:ext cx="529038" cy="82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80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ret=%d\n", a,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73"/>
            <a:ext cx="5122140" cy="2550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69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b, ret;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 ret=%d\n", a, b,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结论：在输入正确时，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的返回值是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地址表列的数目</a:t>
            </a:r>
            <a:r>
              <a:rPr kumimoji="1" lang="en-US" altLang="zh-CN" sz="1600" b="1" u="sng" dirty="0">
                <a:latin typeface="+mn-ea"/>
              </a:rPr>
              <a:t>_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BE02C609-21F1-07E4-0709-FEEE30375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16" y="4681025"/>
            <a:ext cx="2108308" cy="577880"/>
          </a:xfrm>
          <a:prstGeom prst="rect">
            <a:avLst/>
          </a:prstGeom>
        </p:spPr>
      </p:pic>
      <p:pic>
        <p:nvPicPr>
          <p:cNvPr id="9" name="图片 8" descr="图形用户界面, 文本&#10;&#10;描述已自动生成">
            <a:extLst>
              <a:ext uri="{FF2B5EF4-FFF2-40B4-BE49-F238E27FC236}">
                <a16:creationId xmlns:a16="http://schemas.microsoft.com/office/drawing/2014/main" id="{B8EF04D8-F69C-DDC0-CD98-F5C25ED0C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746" y="4681025"/>
            <a:ext cx="2051155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01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659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d,%d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983666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10 15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10,15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5714254" y="1323969"/>
            <a:ext cx="5122140" cy="26596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d,b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=%d", &amp;a, &amp;b);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5714254" y="3983667"/>
            <a:ext cx="5122140" cy="25504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10 15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10,15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a=10,b=15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结论：当格式控制符中有其它字符（逗号，</a:t>
            </a:r>
            <a:r>
              <a:rPr kumimoji="1" lang="en-US" altLang="zh-CN" sz="1200" b="1" dirty="0">
                <a:latin typeface="+mn-ea"/>
              </a:rPr>
              <a:t>a=</a:t>
            </a:r>
            <a:r>
              <a:rPr kumimoji="1" lang="zh-CN" altLang="en-US" sz="1200" b="1" dirty="0">
                <a:latin typeface="+mn-ea"/>
              </a:rPr>
              <a:t>等）时，对这些字符的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</a:t>
            </a:r>
            <a:r>
              <a:rPr kumimoji="1" lang="zh-CN" altLang="en-US" sz="1200" b="1" dirty="0">
                <a:latin typeface="+mn-ea"/>
              </a:rPr>
              <a:t>输入方法是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按照与格式控制符中相同方式输入</a:t>
            </a:r>
            <a:r>
              <a:rPr kumimoji="1" lang="en-US" altLang="zh-CN" sz="1200" b="1" u="sng" dirty="0">
                <a:latin typeface="+mn-ea"/>
              </a:rPr>
              <a:t>_</a:t>
            </a:r>
            <a:endParaRPr kumimoji="1" lang="zh-CN" altLang="en-US" sz="1200" b="1" u="sng" dirty="0">
              <a:latin typeface="+mn-ea"/>
            </a:endParaRPr>
          </a:p>
        </p:txBody>
      </p:sp>
      <p:pic>
        <p:nvPicPr>
          <p:cNvPr id="4" name="图片 3" descr="图片包含 图形用户界面&#10;&#10;描述已自动生成">
            <a:extLst>
              <a:ext uri="{FF2B5EF4-FFF2-40B4-BE49-F238E27FC236}">
                <a16:creationId xmlns:a16="http://schemas.microsoft.com/office/drawing/2014/main" id="{C9C60B28-4908-84B9-E8D0-08C1C4107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333" y="4076688"/>
            <a:ext cx="1651085" cy="533427"/>
          </a:xfrm>
          <a:prstGeom prst="rect">
            <a:avLst/>
          </a:prstGeom>
        </p:spPr>
      </p:pic>
      <p:pic>
        <p:nvPicPr>
          <p:cNvPr id="9" name="图片 8" descr="图形用户界面, 文本&#10;&#10;描述已自动生成">
            <a:extLst>
              <a:ext uri="{FF2B5EF4-FFF2-40B4-BE49-F238E27FC236}">
                <a16:creationId xmlns:a16="http://schemas.microsoft.com/office/drawing/2014/main" id="{5B9BEE3E-6517-43FB-16BA-72F7710A1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02" y="5364953"/>
            <a:ext cx="939848" cy="571529"/>
          </a:xfrm>
          <a:prstGeom prst="rect">
            <a:avLst/>
          </a:prstGeom>
        </p:spPr>
      </p:pic>
      <p:pic>
        <p:nvPicPr>
          <p:cNvPr id="11" name="图片 10" descr="图形用户界面&#10;&#10;描述已自动生成">
            <a:extLst>
              <a:ext uri="{FF2B5EF4-FFF2-40B4-BE49-F238E27FC236}">
                <a16:creationId xmlns:a16="http://schemas.microsoft.com/office/drawing/2014/main" id="{525137D5-0C4A-E055-2B2C-CCE9F9056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35" y="4009220"/>
            <a:ext cx="2057506" cy="539778"/>
          </a:xfrm>
          <a:prstGeom prst="rect">
            <a:avLst/>
          </a:prstGeom>
        </p:spPr>
      </p:pic>
      <p:pic>
        <p:nvPicPr>
          <p:cNvPr id="13" name="图片 12" descr="图形用户界面&#10;&#10;描述已自动生成">
            <a:extLst>
              <a:ext uri="{FF2B5EF4-FFF2-40B4-BE49-F238E27FC236}">
                <a16:creationId xmlns:a16="http://schemas.microsoft.com/office/drawing/2014/main" id="{2EA80C99-969B-A8E0-F830-740D82F5D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266" y="4559291"/>
            <a:ext cx="2051155" cy="539778"/>
          </a:xfrm>
          <a:prstGeom prst="rect">
            <a:avLst/>
          </a:prstGeom>
        </p:spPr>
      </p:pic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B88D6825-058F-48DD-4D38-A29845269A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827" y="5099069"/>
            <a:ext cx="1231963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41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2"/>
            <a:ext cx="3446485" cy="31146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short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("%d",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\n",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0589" y="4438649"/>
            <a:ext cx="3446485" cy="12090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6B113-D59A-4183-9543-77347AAC4566}"/>
              </a:ext>
            </a:extLst>
          </p:cNvPr>
          <p:cNvSpPr/>
          <p:nvPr/>
        </p:nvSpPr>
        <p:spPr bwMode="auto">
          <a:xfrm>
            <a:off x="7480508" y="1323965"/>
            <a:ext cx="3520867" cy="31146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short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\n",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5F224-2C6E-4BB6-8EC5-B84635D1F911}"/>
              </a:ext>
            </a:extLst>
          </p:cNvPr>
          <p:cNvSpPr/>
          <p:nvPr/>
        </p:nvSpPr>
        <p:spPr bwMode="auto">
          <a:xfrm>
            <a:off x="7486249" y="4438641"/>
            <a:ext cx="3512075" cy="120903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70000</a:t>
            </a:r>
            <a:r>
              <a:rPr kumimoji="1" lang="en-US" altLang="zh-CN" sz="1200" b="1" dirty="0">
                <a:latin typeface="+mn-ea"/>
              </a:rPr>
              <a:t>↙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0F3F63-DACA-4A70-834E-261EE777A3A4}"/>
              </a:ext>
            </a:extLst>
          </p:cNvPr>
          <p:cNvSpPr/>
          <p:nvPr/>
        </p:nvSpPr>
        <p:spPr bwMode="auto">
          <a:xfrm>
            <a:off x="4038600" y="1323969"/>
            <a:ext cx="3441908" cy="31146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("c=%d\n",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300598-E1EC-48F0-8F31-63C5AEA2936F}"/>
              </a:ext>
            </a:extLst>
          </p:cNvPr>
          <p:cNvSpPr/>
          <p:nvPr/>
        </p:nvSpPr>
        <p:spPr bwMode="auto">
          <a:xfrm>
            <a:off x="4037074" y="4438645"/>
            <a:ext cx="3443434" cy="12090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BC8F18-2F36-419F-9503-80B433A8719D}"/>
              </a:ext>
            </a:extLst>
          </p:cNvPr>
          <p:cNvSpPr/>
          <p:nvPr/>
        </p:nvSpPr>
        <p:spPr bwMode="auto">
          <a:xfrm>
            <a:off x="590589" y="5647691"/>
            <a:ext cx="10407735" cy="8864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、附加格式控制符</a:t>
            </a:r>
            <a:r>
              <a:rPr kumimoji="1" lang="en-US" altLang="zh-CN" sz="1200" b="1" dirty="0">
                <a:latin typeface="+mn-ea"/>
              </a:rPr>
              <a:t>h</a:t>
            </a:r>
            <a:r>
              <a:rPr kumimoji="1" lang="zh-CN" altLang="en-US" sz="1200" b="1" dirty="0">
                <a:latin typeface="+mn-ea"/>
              </a:rPr>
              <a:t>的作用是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输入短整型数</a:t>
            </a:r>
            <a:r>
              <a:rPr kumimoji="1" lang="en-US" altLang="zh-CN" sz="1200" b="1" u="sng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、如果格式控制符的数据类型和要读取的变量类型的字节大小不一致（例：</a:t>
            </a:r>
            <a:r>
              <a:rPr kumimoji="1" lang="en-US" altLang="zh-CN" sz="1200" b="1" dirty="0">
                <a:latin typeface="+mn-ea"/>
              </a:rPr>
              <a:t>4/2</a:t>
            </a:r>
            <a:r>
              <a:rPr kumimoji="1" lang="zh-CN" altLang="en-US" sz="1200" b="1" dirty="0">
                <a:latin typeface="+mn-ea"/>
              </a:rPr>
              <a:t>字节），则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会发生数据截断</a:t>
            </a:r>
            <a:r>
              <a:rPr kumimoji="1" lang="en-US" altLang="zh-CN" sz="1200" b="1" u="sng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、记住这个</a:t>
            </a: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page</a:t>
            </a:r>
            <a:r>
              <a:rPr kumimoji="1"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，相关错误的原理性分析，第</a:t>
            </a: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6</a:t>
            </a:r>
            <a:r>
              <a:rPr kumimoji="1"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章完成后会明白</a:t>
            </a:r>
            <a:r>
              <a:rPr kumimoji="1"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!!!</a:t>
            </a:r>
          </a:p>
        </p:txBody>
      </p: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B62FE04E-AA5D-D083-5D4D-EE9D9A13AA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17959" r="3833" b="7805"/>
          <a:stretch/>
        </p:blipFill>
        <p:spPr>
          <a:xfrm>
            <a:off x="2057402" y="4707734"/>
            <a:ext cx="1964531" cy="935192"/>
          </a:xfrm>
          <a:prstGeom prst="rect">
            <a:avLst/>
          </a:prstGeom>
        </p:spPr>
      </p:pic>
      <p:pic>
        <p:nvPicPr>
          <p:cNvPr id="12" name="图片 11" descr="图形用户界面, 应用程序&#10;&#10;描述已自动生成">
            <a:extLst>
              <a:ext uri="{FF2B5EF4-FFF2-40B4-BE49-F238E27FC236}">
                <a16:creationId xmlns:a16="http://schemas.microsoft.com/office/drawing/2014/main" id="{67A415CA-A82D-034A-C5E0-6BFBDD87B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62" y="5041232"/>
            <a:ext cx="539778" cy="558829"/>
          </a:xfrm>
          <a:prstGeom prst="rect">
            <a:avLst/>
          </a:prstGeom>
        </p:spPr>
      </p:pic>
      <p:pic>
        <p:nvPicPr>
          <p:cNvPr id="14" name="图片 13" descr="图形用户界面, 应用程序&#10;&#10;描述已自动生成">
            <a:extLst>
              <a:ext uri="{FF2B5EF4-FFF2-40B4-BE49-F238E27FC236}">
                <a16:creationId xmlns:a16="http://schemas.microsoft.com/office/drawing/2014/main" id="{845F85D2-17E3-D4BE-B3CB-CFA10CDF0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34" y="4771343"/>
            <a:ext cx="1054154" cy="53977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E116A5E-1261-7F53-FD9A-D51BE0EA3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68" y="5514190"/>
            <a:ext cx="3679178" cy="135822"/>
          </a:xfrm>
          <a:prstGeom prst="rect">
            <a:avLst/>
          </a:prstGeom>
        </p:spPr>
      </p:pic>
      <p:pic>
        <p:nvPicPr>
          <p:cNvPr id="18" name="图片 17" descr="图形用户界面, 应用程序&#10;&#10;描述已自动生成">
            <a:extLst>
              <a:ext uri="{FF2B5EF4-FFF2-40B4-BE49-F238E27FC236}">
                <a16:creationId xmlns:a16="http://schemas.microsoft.com/office/drawing/2014/main" id="{A079B04C-87EA-9194-C872-49139F98BD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871" y="4460071"/>
            <a:ext cx="520727" cy="495325"/>
          </a:xfrm>
          <a:prstGeom prst="rect">
            <a:avLst/>
          </a:prstGeom>
        </p:spPr>
      </p:pic>
      <p:pic>
        <p:nvPicPr>
          <p:cNvPr id="20" name="图片 19" descr="徽标&#10;&#10;中度可信度描述已自动生成">
            <a:extLst>
              <a:ext uri="{FF2B5EF4-FFF2-40B4-BE49-F238E27FC236}">
                <a16:creationId xmlns:a16="http://schemas.microsoft.com/office/drawing/2014/main" id="{4223868C-FE26-0CCB-7020-EA22D7B17D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871" y="5001560"/>
            <a:ext cx="577880" cy="5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4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G.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("%d %x %o", &amp;a, &amp;b,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("a=%d, b=%d, c=%d\n", a, b,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10 11 12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ab 76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10 -11 +12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12 -ab +76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E6BA0B6F-F277-4E23-07F9-072B69F28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1743873"/>
            <a:ext cx="1365320" cy="520727"/>
          </a:xfrm>
          <a:prstGeom prst="rect">
            <a:avLst/>
          </a:prstGeom>
        </p:spPr>
      </p:pic>
      <p:pic>
        <p:nvPicPr>
          <p:cNvPr id="7" name="图片 6" descr="图形用户界面, 文本&#10;&#10;描述已自动生成">
            <a:extLst>
              <a:ext uri="{FF2B5EF4-FFF2-40B4-BE49-F238E27FC236}">
                <a16:creationId xmlns:a16="http://schemas.microsoft.com/office/drawing/2014/main" id="{7736CA05-53C1-84E3-AA48-2F25337B2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2684501"/>
            <a:ext cx="1720938" cy="584230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0EE46564-0C86-162A-BF45-619CDDA0D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3632347"/>
            <a:ext cx="1441524" cy="571529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223DC848-D9A6-8547-E3EE-A971E16F0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15" y="4672337"/>
            <a:ext cx="1416123" cy="5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30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H.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short a, b, c;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%hx %ho", &amp;a, &amp;b, &amp;c);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, b=%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, c=%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\n", a, b, c);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10 11 12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ab 76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10 -11 +12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12 -ab +76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5E691A14-ADC7-CA76-CCF5-864123265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504" y="1679855"/>
            <a:ext cx="1276416" cy="577880"/>
          </a:xfrm>
          <a:prstGeom prst="rect">
            <a:avLst/>
          </a:prstGeom>
        </p:spPr>
      </p:pic>
      <p:pic>
        <p:nvPicPr>
          <p:cNvPr id="7" name="图片 6" descr="图形用户界面, 文本&#10;&#10;描述已自动生成">
            <a:extLst>
              <a:ext uri="{FF2B5EF4-FFF2-40B4-BE49-F238E27FC236}">
                <a16:creationId xmlns:a16="http://schemas.microsoft.com/office/drawing/2014/main" id="{A389D453-206A-F9E1-D8F6-6546BF07A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504" y="2692754"/>
            <a:ext cx="1339919" cy="565179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2909E7A9-DB34-2561-B47D-D89F2EFA6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504" y="3671868"/>
            <a:ext cx="1333569" cy="514376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AAAB45C1-0EE6-97DE-05BE-DDFA718C94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504" y="4653090"/>
            <a:ext cx="1460575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93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I.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714254" y="1323970"/>
            <a:ext cx="5122140" cy="31527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("%3d %*2d %3d",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("a=%d b=%d\n",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4476749"/>
            <a:ext cx="5122140" cy="2057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*md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*m</a:t>
            </a:r>
            <a:r>
              <a:rPr kumimoji="1" lang="zh-CN" altLang="en-US" sz="1600" b="1" dirty="0">
                <a:latin typeface="+mn-ea"/>
              </a:rPr>
              <a:t>表示：不赋给变量的输入数据宽度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1"/>
            <a:ext cx="5122140" cy="31527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("%3d",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("a=%d\n",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F7020-1E85-4E42-85B3-DF1599847D9A}"/>
              </a:ext>
            </a:extLst>
          </p:cNvPr>
          <p:cNvSpPr/>
          <p:nvPr/>
        </p:nvSpPr>
        <p:spPr bwMode="auto">
          <a:xfrm>
            <a:off x="592114" y="4476750"/>
            <a:ext cx="5122140" cy="20478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latin typeface="+mn-ea"/>
              </a:rPr>
              <a:t>%md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m</a:t>
            </a:r>
            <a:r>
              <a:rPr kumimoji="1" lang="zh-CN" altLang="en-US" sz="1600" b="1" dirty="0">
                <a:latin typeface="+mn-ea"/>
              </a:rPr>
              <a:t>表示：指定输入数据所占的宽度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89953564-BF23-406F-AF6A-46513D1D1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91" y="4831743"/>
            <a:ext cx="831893" cy="596931"/>
          </a:xfrm>
          <a:prstGeom prst="rect">
            <a:avLst/>
          </a:prstGeom>
        </p:spPr>
      </p:pic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EAFEE8CC-FB59-2A1B-208A-C0A9E23AC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78" y="4888896"/>
            <a:ext cx="889046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9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J.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7514394" y="1323970"/>
            <a:ext cx="3537537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%3d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4053254" y="3692769"/>
            <a:ext cx="3461140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123 456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1"/>
            <a:ext cx="3461140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%d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F7020-1E85-4E42-85B3-DF1599847D9A}"/>
              </a:ext>
            </a:extLst>
          </p:cNvPr>
          <p:cNvSpPr/>
          <p:nvPr/>
        </p:nvSpPr>
        <p:spPr bwMode="auto">
          <a:xfrm>
            <a:off x="592114" y="3692769"/>
            <a:ext cx="3461140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123 456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AEFAD7-4E6A-40BB-8C6F-D16012EA5A30}"/>
              </a:ext>
            </a:extLst>
          </p:cNvPr>
          <p:cNvSpPr/>
          <p:nvPr/>
        </p:nvSpPr>
        <p:spPr bwMode="auto">
          <a:xfrm>
            <a:off x="4053254" y="1323969"/>
            <a:ext cx="3461140" cy="23687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int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%x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("%d\n",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C01EBE-E02B-4308-936A-5E7671612492}"/>
              </a:ext>
            </a:extLst>
          </p:cNvPr>
          <p:cNvSpPr/>
          <p:nvPr/>
        </p:nvSpPr>
        <p:spPr bwMode="auto">
          <a:xfrm>
            <a:off x="7514394" y="3692769"/>
            <a:ext cx="3537537" cy="20310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123a**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12a**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3530A6-81DD-44C3-A9A3-E1D20B3C3295}"/>
              </a:ext>
            </a:extLst>
          </p:cNvPr>
          <p:cNvSpPr/>
          <p:nvPr/>
        </p:nvSpPr>
        <p:spPr bwMode="auto">
          <a:xfrm>
            <a:off x="590589" y="5723792"/>
            <a:ext cx="10461342" cy="8103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输入的终止条件是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无</a:t>
            </a:r>
            <a:r>
              <a:rPr kumimoji="1" lang="en-US" altLang="zh-CN" sz="1600" b="1" u="sng" dirty="0">
                <a:latin typeface="+mn-ea"/>
              </a:rPr>
              <a:t>*</a:t>
            </a:r>
            <a:r>
              <a:rPr kumimoji="1" lang="zh-CN" altLang="en-US" sz="1600" b="1" u="sng" dirty="0">
                <a:latin typeface="+mn-ea"/>
              </a:rPr>
              <a:t>格式字符时的空格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不符合数据类型的字母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符号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超出指定宽度</a:t>
            </a:r>
            <a:r>
              <a:rPr kumimoji="1" lang="en-US" altLang="zh-CN" sz="1600" b="1" u="sng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共四项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0F9A275-3B7F-CBFE-0FDA-A91FBC271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43" y="3692767"/>
            <a:ext cx="412771" cy="539778"/>
          </a:xfrm>
          <a:prstGeom prst="rect">
            <a:avLst/>
          </a:prstGeom>
        </p:spPr>
      </p:pic>
      <p:pic>
        <p:nvPicPr>
          <p:cNvPr id="12" name="图片 11" descr="图形用户界面, 文本&#10;&#10;中度可信度描述已自动生成">
            <a:extLst>
              <a:ext uri="{FF2B5EF4-FFF2-40B4-BE49-F238E27FC236}">
                <a16:creationId xmlns:a16="http://schemas.microsoft.com/office/drawing/2014/main" id="{10B55441-BCAB-9D98-EDFA-469419490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16" y="4130400"/>
            <a:ext cx="673135" cy="577880"/>
          </a:xfrm>
          <a:prstGeom prst="rect">
            <a:avLst/>
          </a:prstGeom>
        </p:spPr>
      </p:pic>
      <p:pic>
        <p:nvPicPr>
          <p:cNvPr id="14" name="图片 13" descr="图形用户界面, 应用程序&#10;&#10;描述已自动生成">
            <a:extLst>
              <a:ext uri="{FF2B5EF4-FFF2-40B4-BE49-F238E27FC236}">
                <a16:creationId xmlns:a16="http://schemas.microsoft.com/office/drawing/2014/main" id="{2339B1CA-9794-EEF2-DE93-DE50A3D0C8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568" y="4818869"/>
            <a:ext cx="603281" cy="603281"/>
          </a:xfrm>
          <a:prstGeom prst="rect">
            <a:avLst/>
          </a:prstGeom>
        </p:spPr>
      </p:pic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B909A783-A3AB-BD8A-AEAC-532BB96C61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61" y="3721667"/>
            <a:ext cx="419122" cy="527077"/>
          </a:xfrm>
          <a:prstGeom prst="rect">
            <a:avLst/>
          </a:prstGeom>
        </p:spPr>
      </p:pic>
      <p:pic>
        <p:nvPicPr>
          <p:cNvPr id="18" name="图片 17" descr="图形用户界面, 文本, 应用程序&#10;&#10;描述已自动生成">
            <a:extLst>
              <a:ext uri="{FF2B5EF4-FFF2-40B4-BE49-F238E27FC236}">
                <a16:creationId xmlns:a16="http://schemas.microsoft.com/office/drawing/2014/main" id="{6FC5C871-66E4-0FC1-2FC9-E6CEDA74A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89" y="4231740"/>
            <a:ext cx="692186" cy="539778"/>
          </a:xfrm>
          <a:prstGeom prst="rect">
            <a:avLst/>
          </a:prstGeom>
        </p:spPr>
      </p:pic>
      <p:pic>
        <p:nvPicPr>
          <p:cNvPr id="20" name="图片 19" descr="图形用户界面, 文本, 应用程序&#10;&#10;描述已自动生成">
            <a:extLst>
              <a:ext uri="{FF2B5EF4-FFF2-40B4-BE49-F238E27FC236}">
                <a16:creationId xmlns:a16="http://schemas.microsoft.com/office/drawing/2014/main" id="{1BD41A7C-37B3-1BF9-E1EF-9FED8244D5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64" y="4904599"/>
            <a:ext cx="673135" cy="546128"/>
          </a:xfrm>
          <a:prstGeom prst="rect">
            <a:avLst/>
          </a:prstGeom>
        </p:spPr>
      </p:pic>
      <p:pic>
        <p:nvPicPr>
          <p:cNvPr id="22" name="图片 21" descr="图形用户界面&#10;&#10;中度可信度描述已自动生成">
            <a:extLst>
              <a:ext uri="{FF2B5EF4-FFF2-40B4-BE49-F238E27FC236}">
                <a16:creationId xmlns:a16="http://schemas.microsoft.com/office/drawing/2014/main" id="{FC31C030-D3B9-506F-738B-555FA1ED17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244" y="3704663"/>
            <a:ext cx="508026" cy="527077"/>
          </a:xfrm>
          <a:prstGeom prst="rect">
            <a:avLst/>
          </a:prstGeom>
        </p:spPr>
      </p:pic>
      <p:pic>
        <p:nvPicPr>
          <p:cNvPr id="24" name="图片 23" descr="图形用户界面, 文本&#10;&#10;描述已自动生成">
            <a:extLst>
              <a:ext uri="{FF2B5EF4-FFF2-40B4-BE49-F238E27FC236}">
                <a16:creationId xmlns:a16="http://schemas.microsoft.com/office/drawing/2014/main" id="{8014C62E-8F5E-0A53-36D1-3E8F9D7F8E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529" y="4248744"/>
            <a:ext cx="584230" cy="571529"/>
          </a:xfrm>
          <a:prstGeom prst="rect">
            <a:avLst/>
          </a:prstGeom>
        </p:spPr>
      </p:pic>
      <p:pic>
        <p:nvPicPr>
          <p:cNvPr id="26" name="图片 25" descr="图形用户界面, 文本&#10;&#10;描述已自动生成">
            <a:extLst>
              <a:ext uri="{FF2B5EF4-FFF2-40B4-BE49-F238E27FC236}">
                <a16:creationId xmlns:a16="http://schemas.microsoft.com/office/drawing/2014/main" id="{886895F6-FE81-8F28-885C-EF00DBDBA5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464" y="4940162"/>
            <a:ext cx="742988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3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K.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714254" y="1323970"/>
            <a:ext cx="5122140" cy="23600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("%3d%*2d%3d", &amp;a, &amp;b);</a:t>
            </a: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("%d</a:t>
            </a:r>
            <a:r>
              <a:rPr kumimoji="1" lang="en-US" altLang="zh-CN" sz="1600" b="1" dirty="0">
                <a:latin typeface="宋体"/>
              </a:rPr>
              <a:t> %d\n", a, 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3683977"/>
            <a:ext cx="5122140" cy="24530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123456↙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      </a:t>
            </a:r>
            <a:r>
              <a:rPr kumimoji="1" lang="zh-CN" altLang="en-US" sz="16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6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输入：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12345678↙    </a:t>
            </a:r>
            <a:r>
              <a:rPr kumimoji="1" lang="zh-CN" altLang="en-US" sz="16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123456789↙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   </a:t>
            </a:r>
            <a:r>
              <a:rPr kumimoji="1" lang="zh-CN" altLang="en-US" sz="16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6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输入：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/>
                <a:ea typeface="宋体" pitchFamily="2" charset="-122"/>
                <a:cs typeface="Times New Roman" charset="0"/>
              </a:rPr>
              <a:t>123 45 678↙</a:t>
            </a:r>
            <a:r>
              <a:rPr kumimoji="1" lang="zh-CN" altLang="en-US" sz="1600" b="1" dirty="0">
                <a:latin typeface="宋体"/>
                <a:ea typeface="宋体" pitchFamily="2" charset="-122"/>
                <a:cs typeface="Times New Roman" charset="0"/>
              </a:rPr>
              <a:t>  ，输出：</a:t>
            </a:r>
            <a:endParaRPr kumimoji="1" lang="en-US" altLang="zh-CN" sz="1600" b="1" dirty="0">
              <a:latin typeface="宋体"/>
              <a:ea typeface="宋体" pitchFamily="2" charset="-122"/>
              <a:cs typeface="Times New Roman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2"/>
            <a:ext cx="5122140" cy="23600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("%3d%3d",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</a:t>
            </a:r>
            <a:r>
              <a:rPr kumimoji="1" lang="en-US" altLang="zh-CN" sz="1600" b="1" dirty="0">
                <a:latin typeface="+mn-ea"/>
              </a:rPr>
              <a:t> %d\n", a,</a:t>
            </a:r>
            <a:r>
              <a:rPr kumimoji="1" lang="zh-CN" altLang="en-US" sz="1600" b="1" dirty="0">
                <a:latin typeface="+mn-ea"/>
              </a:rPr>
              <a:t> 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F7020-1E85-4E42-85B3-DF1599847D9A}"/>
              </a:ext>
            </a:extLst>
          </p:cNvPr>
          <p:cNvSpPr/>
          <p:nvPr/>
        </p:nvSpPr>
        <p:spPr bwMode="auto">
          <a:xfrm>
            <a:off x="592114" y="3680314"/>
            <a:ext cx="5122140" cy="24567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</a:rPr>
              <a:t>12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↙ 345↙</a:t>
            </a:r>
            <a:r>
              <a:rPr kumimoji="1" lang="en-US" altLang="zh-CN" sz="1200" b="1" dirty="0">
                <a:latin typeface="宋体"/>
                <a:ea typeface="宋体" pitchFamily="2" charset="-122"/>
                <a:cs typeface="Times New Roman" charset="0"/>
              </a:rPr>
              <a:t>   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12↙ 3456↙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  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123↙456↙</a:t>
            </a:r>
            <a:r>
              <a:rPr kumimoji="1" lang="en-US" altLang="zh-CN" sz="1200" b="1" dirty="0">
                <a:latin typeface="宋体"/>
                <a:ea typeface="宋体" pitchFamily="2" charset="-122"/>
                <a:cs typeface="Times New Roman" charset="0"/>
              </a:rPr>
              <a:t>   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1234︺5678↙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 ，输出：</a:t>
            </a:r>
            <a:endParaRPr kumimoji="1" lang="en-US" altLang="zh-CN" sz="1200" b="1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u="sng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123456↙</a:t>
            </a:r>
            <a:r>
              <a:rPr kumimoji="1" lang="en-US" altLang="zh-CN" sz="1200" b="1" dirty="0">
                <a:latin typeface="宋体"/>
                <a:ea typeface="宋体" pitchFamily="2" charset="-122"/>
                <a:cs typeface="Times New Roman" charset="0"/>
              </a:rPr>
              <a:t>     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u="sng" dirty="0"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宋体"/>
                <a:ea typeface="宋体" pitchFamily="2" charset="-122"/>
              </a:rPr>
              <a:t>输入：</a:t>
            </a:r>
            <a:r>
              <a:rPr kumimoji="1" lang="en-US" altLang="zh-CN" sz="1200" b="1" u="sng" dirty="0">
                <a:latin typeface="宋体"/>
                <a:ea typeface="宋体" pitchFamily="2" charset="-122"/>
              </a:rPr>
              <a:t>1</a:t>
            </a:r>
            <a:r>
              <a:rPr kumimoji="1" lang="en-US" altLang="zh-CN" sz="1200" b="1" u="sng" dirty="0">
                <a:latin typeface="宋体"/>
                <a:ea typeface="宋体" pitchFamily="2" charset="-122"/>
                <a:cs typeface="Times New Roman" charset="0"/>
              </a:rPr>
              <a:t>2345678↙</a:t>
            </a:r>
            <a:r>
              <a:rPr kumimoji="1" lang="en-US" altLang="zh-CN" sz="1200" b="1" dirty="0">
                <a:latin typeface="宋体"/>
                <a:ea typeface="宋体" pitchFamily="2" charset="-122"/>
                <a:cs typeface="Times New Roman" charset="0"/>
              </a:rPr>
              <a:t>   </a:t>
            </a:r>
            <a:r>
              <a:rPr kumimoji="1" lang="zh-CN" altLang="en-US" sz="1200" b="1" dirty="0">
                <a:latin typeface="宋体"/>
                <a:ea typeface="宋体" pitchFamily="2" charset="-122"/>
                <a:cs typeface="Times New Roman" charset="0"/>
              </a:rPr>
              <a:t>，输出：</a:t>
            </a:r>
            <a:endParaRPr kumimoji="1" lang="en-US" altLang="zh-CN" sz="1200" b="1" dirty="0">
              <a:latin typeface="宋体"/>
              <a:ea typeface="宋体" pitchFamily="2" charset="-122"/>
              <a:cs typeface="Times New Roman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注：特别关注第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项的结果，想想为什么？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CF29FC-145E-4F6B-97EC-4C0FF5963AAF}"/>
              </a:ext>
            </a:extLst>
          </p:cNvPr>
          <p:cNvSpPr/>
          <p:nvPr/>
        </p:nvSpPr>
        <p:spPr bwMode="auto">
          <a:xfrm>
            <a:off x="590589" y="6137030"/>
            <a:ext cx="10245806" cy="397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考查上题得出的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终止条件的结论是否完整，如果不完整，补充修改上题的结论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2B25B353-4008-2DA1-8EA7-491B352D4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46" y="3721069"/>
            <a:ext cx="609631" cy="692186"/>
          </a:xfrm>
          <a:prstGeom prst="rect">
            <a:avLst/>
          </a:prstGeom>
        </p:spPr>
      </p:pic>
      <p:pic>
        <p:nvPicPr>
          <p:cNvPr id="10" name="图片 9" descr="图形用户界面, 应用程序, Teams&#10;&#10;描述已自动生成">
            <a:extLst>
              <a:ext uri="{FF2B5EF4-FFF2-40B4-BE49-F238E27FC236}">
                <a16:creationId xmlns:a16="http://schemas.microsoft.com/office/drawing/2014/main" id="{A7B00E34-A330-4E90-F889-DD25ECDA0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19" y="3889283"/>
            <a:ext cx="615982" cy="723937"/>
          </a:xfrm>
          <a:prstGeom prst="rect">
            <a:avLst/>
          </a:prstGeom>
        </p:spPr>
      </p:pic>
      <p:pic>
        <p:nvPicPr>
          <p:cNvPr id="12" name="图片 11" descr="图形用户界面, 文本, 应用程序&#10;&#10;描述已自动生成">
            <a:extLst>
              <a:ext uri="{FF2B5EF4-FFF2-40B4-BE49-F238E27FC236}">
                <a16:creationId xmlns:a16="http://schemas.microsoft.com/office/drawing/2014/main" id="{3E6BB592-B0A0-CDD8-EFDA-366A0A92E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46" y="4175873"/>
            <a:ext cx="622332" cy="723937"/>
          </a:xfrm>
          <a:prstGeom prst="rect">
            <a:avLst/>
          </a:prstGeom>
        </p:spPr>
      </p:pic>
      <p:pic>
        <p:nvPicPr>
          <p:cNvPr id="14" name="图片 13" descr="图形用户界面, 文本&#10;&#10;描述已自动生成">
            <a:extLst>
              <a:ext uri="{FF2B5EF4-FFF2-40B4-BE49-F238E27FC236}">
                <a16:creationId xmlns:a16="http://schemas.microsoft.com/office/drawing/2014/main" id="{40845258-E180-D413-4C61-0B5F9B97C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93" y="4565977"/>
            <a:ext cx="831893" cy="558829"/>
          </a:xfrm>
          <a:prstGeom prst="rect">
            <a:avLst/>
          </a:prstGeom>
        </p:spPr>
      </p:pic>
      <p:pic>
        <p:nvPicPr>
          <p:cNvPr id="16" name="图片 15" descr="图形用户界面, 文本, 应用程序&#10;&#10;描述已自动生成">
            <a:extLst>
              <a:ext uri="{FF2B5EF4-FFF2-40B4-BE49-F238E27FC236}">
                <a16:creationId xmlns:a16="http://schemas.microsoft.com/office/drawing/2014/main" id="{002FD778-239A-8568-4729-A04086F326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616" y="4996777"/>
            <a:ext cx="698536" cy="558829"/>
          </a:xfrm>
          <a:prstGeom prst="rect">
            <a:avLst/>
          </a:prstGeom>
        </p:spPr>
      </p:pic>
      <p:pic>
        <p:nvPicPr>
          <p:cNvPr id="18" name="图片 17" descr="文本&#10;&#10;中度可信度描述已自动生成">
            <a:extLst>
              <a:ext uri="{FF2B5EF4-FFF2-40B4-BE49-F238E27FC236}">
                <a16:creationId xmlns:a16="http://schemas.microsoft.com/office/drawing/2014/main" id="{11ED2494-B1CC-D16C-3A73-80F05D50FD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47" y="5295252"/>
            <a:ext cx="730288" cy="565179"/>
          </a:xfrm>
          <a:prstGeom prst="rect">
            <a:avLst/>
          </a:prstGeom>
        </p:spPr>
      </p:pic>
      <p:pic>
        <p:nvPicPr>
          <p:cNvPr id="20" name="图片 19" descr="图形用户界面&#10;&#10;中度可信度描述已自动生成">
            <a:extLst>
              <a:ext uri="{FF2B5EF4-FFF2-40B4-BE49-F238E27FC236}">
                <a16:creationId xmlns:a16="http://schemas.microsoft.com/office/drawing/2014/main" id="{7E3A86A4-2BF2-9CC0-0AB9-0B860B1A88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988" y="3733474"/>
            <a:ext cx="596931" cy="552478"/>
          </a:xfrm>
          <a:prstGeom prst="rect">
            <a:avLst/>
          </a:prstGeom>
        </p:spPr>
      </p:pic>
      <p:pic>
        <p:nvPicPr>
          <p:cNvPr id="22" name="图片 21" descr="文本&#10;&#10;描述已自动生成">
            <a:extLst>
              <a:ext uri="{FF2B5EF4-FFF2-40B4-BE49-F238E27FC236}">
                <a16:creationId xmlns:a16="http://schemas.microsoft.com/office/drawing/2014/main" id="{521DD5EA-8D3E-2355-E8E7-834E7A170A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913" y="4067092"/>
            <a:ext cx="742988" cy="546128"/>
          </a:xfrm>
          <a:prstGeom prst="rect">
            <a:avLst/>
          </a:prstGeom>
        </p:spPr>
      </p:pic>
      <p:pic>
        <p:nvPicPr>
          <p:cNvPr id="24" name="图片 23" descr="文本&#10;&#10;低可信度描述已自动生成">
            <a:extLst>
              <a:ext uri="{FF2B5EF4-FFF2-40B4-BE49-F238E27FC236}">
                <a16:creationId xmlns:a16="http://schemas.microsoft.com/office/drawing/2014/main" id="{A772265C-2503-9F9C-433D-0EF10CE465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73" y="4634263"/>
            <a:ext cx="787440" cy="552478"/>
          </a:xfrm>
          <a:prstGeom prst="rect">
            <a:avLst/>
          </a:prstGeom>
        </p:spPr>
      </p:pic>
      <p:pic>
        <p:nvPicPr>
          <p:cNvPr id="26" name="图片 25" descr="图形用户界面, 文本&#10;&#10;描述已自动生成">
            <a:extLst>
              <a:ext uri="{FF2B5EF4-FFF2-40B4-BE49-F238E27FC236}">
                <a16:creationId xmlns:a16="http://schemas.microsoft.com/office/drawing/2014/main" id="{18E977EA-D412-2FDC-EF4C-F46C26A249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942" y="5038063"/>
            <a:ext cx="844593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15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L.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3924296"/>
            <a:ext cx="2625871" cy="1236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2"/>
            <a:ext cx="2625871" cy="26003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float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("%f", &amp;f);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("f=%f\n",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F4F30C-D298-4A21-A8F4-1F55688BD0E4}"/>
              </a:ext>
            </a:extLst>
          </p:cNvPr>
          <p:cNvSpPr/>
          <p:nvPr/>
        </p:nvSpPr>
        <p:spPr bwMode="auto">
          <a:xfrm>
            <a:off x="3217985" y="1323970"/>
            <a:ext cx="2625871" cy="2600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float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lf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("f=%f\n",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5C60FD-4E38-446D-8B20-64D47E7A1088}"/>
              </a:ext>
            </a:extLst>
          </p:cNvPr>
          <p:cNvSpPr/>
          <p:nvPr/>
        </p:nvSpPr>
        <p:spPr bwMode="auto">
          <a:xfrm>
            <a:off x="5843856" y="1323969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double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lf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("f=%f\n",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20665F-34AD-4023-A7B6-BCD20FF3D7DC}"/>
              </a:ext>
            </a:extLst>
          </p:cNvPr>
          <p:cNvSpPr/>
          <p:nvPr/>
        </p:nvSpPr>
        <p:spPr bwMode="auto">
          <a:xfrm>
            <a:off x="8469727" y="1323968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double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("%f", &amp;f);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("f=%f\n",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8DD6E2-C64B-46E5-8260-360139BA35CB}"/>
              </a:ext>
            </a:extLst>
          </p:cNvPr>
          <p:cNvSpPr/>
          <p:nvPr/>
        </p:nvSpPr>
        <p:spPr bwMode="auto">
          <a:xfrm>
            <a:off x="590589" y="5161083"/>
            <a:ext cx="10505009" cy="1373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、附加格式控制符</a:t>
            </a:r>
            <a:r>
              <a:rPr kumimoji="1" lang="en-US" altLang="zh-CN" sz="1600" b="1" dirty="0">
                <a:latin typeface="+mn-ea"/>
              </a:rPr>
              <a:t>l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输入长整型数</a:t>
            </a:r>
            <a:r>
              <a:rPr kumimoji="1" lang="en-US" altLang="zh-CN" sz="1600" b="1" u="sng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、如果格式控制符的数据类型和要读取的变量类型的字节大小不一致（例：</a:t>
            </a:r>
            <a:r>
              <a:rPr kumimoji="1" lang="en-US" altLang="zh-CN" sz="1600" b="1" dirty="0">
                <a:latin typeface="+mn-ea"/>
              </a:rPr>
              <a:t>4/8</a:t>
            </a:r>
            <a:r>
              <a:rPr kumimoji="1" lang="zh-CN" altLang="en-US" sz="1600" b="1" dirty="0">
                <a:latin typeface="+mn-ea"/>
              </a:rPr>
              <a:t>字节），则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编译器报</a:t>
            </a:r>
            <a:r>
              <a:rPr kumimoji="1" lang="en-US" altLang="zh-CN" sz="1600" b="1" u="sng" dirty="0">
                <a:latin typeface="+mn-ea"/>
              </a:rPr>
              <a:t>warning_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printf</a:t>
            </a:r>
            <a:r>
              <a:rPr kumimoji="1" lang="zh-CN" altLang="en-US" sz="1600" b="1" dirty="0">
                <a:latin typeface="+mn-ea"/>
              </a:rPr>
              <a:t>中，输出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型数据时，</a:t>
            </a:r>
            <a:r>
              <a:rPr kumimoji="1" lang="en-US" altLang="zh-CN" sz="1600" b="1" dirty="0">
                <a:latin typeface="+mn-ea"/>
              </a:rPr>
              <a:t>%f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en-US" altLang="zh-CN" sz="1600" b="1" u="sng" dirty="0">
                <a:latin typeface="+mn-ea"/>
              </a:rPr>
              <a:t>____</a:t>
            </a:r>
            <a:r>
              <a:rPr kumimoji="1" lang="zh-CN" altLang="en-US" sz="1600" b="1" u="sng" dirty="0">
                <a:latin typeface="+mn-ea"/>
              </a:rPr>
              <a:t>无</a:t>
            </a:r>
            <a:r>
              <a:rPr kumimoji="1" lang="en-US" altLang="zh-CN" sz="1600" b="1" u="sng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差别；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中， 输入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型数据时，</a:t>
            </a:r>
            <a:r>
              <a:rPr kumimoji="1" lang="en-US" altLang="zh-CN" sz="1600" b="1" dirty="0">
                <a:latin typeface="+mn-ea"/>
              </a:rPr>
              <a:t>%f </a:t>
            </a:r>
            <a:r>
              <a:rPr kumimoji="1" lang="zh-CN" altLang="en-US" sz="1600" b="1" dirty="0">
                <a:latin typeface="+mn-ea"/>
              </a:rPr>
              <a:t>和 </a:t>
            </a:r>
            <a:r>
              <a:rPr kumimoji="1" lang="en-US" altLang="zh-CN" sz="1600" b="1" dirty="0">
                <a:latin typeface="+mn-ea"/>
              </a:rPr>
              <a:t>%</a:t>
            </a:r>
            <a:r>
              <a:rPr kumimoji="1" lang="en-US" altLang="zh-CN" sz="1600" b="1" dirty="0" err="1">
                <a:latin typeface="+mn-ea"/>
              </a:rPr>
              <a:t>lf</a:t>
            </a:r>
            <a:r>
              <a:rPr kumimoji="1" lang="en-US" altLang="zh-CN" sz="1600" b="1" dirty="0">
                <a:latin typeface="+mn-ea"/>
              </a:rPr>
              <a:t> ____</a:t>
            </a:r>
            <a:r>
              <a:rPr kumimoji="1" lang="zh-CN" altLang="en-US" sz="1600" b="1" u="sng" dirty="0">
                <a:latin typeface="+mn-ea"/>
              </a:rPr>
              <a:t>有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差别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38D766-ADD5-475B-B9E5-51B40EFC171D}"/>
              </a:ext>
            </a:extLst>
          </p:cNvPr>
          <p:cNvSpPr/>
          <p:nvPr/>
        </p:nvSpPr>
        <p:spPr bwMode="auto">
          <a:xfrm>
            <a:off x="3217984" y="3924294"/>
            <a:ext cx="2625871" cy="12367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EA7C76-F1BE-45D8-B43D-A071C46EAC67}"/>
              </a:ext>
            </a:extLst>
          </p:cNvPr>
          <p:cNvSpPr/>
          <p:nvPr/>
        </p:nvSpPr>
        <p:spPr bwMode="auto">
          <a:xfrm>
            <a:off x="846972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13E445A1-3A54-DB28-083D-3960ADE73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02" y="4377457"/>
            <a:ext cx="965250" cy="5588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B2006C4-6FC8-DD06-10B5-FE31AE3DA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33" y="5024371"/>
            <a:ext cx="4609122" cy="136711"/>
          </a:xfrm>
          <a:prstGeom prst="rect">
            <a:avLst/>
          </a:prstGeom>
        </p:spPr>
      </p:pic>
      <p:pic>
        <p:nvPicPr>
          <p:cNvPr id="18" name="图片 17" descr="图形用户界面, 文本&#10;&#10;描述已自动生成">
            <a:extLst>
              <a:ext uri="{FF2B5EF4-FFF2-40B4-BE49-F238E27FC236}">
                <a16:creationId xmlns:a16="http://schemas.microsoft.com/office/drawing/2014/main" id="{A796C982-63FA-D8E9-C1A8-06DBEFB1C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80" y="4138246"/>
            <a:ext cx="2019404" cy="87317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B2B3BF6-88B9-4E83-BE3B-74341E329AF3}"/>
              </a:ext>
            </a:extLst>
          </p:cNvPr>
          <p:cNvSpPr/>
          <p:nvPr/>
        </p:nvSpPr>
        <p:spPr bwMode="auto">
          <a:xfrm>
            <a:off x="584385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123.45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pic>
        <p:nvPicPr>
          <p:cNvPr id="7" name="图片 6" descr="图形用户界面, 文本&#10;&#10;中度可信度描述已自动生成">
            <a:extLst>
              <a:ext uri="{FF2B5EF4-FFF2-40B4-BE49-F238E27FC236}">
                <a16:creationId xmlns:a16="http://schemas.microsoft.com/office/drawing/2014/main" id="{C51F19DE-E1EF-48FA-0038-CDF9EE89E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098" y="4414708"/>
            <a:ext cx="1067816" cy="434216"/>
          </a:xfrm>
          <a:prstGeom prst="rect">
            <a:avLst/>
          </a:prstGeom>
        </p:spPr>
      </p:pic>
      <p:pic>
        <p:nvPicPr>
          <p:cNvPr id="20" name="图片 19" descr="图形用户界面, 文本, 应用程序&#10;&#10;描述已自动生成">
            <a:extLst>
              <a:ext uri="{FF2B5EF4-FFF2-40B4-BE49-F238E27FC236}">
                <a16:creationId xmlns:a16="http://schemas.microsoft.com/office/drawing/2014/main" id="{908151B5-FECC-65D2-4F2A-3813A05E69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90" y="4372195"/>
            <a:ext cx="997001" cy="53977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90314D9-768F-9BDC-D6E1-08F60521A0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567" y="4527419"/>
            <a:ext cx="3115031" cy="32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72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M.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714254" y="1323970"/>
            <a:ext cx="5122140" cy="24567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("%7f", &amp;f);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3780692"/>
            <a:ext cx="5122140" cy="20398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1234.5678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12.345678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12345678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1"/>
            <a:ext cx="5122140" cy="24567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float 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("%7.2f", &amp;f);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("%f\n", f);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4F7020-1E85-4E42-85B3-DF1599847D9A}"/>
              </a:ext>
            </a:extLst>
          </p:cNvPr>
          <p:cNvSpPr/>
          <p:nvPr/>
        </p:nvSpPr>
        <p:spPr bwMode="auto">
          <a:xfrm>
            <a:off x="592114" y="3780693"/>
            <a:ext cx="5122140" cy="20398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1234.56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12.3456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123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582C0F-6A84-4677-9843-F794C5DAB88B}"/>
              </a:ext>
            </a:extLst>
          </p:cNvPr>
          <p:cNvSpPr/>
          <p:nvPr/>
        </p:nvSpPr>
        <p:spPr bwMode="auto">
          <a:xfrm>
            <a:off x="590589" y="5820507"/>
            <a:ext cx="10245805" cy="7136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%mf/%</a:t>
            </a:r>
            <a:r>
              <a:rPr kumimoji="1" lang="en-US" altLang="zh-CN" sz="1200" b="1" dirty="0" err="1">
                <a:latin typeface="+mn-ea"/>
              </a:rPr>
              <a:t>mlf</a:t>
            </a:r>
            <a:r>
              <a:rPr kumimoji="1" lang="zh-CN" altLang="en-US" sz="1200" b="1" dirty="0">
                <a:latin typeface="+mn-ea"/>
              </a:rPr>
              <a:t>如果指定了宽度</a:t>
            </a:r>
            <a:r>
              <a:rPr kumimoji="1" lang="en-US" altLang="zh-CN" sz="1200" b="1" dirty="0">
                <a:latin typeface="+mn-ea"/>
              </a:rPr>
              <a:t>m</a:t>
            </a:r>
            <a:r>
              <a:rPr kumimoji="1" lang="zh-CN" altLang="en-US" sz="1200" b="1" dirty="0">
                <a:latin typeface="+mn-ea"/>
              </a:rPr>
              <a:t>，则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按宽度读取</a:t>
            </a:r>
            <a:r>
              <a:rPr kumimoji="1" lang="en-US" altLang="zh-CN" sz="1200" b="1" u="sng" dirty="0"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%m.nf/%</a:t>
            </a:r>
            <a:r>
              <a:rPr kumimoji="1" lang="en-US" altLang="zh-CN" sz="1200" b="1" dirty="0" err="1">
                <a:latin typeface="+mn-ea"/>
              </a:rPr>
              <a:t>m.nlf</a:t>
            </a:r>
            <a:r>
              <a:rPr kumimoji="1" lang="zh-CN" altLang="en-US" sz="1200" b="1" dirty="0">
                <a:latin typeface="+mn-ea"/>
              </a:rPr>
              <a:t>如果指定了精度（小数点后的位数），则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无效跳过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en-US" altLang="zh-CN" sz="1200" b="1" dirty="0">
                <a:latin typeface="+mn-ea"/>
              </a:rPr>
              <a:t>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（注：确认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%f/%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lf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是否支持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.n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形式的附加格式控制符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F7F47B2A-A2FE-7F23-AEB3-DE4403765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15" y="3867948"/>
            <a:ext cx="1333569" cy="539778"/>
          </a:xfrm>
          <a:prstGeom prst="rect">
            <a:avLst/>
          </a:prstGeom>
        </p:spPr>
      </p:pic>
      <p:pic>
        <p:nvPicPr>
          <p:cNvPr id="9" name="图片 8" descr="图形用户界面, 文本&#10;&#10;描述已自动生成">
            <a:extLst>
              <a:ext uri="{FF2B5EF4-FFF2-40B4-BE49-F238E27FC236}">
                <a16:creationId xmlns:a16="http://schemas.microsoft.com/office/drawing/2014/main" id="{8DAC3CCA-05D4-ADEB-C0B8-8D427AA6F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15" y="4538058"/>
            <a:ext cx="1346269" cy="546128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1F68EF09-2274-F78E-3C94-8CD2678DF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15" y="5190548"/>
            <a:ext cx="1320868" cy="520727"/>
          </a:xfrm>
          <a:prstGeom prst="rect">
            <a:avLst/>
          </a:prstGeom>
        </p:spPr>
      </p:pic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4C5C0CC8-E261-35C1-3D25-1C2994841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343" y="3880649"/>
            <a:ext cx="952549" cy="527077"/>
          </a:xfrm>
          <a:prstGeom prst="rect">
            <a:avLst/>
          </a:prstGeom>
        </p:spPr>
      </p:pic>
      <p:pic>
        <p:nvPicPr>
          <p:cNvPr id="16" name="图片 15" descr="图形用户界面, 文本&#10;&#10;中度可信度描述已自动生成">
            <a:extLst>
              <a:ext uri="{FF2B5EF4-FFF2-40B4-BE49-F238E27FC236}">
                <a16:creationId xmlns:a16="http://schemas.microsoft.com/office/drawing/2014/main" id="{8DFFF5B8-384B-DC91-10C8-35091010F8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343" y="4512999"/>
            <a:ext cx="793791" cy="565179"/>
          </a:xfrm>
          <a:prstGeom prst="rect">
            <a:avLst/>
          </a:prstGeom>
        </p:spPr>
      </p:pic>
      <p:pic>
        <p:nvPicPr>
          <p:cNvPr id="18" name="图片 17" descr="图形用户界面, 文本&#10;&#10;描述已自动生成">
            <a:extLst>
              <a:ext uri="{FF2B5EF4-FFF2-40B4-BE49-F238E27FC236}">
                <a16:creationId xmlns:a16="http://schemas.microsoft.com/office/drawing/2014/main" id="{E114BBC7-F37C-555F-1956-6C5148E766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343" y="5152446"/>
            <a:ext cx="1117657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N.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2215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c1, c2;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 %c", &amp;c1, &amp;c2);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("c1=%c c2=%c\n", c1, c2);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3539578"/>
            <a:ext cx="5122140" cy="2083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 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'A' 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\n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7959D9-7563-4E50-A1D2-30A83C78F62D}"/>
              </a:ext>
            </a:extLst>
          </p:cNvPr>
          <p:cNvSpPr/>
          <p:nvPr/>
        </p:nvSpPr>
        <p:spPr bwMode="auto">
          <a:xfrm>
            <a:off x="5714254" y="1323973"/>
            <a:ext cx="5122140" cy="2215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c1, c2;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c%c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 &amp;c1, &amp;c2);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两个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%c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间无空格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("c1=%d c2=%d\n", c1, c2);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B3C8D2-A378-4628-9BEE-ED76837AB120}"/>
              </a:ext>
            </a:extLst>
          </p:cNvPr>
          <p:cNvSpPr/>
          <p:nvPr/>
        </p:nvSpPr>
        <p:spPr bwMode="auto">
          <a:xfrm>
            <a:off x="5714254" y="3539577"/>
            <a:ext cx="5122140" cy="20837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A BCD</a:t>
            </a:r>
            <a:r>
              <a:rPr kumimoji="1" lang="en-US" altLang="zh-CN" sz="1200" b="1" dirty="0">
                <a:latin typeface="+mn-ea"/>
              </a:rPr>
              <a:t>↙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（特别关注此项的差异）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'A' BCD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\n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87CCDA-74EF-40B1-9633-868C0546D9E2}"/>
              </a:ext>
            </a:extLst>
          </p:cNvPr>
          <p:cNvSpPr/>
          <p:nvPr/>
        </p:nvSpPr>
        <p:spPr bwMode="auto">
          <a:xfrm>
            <a:off x="590589" y="5623353"/>
            <a:ext cx="10245805" cy="910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只读</a:t>
            </a:r>
            <a:r>
              <a:rPr kumimoji="1" lang="en-US" altLang="zh-CN" sz="1200" b="1" u="sng" dirty="0">
                <a:latin typeface="+mn-ea"/>
              </a:rPr>
              <a:t>__1__</a:t>
            </a:r>
            <a:r>
              <a:rPr kumimoji="1" lang="zh-CN" altLang="en-US" sz="1200" b="1" dirty="0">
                <a:latin typeface="+mn-ea"/>
              </a:rPr>
              <a:t>个字符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在输入转义符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单引号等特殊字符时，得到的是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特殊字符自身的</a:t>
            </a:r>
            <a:r>
              <a:rPr kumimoji="1" lang="en-US" altLang="zh-CN" sz="1200" b="1" u="sng" dirty="0">
                <a:latin typeface="+mn-ea"/>
              </a:rPr>
              <a:t>ASCII</a:t>
            </a:r>
            <a:r>
              <a:rPr kumimoji="1" lang="zh-CN" altLang="en-US" sz="1200" b="1" u="sng" dirty="0">
                <a:latin typeface="+mn-ea"/>
              </a:rPr>
              <a:t>码</a:t>
            </a:r>
            <a:r>
              <a:rPr kumimoji="1" lang="en-US" altLang="zh-CN" sz="1200" b="1" u="sng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特殊字符自身的</a:t>
            </a:r>
            <a:r>
              <a:rPr kumimoji="1" lang="en-US" altLang="zh-CN" sz="1200" b="1" dirty="0">
                <a:latin typeface="+mn-ea"/>
              </a:rPr>
              <a:t>ASCII</a:t>
            </a:r>
            <a:r>
              <a:rPr kumimoji="1" lang="zh-CN" altLang="en-US" sz="1200" b="1" dirty="0">
                <a:latin typeface="+mn-ea"/>
              </a:rPr>
              <a:t>码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特殊字符的转义含义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、空格</a:t>
            </a:r>
            <a:r>
              <a:rPr kumimoji="1" lang="en-US" altLang="zh-CN" sz="1200" b="1" u="sng" dirty="0">
                <a:latin typeface="+mn-ea"/>
              </a:rPr>
              <a:t>__</a:t>
            </a:r>
            <a:r>
              <a:rPr kumimoji="1" lang="zh-CN" altLang="en-US" sz="1200" b="1" u="sng" dirty="0">
                <a:latin typeface="+mn-ea"/>
              </a:rPr>
              <a:t>不是</a:t>
            </a:r>
            <a:r>
              <a:rPr kumimoji="1" lang="en-US" altLang="zh-CN" sz="1200" b="1" u="sng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是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不是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en-US" altLang="zh-CN" sz="1200" b="1" dirty="0" err="1">
                <a:latin typeface="+mn-ea"/>
              </a:rPr>
              <a:t>scanf</a:t>
            </a:r>
            <a:r>
              <a:rPr kumimoji="1" lang="zh-CN" altLang="en-US" sz="1200" b="1" dirty="0">
                <a:latin typeface="+mn-ea"/>
              </a:rPr>
              <a:t>中</a:t>
            </a:r>
            <a:r>
              <a:rPr kumimoji="1" lang="en-US" altLang="zh-CN" sz="1200" b="1" dirty="0">
                <a:latin typeface="+mn-ea"/>
              </a:rPr>
              <a:t>%c</a:t>
            </a:r>
            <a:r>
              <a:rPr kumimoji="1" lang="zh-CN" altLang="en-US" sz="1200" b="1" dirty="0">
                <a:latin typeface="+mn-ea"/>
              </a:rPr>
              <a:t>方式的有效输入，但必须注意</a:t>
            </a:r>
            <a:r>
              <a:rPr kumimoji="1" lang="en-US" altLang="zh-CN" sz="1200" b="1" u="sng" dirty="0">
                <a:latin typeface="+mn-ea"/>
              </a:rPr>
              <a:t>__</a:t>
            </a:r>
            <a:r>
              <a:rPr kumimoji="1" lang="zh-CN" altLang="en-US" sz="1200" b="1" u="sng" dirty="0">
                <a:latin typeface="+mn-ea"/>
              </a:rPr>
              <a:t>若</a:t>
            </a:r>
            <a:r>
              <a:rPr kumimoji="1" lang="en-US" altLang="zh-CN" sz="1200" b="1" u="sng" dirty="0">
                <a:latin typeface="+mn-ea"/>
              </a:rPr>
              <a:t>%c</a:t>
            </a:r>
            <a:r>
              <a:rPr kumimoji="1" lang="zh-CN" altLang="en-US" sz="1200" b="1" u="sng" dirty="0">
                <a:latin typeface="+mn-ea"/>
              </a:rPr>
              <a:t>间无空格，此时空格会被视为有效输入</a:t>
            </a:r>
            <a:r>
              <a:rPr kumimoji="1" lang="en-US" altLang="zh-CN" sz="1200" b="1" u="sng" dirty="0">
                <a:latin typeface="+mn-ea"/>
              </a:rPr>
              <a:t>__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938C72EB-6D33-905C-077B-157F7DAC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74" y="3551982"/>
            <a:ext cx="844593" cy="577880"/>
          </a:xfrm>
          <a:prstGeom prst="rect">
            <a:avLst/>
          </a:prstGeom>
        </p:spPr>
      </p:pic>
      <p:pic>
        <p:nvPicPr>
          <p:cNvPr id="10" name="图片 9" descr="图形用户界面, 文本&#10;&#10;描述已自动生成">
            <a:extLst>
              <a:ext uri="{FF2B5EF4-FFF2-40B4-BE49-F238E27FC236}">
                <a16:creationId xmlns:a16="http://schemas.microsoft.com/office/drawing/2014/main" id="{54BDA751-16A4-75F7-8369-4149A720E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99" y="3990885"/>
            <a:ext cx="793791" cy="590580"/>
          </a:xfrm>
          <a:prstGeom prst="rect">
            <a:avLst/>
          </a:prstGeom>
        </p:spPr>
      </p:pic>
      <p:pic>
        <p:nvPicPr>
          <p:cNvPr id="12" name="图片 11" descr="图形用户界面, 文本&#10;&#10;中度可信度描述已自动生成">
            <a:extLst>
              <a:ext uri="{FF2B5EF4-FFF2-40B4-BE49-F238E27FC236}">
                <a16:creationId xmlns:a16="http://schemas.microsoft.com/office/drawing/2014/main" id="{499269B1-A104-AE88-36E8-E20EA319A9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207" y="4581169"/>
            <a:ext cx="793791" cy="577880"/>
          </a:xfrm>
          <a:prstGeom prst="rect">
            <a:avLst/>
          </a:prstGeom>
        </p:spPr>
      </p:pic>
      <p:pic>
        <p:nvPicPr>
          <p:cNvPr id="14" name="图片 13" descr="图形用户界面, 文本&#10;&#10;描述已自动生成">
            <a:extLst>
              <a:ext uri="{FF2B5EF4-FFF2-40B4-BE49-F238E27FC236}">
                <a16:creationId xmlns:a16="http://schemas.microsoft.com/office/drawing/2014/main" id="{5B606064-C7D7-F6C9-4000-69169CECE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51" y="5032772"/>
            <a:ext cx="704886" cy="533427"/>
          </a:xfrm>
          <a:prstGeom prst="rect">
            <a:avLst/>
          </a:prstGeom>
        </p:spPr>
      </p:pic>
      <p:pic>
        <p:nvPicPr>
          <p:cNvPr id="16" name="图片 15" descr="图形用户界面, 文本&#10;&#10;中度可信度描述已自动生成">
            <a:extLst>
              <a:ext uri="{FF2B5EF4-FFF2-40B4-BE49-F238E27FC236}">
                <a16:creationId xmlns:a16="http://schemas.microsoft.com/office/drawing/2014/main" id="{467103A4-1B97-5FAE-FB70-6C98FBE70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79" y="3590084"/>
            <a:ext cx="895396" cy="539778"/>
          </a:xfrm>
          <a:prstGeom prst="rect">
            <a:avLst/>
          </a:prstGeom>
        </p:spPr>
      </p:pic>
      <p:pic>
        <p:nvPicPr>
          <p:cNvPr id="18" name="图片 17" descr="图形用户界面, 文本&#10;&#10;中度可信度描述已自动生成">
            <a:extLst>
              <a:ext uri="{FF2B5EF4-FFF2-40B4-BE49-F238E27FC236}">
                <a16:creationId xmlns:a16="http://schemas.microsoft.com/office/drawing/2014/main" id="{5391F795-508B-FA71-8114-39FB4E545B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311" y="3968174"/>
            <a:ext cx="876345" cy="571529"/>
          </a:xfrm>
          <a:prstGeom prst="rect">
            <a:avLst/>
          </a:prstGeom>
        </p:spPr>
      </p:pic>
      <p:pic>
        <p:nvPicPr>
          <p:cNvPr id="20" name="图片 19" descr="图形用户界面, 文本&#10;&#10;中度可信度描述已自动生成">
            <a:extLst>
              <a:ext uri="{FF2B5EF4-FFF2-40B4-BE49-F238E27FC236}">
                <a16:creationId xmlns:a16="http://schemas.microsoft.com/office/drawing/2014/main" id="{393E35CC-98FD-A372-C013-AEFC168436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10" y="4476016"/>
            <a:ext cx="901746" cy="565179"/>
          </a:xfrm>
          <a:prstGeom prst="rect">
            <a:avLst/>
          </a:prstGeom>
        </p:spPr>
      </p:pic>
      <p:pic>
        <p:nvPicPr>
          <p:cNvPr id="22" name="图片 21" descr="图形用户界面, 文本&#10;&#10;中度可信度描述已自动生成">
            <a:extLst>
              <a:ext uri="{FF2B5EF4-FFF2-40B4-BE49-F238E27FC236}">
                <a16:creationId xmlns:a16="http://schemas.microsoft.com/office/drawing/2014/main" id="{F82B5116-1063-6CA0-083F-8D670554FC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05" y="4994249"/>
            <a:ext cx="958899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69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O.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3924295"/>
            <a:ext cx="2625871" cy="12367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FAE3D-481C-44E2-8B1B-6DF84209748D}"/>
              </a:ext>
            </a:extLst>
          </p:cNvPr>
          <p:cNvSpPr/>
          <p:nvPr/>
        </p:nvSpPr>
        <p:spPr bwMode="auto">
          <a:xfrm>
            <a:off x="592114" y="1323972"/>
            <a:ext cx="2625871" cy="26003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short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=%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hd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F4F30C-D298-4A21-A8F4-1F55688BD0E4}"/>
              </a:ext>
            </a:extLst>
          </p:cNvPr>
          <p:cNvSpPr/>
          <p:nvPr/>
        </p:nvSpPr>
        <p:spPr bwMode="auto">
          <a:xfrm>
            <a:off x="3217985" y="1323970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=%d\n",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5C60FD-4E38-446D-8B20-64D47E7A1088}"/>
              </a:ext>
            </a:extLst>
          </p:cNvPr>
          <p:cNvSpPr/>
          <p:nvPr/>
        </p:nvSpPr>
        <p:spPr bwMode="auto">
          <a:xfrm>
            <a:off x="5843856" y="1323969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long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=%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ld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20665F-34AD-4023-A7B6-BCD20FF3D7DC}"/>
              </a:ext>
            </a:extLst>
          </p:cNvPr>
          <p:cNvSpPr/>
          <p:nvPr/>
        </p:nvSpPr>
        <p:spPr bwMode="auto">
          <a:xfrm>
            <a:off x="8469727" y="1323968"/>
            <a:ext cx="2625871" cy="26003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stdio.h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float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("%c", &amp;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("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=%f\n",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8DD6E2-C64B-46E5-8260-360139BA35CB}"/>
              </a:ext>
            </a:extLst>
          </p:cNvPr>
          <p:cNvSpPr/>
          <p:nvPr/>
        </p:nvSpPr>
        <p:spPr bwMode="auto">
          <a:xfrm>
            <a:off x="590589" y="5161083"/>
            <a:ext cx="10505009" cy="1373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%c</a:t>
            </a:r>
            <a:r>
              <a:rPr kumimoji="1" lang="zh-CN" altLang="en-US" sz="1600" b="1" dirty="0">
                <a:latin typeface="+mn-ea"/>
              </a:rPr>
              <a:t>方式读入时，地址表列中的变量不能是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非</a:t>
            </a:r>
            <a:r>
              <a:rPr kumimoji="1" lang="en-US" altLang="zh-CN" sz="1600" b="1" u="sng" dirty="0">
                <a:latin typeface="+mn-ea"/>
              </a:rPr>
              <a:t>char_</a:t>
            </a:r>
            <a:r>
              <a:rPr kumimoji="1" lang="zh-CN" altLang="en-US" sz="1600" b="1" dirty="0">
                <a:latin typeface="+mn-ea"/>
              </a:rPr>
              <a:t>类型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不要列</a:t>
            </a:r>
            <a:r>
              <a:rPr kumimoji="1" lang="en-US" altLang="zh-CN" sz="1600" b="1" dirty="0">
                <a:latin typeface="+mn-ea"/>
              </a:rPr>
              <a:t>short/int/long/float</a:t>
            </a:r>
            <a:r>
              <a:rPr kumimoji="1" lang="zh-CN" altLang="en-US" sz="1600" b="1" dirty="0">
                <a:latin typeface="+mn-ea"/>
              </a:rPr>
              <a:t>等具体名称，总结共性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目前只需要记住现象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结论，学习完第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6</a:t>
            </a:r>
            <a:r>
              <a:rPr kumimoji="1"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章后，会从原理上理解为什么有错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!!!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38D766-ADD5-475B-B9E5-51B40EFC171D}"/>
              </a:ext>
            </a:extLst>
          </p:cNvPr>
          <p:cNvSpPr/>
          <p:nvPr/>
        </p:nvSpPr>
        <p:spPr bwMode="auto">
          <a:xfrm>
            <a:off x="3217984" y="3924296"/>
            <a:ext cx="2625871" cy="123678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2B3BF6-88B9-4E83-BE3B-74341E329AF3}"/>
              </a:ext>
            </a:extLst>
          </p:cNvPr>
          <p:cNvSpPr/>
          <p:nvPr/>
        </p:nvSpPr>
        <p:spPr bwMode="auto">
          <a:xfrm>
            <a:off x="584385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EA7C76-F1BE-45D8-B43D-A071C46EAC67}"/>
              </a:ext>
            </a:extLst>
          </p:cNvPr>
          <p:cNvSpPr/>
          <p:nvPr/>
        </p:nvSpPr>
        <p:spPr bwMode="auto">
          <a:xfrm>
            <a:off x="8469727" y="3924297"/>
            <a:ext cx="2625871" cy="1236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BC977049-7C30-932F-A3CE-63DB9510A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15" y="4360942"/>
            <a:ext cx="762039" cy="533427"/>
          </a:xfrm>
          <a:prstGeom prst="rect">
            <a:avLst/>
          </a:prstGeom>
        </p:spPr>
      </p:pic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A2A0AD90-101A-EBBB-9D59-FF1E6F670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84" y="4305937"/>
            <a:ext cx="1047804" cy="577880"/>
          </a:xfrm>
          <a:prstGeom prst="rect">
            <a:avLst/>
          </a:prstGeom>
        </p:spPr>
      </p:pic>
      <p:pic>
        <p:nvPicPr>
          <p:cNvPr id="16" name="图片 15" descr="图片包含 图形用户界面&#10;&#10;描述已自动生成">
            <a:extLst>
              <a:ext uri="{FF2B5EF4-FFF2-40B4-BE49-F238E27FC236}">
                <a16:creationId xmlns:a16="http://schemas.microsoft.com/office/drawing/2014/main" id="{23A4BE14-253E-C5BF-FDBA-B6A516845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791" y="4334513"/>
            <a:ext cx="1009702" cy="520727"/>
          </a:xfrm>
          <a:prstGeom prst="rect">
            <a:avLst/>
          </a:prstGeom>
        </p:spPr>
      </p:pic>
      <p:pic>
        <p:nvPicPr>
          <p:cNvPr id="18" name="图片 17" descr="图形用户界面&#10;&#10;中度可信度描述已自动生成">
            <a:extLst>
              <a:ext uri="{FF2B5EF4-FFF2-40B4-BE49-F238E27FC236}">
                <a16:creationId xmlns:a16="http://schemas.microsoft.com/office/drawing/2014/main" id="{944F62B5-574E-6A4B-C4B6-9F37695A95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767" y="4305937"/>
            <a:ext cx="1543129" cy="53977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6393172-A77A-4BC8-C793-2D4688F0DC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28" y="4894369"/>
            <a:ext cx="3941717" cy="13310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26A8A55-0892-7FC4-590C-A94A4FF6F8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97" y="5038765"/>
            <a:ext cx="4422707" cy="10354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AADE7CD-F14D-C067-E403-E75FEED68A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56" y="4903933"/>
            <a:ext cx="4616831" cy="11198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B8D3277-2A62-5EE5-48AF-7259093C3A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43" y="5037801"/>
            <a:ext cx="4111410" cy="11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07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P.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s1[10],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s2[10];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//s1/s2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是数组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后续内容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("%s %s", s1, s2);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("s1=%s\ns2=%s\n", s1, s2);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* 特别说明：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数组名，代表了数组的首地址，因此放在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中时，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s1/s2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可以不加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&amp;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，具体概念后续数组时再详细说明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*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 ji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ji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hello1234</a:t>
            </a:r>
            <a:r>
              <a:rPr kumimoji="1" lang="en-US" altLang="zh-CN" sz="1200" b="1" dirty="0">
                <a:latin typeface="+mn-ea"/>
              </a:rPr>
              <a:t>↙(9</a:t>
            </a:r>
            <a:r>
              <a:rPr kumimoji="1" lang="zh-CN" altLang="en-US" sz="1200" b="1" dirty="0">
                <a:latin typeface="+mn-ea"/>
              </a:rPr>
              <a:t>个字符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tong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hello12345</a:t>
            </a:r>
            <a:r>
              <a:rPr kumimoji="1" lang="en-US" altLang="zh-CN" sz="1200" b="1" dirty="0">
                <a:latin typeface="+mn-ea"/>
              </a:rPr>
              <a:t>↙(10</a:t>
            </a:r>
            <a:r>
              <a:rPr kumimoji="1" lang="zh-CN" altLang="en-US" sz="1200" b="1" dirty="0">
                <a:latin typeface="+mn-ea"/>
              </a:rPr>
              <a:t>个字符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 err="1">
                <a:latin typeface="+mn-ea"/>
              </a:rPr>
              <a:t>tongjiuniversity</a:t>
            </a:r>
            <a:r>
              <a:rPr kumimoji="1" lang="en-US" altLang="zh-CN" sz="1200" b="1" dirty="0">
                <a:latin typeface="+mn-ea"/>
              </a:rPr>
              <a:t>↙(</a:t>
            </a:r>
            <a:r>
              <a:rPr kumimoji="1" lang="zh-CN" altLang="en-US" sz="1200" b="1" dirty="0">
                <a:latin typeface="+mn-ea"/>
              </a:rPr>
              <a:t>超过</a:t>
            </a:r>
            <a:r>
              <a:rPr kumimoji="1" lang="en-US" altLang="zh-CN" sz="1200" b="1" dirty="0">
                <a:latin typeface="+mn-ea"/>
              </a:rPr>
              <a:t>10</a:t>
            </a:r>
            <a:r>
              <a:rPr kumimoji="1" lang="zh-CN" altLang="en-US" sz="1200" b="1" dirty="0">
                <a:latin typeface="+mn-ea"/>
              </a:rPr>
              <a:t>个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             </a:t>
            </a:r>
            <a:r>
              <a:rPr kumimoji="1" lang="en-US" altLang="zh-CN" sz="1200" b="1" u="sng" dirty="0">
                <a:latin typeface="+mn-ea"/>
              </a:rPr>
              <a:t>hello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%s</a:t>
            </a:r>
            <a:r>
              <a:rPr kumimoji="1" lang="en-US" altLang="zh-CN" sz="1200" b="1" u="sng" dirty="0">
                <a:latin typeface="+mn-ea"/>
              </a:rPr>
              <a:t>__</a:t>
            </a:r>
            <a:r>
              <a:rPr kumimoji="1" lang="zh-CN" altLang="en-US" sz="1200" b="1" u="sng" dirty="0">
                <a:latin typeface="+mn-ea"/>
              </a:rPr>
              <a:t>能</a:t>
            </a:r>
            <a:r>
              <a:rPr kumimoji="1" lang="en-US" altLang="zh-CN" sz="1200" b="1" u="sng" dirty="0">
                <a:latin typeface="+mn-ea"/>
              </a:rPr>
              <a:t>__(</a:t>
            </a:r>
            <a:r>
              <a:rPr kumimoji="1" lang="zh-CN" altLang="en-US" sz="1200" b="1" dirty="0">
                <a:latin typeface="+mn-ea"/>
              </a:rPr>
              <a:t>能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不能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读入含空格的字符串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</a:t>
            </a:r>
            <a:r>
              <a:rPr kumimoji="1" lang="en-US" altLang="zh-CN" sz="1200" b="1" dirty="0">
                <a:latin typeface="+mn-ea"/>
              </a:rPr>
              <a:t>%s</a:t>
            </a:r>
            <a:r>
              <a:rPr kumimoji="1" lang="zh-CN" altLang="en-US" sz="1200" b="1" dirty="0">
                <a:latin typeface="+mn-ea"/>
              </a:rPr>
              <a:t>输入时，如果数组的大小为</a:t>
            </a:r>
            <a:r>
              <a:rPr kumimoji="1" lang="en-US" altLang="zh-CN" sz="1200" b="1" dirty="0">
                <a:latin typeface="+mn-ea"/>
              </a:rPr>
              <a:t>n</a:t>
            </a:r>
            <a:r>
              <a:rPr kumimoji="1" lang="zh-CN" altLang="en-US" sz="1200" b="1" dirty="0">
                <a:latin typeface="+mn-ea"/>
              </a:rPr>
              <a:t>，则最多输入</a:t>
            </a:r>
            <a:r>
              <a:rPr kumimoji="1" lang="en-US" altLang="zh-CN" sz="1200" b="1" u="sng" dirty="0">
                <a:latin typeface="+mn-ea"/>
              </a:rPr>
              <a:t>__n____</a:t>
            </a:r>
            <a:r>
              <a:rPr kumimoji="1" lang="zh-CN" altLang="en-US" sz="1200" b="1" dirty="0">
                <a:latin typeface="+mn-ea"/>
              </a:rPr>
              <a:t>个字符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3EBB71AF-8B29-0B7D-2A51-657566DC0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148" y="1389678"/>
            <a:ext cx="673135" cy="463574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D8E7E914-8F1E-E19D-AB49-EF9A0E324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148" y="1933681"/>
            <a:ext cx="622332" cy="641383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2CB5E23E-02A1-09FA-16EB-94BFF0EB0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476" y="2254372"/>
            <a:ext cx="952549" cy="666784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5AB3590A-21FC-1A6E-9BA6-4B390909EE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476" y="2921156"/>
            <a:ext cx="1066855" cy="666784"/>
          </a:xfrm>
          <a:prstGeom prst="rect">
            <a:avLst/>
          </a:prstGeom>
        </p:spPr>
      </p:pic>
      <p:pic>
        <p:nvPicPr>
          <p:cNvPr id="13" name="图片 12" descr="图形用户界面, 文本&#10;&#10;描述已自动生成">
            <a:extLst>
              <a:ext uri="{FF2B5EF4-FFF2-40B4-BE49-F238E27FC236}">
                <a16:creationId xmlns:a16="http://schemas.microsoft.com/office/drawing/2014/main" id="{8FE66386-872E-017F-940A-37BA52CA54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698" y="3736476"/>
            <a:ext cx="2334859" cy="1154142"/>
          </a:xfrm>
          <a:prstGeom prst="rect">
            <a:avLst/>
          </a:prstGeom>
        </p:spPr>
      </p:pic>
      <p:pic>
        <p:nvPicPr>
          <p:cNvPr id="19" name="图片 18" descr="文本&#10;&#10;描述已自动生成">
            <a:extLst>
              <a:ext uri="{FF2B5EF4-FFF2-40B4-BE49-F238E27FC236}">
                <a16:creationId xmlns:a16="http://schemas.microsoft.com/office/drawing/2014/main" id="{23A4ED70-A445-347D-D733-ECE142806A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45" y="5206986"/>
            <a:ext cx="1498677" cy="654084"/>
          </a:xfrm>
          <a:prstGeom prst="rect">
            <a:avLst/>
          </a:prstGeom>
        </p:spPr>
      </p:pic>
      <p:pic>
        <p:nvPicPr>
          <p:cNvPr id="21" name="图片 20" descr="图形用户界面, 文本&#10;&#10;描述已自动生成">
            <a:extLst>
              <a:ext uri="{FF2B5EF4-FFF2-40B4-BE49-F238E27FC236}">
                <a16:creationId xmlns:a16="http://schemas.microsoft.com/office/drawing/2014/main" id="{DEB388CC-6067-1515-B61F-AA082B97A0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318" y="5039154"/>
            <a:ext cx="1940025" cy="9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15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Q.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2"/>
            <a:ext cx="5122140" cy="27116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char s[80];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("%s", 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("%s\n", 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92114" y="4035668"/>
            <a:ext cx="5122140" cy="24984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cs typeface="Times New Roman" charset="0"/>
              </a:rPr>
              <a:t>"\r\n\</a:t>
            </a:r>
            <a:r>
              <a:rPr kumimoji="1" lang="en-US" altLang="zh-CN" sz="1600" b="1" u="sng" dirty="0" err="1">
                <a:solidFill>
                  <a:srgbClr val="000000"/>
                </a:solidFill>
                <a:latin typeface="+mn-ea"/>
                <a:cs typeface="Times New Roman" charset="0"/>
              </a:rPr>
              <a:t>tabc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  <a:cs typeface="Times New Roman" charset="0"/>
              </a:rPr>
              <a:t>"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该字符串真正的内存存储为</a:t>
            </a:r>
            <a:r>
              <a:rPr kumimoji="1" lang="en-US" altLang="zh-CN" sz="1600" b="1" u="sng" dirty="0">
                <a:solidFill>
                  <a:srgbClr val="3333CC"/>
                </a:solidFill>
                <a:latin typeface="+mn-ea"/>
              </a:rPr>
              <a:t>_80_</a:t>
            </a: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个字节，这些字节的值</a:t>
            </a: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3333CC"/>
                </a:solidFill>
                <a:latin typeface="+mn-ea"/>
              </a:rPr>
              <a:t>分别是</a:t>
            </a:r>
            <a:r>
              <a:rPr kumimoji="1" lang="en-US" altLang="zh-CN" sz="1600" b="1" u="sng" dirty="0">
                <a:solidFill>
                  <a:srgbClr val="3333CC"/>
                </a:solidFill>
                <a:latin typeface="+mn-ea"/>
              </a:rPr>
              <a:t>_” \ r \ n \ t a b c_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7959D9-7563-4E50-A1D2-30A83C78F62D}"/>
              </a:ext>
            </a:extLst>
          </p:cNvPr>
          <p:cNvSpPr/>
          <p:nvPr/>
        </p:nvSpPr>
        <p:spPr bwMode="auto">
          <a:xfrm>
            <a:off x="5714254" y="1323973"/>
            <a:ext cx="5122140" cy="27116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char s[80], t[80];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s,%s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cs typeface="Times New Roman" charset="0"/>
              </a:rPr>
              <a:t>s,t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cs typeface="Times New Roman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("s=%s\n", 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("t=%s\n", 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B3C8D2-A378-4628-9BEE-ED76837AB120}"/>
              </a:ext>
            </a:extLst>
          </p:cNvPr>
          <p:cNvSpPr/>
          <p:nvPr/>
        </p:nvSpPr>
        <p:spPr bwMode="auto">
          <a:xfrm>
            <a:off x="5714254" y="4035666"/>
            <a:ext cx="5122140" cy="24984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 err="1">
                <a:solidFill>
                  <a:srgbClr val="000000"/>
                </a:solidFill>
                <a:latin typeface="+mn-ea"/>
                <a:cs typeface="Times New Roman" charset="0"/>
              </a:rPr>
              <a:t>abc,def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与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2-E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不同，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“%</a:t>
            </a:r>
            <a:r>
              <a:rPr kumimoji="1" lang="en-US" altLang="zh-CN" sz="1600" b="1" dirty="0" err="1">
                <a:solidFill>
                  <a:schemeClr val="accent2"/>
                </a:solidFill>
                <a:latin typeface="+mn-ea"/>
              </a:rPr>
              <a:t>s,%s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”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之间的逗号是</a:t>
            </a:r>
            <a:r>
              <a:rPr kumimoji="1" lang="en-US" altLang="zh-CN" sz="1600" b="1" u="sng" dirty="0">
                <a:solidFill>
                  <a:schemeClr val="accent2"/>
                </a:solidFill>
                <a:latin typeface="+mn-ea"/>
              </a:rPr>
              <a:t>_</a:t>
            </a:r>
            <a:r>
              <a:rPr kumimoji="1" lang="zh-CN" altLang="en-US" sz="1600" b="1" u="sng" dirty="0">
                <a:solidFill>
                  <a:schemeClr val="accent2"/>
                </a:solidFill>
                <a:latin typeface="+mn-ea"/>
              </a:rPr>
              <a:t>当作第一个字符串的有效字符</a:t>
            </a:r>
            <a:r>
              <a:rPr kumimoji="1" lang="en-US" altLang="zh-CN" sz="1600" b="1" u="sng" dirty="0">
                <a:solidFill>
                  <a:schemeClr val="accent2"/>
                </a:solidFill>
                <a:latin typeface="+mn-ea"/>
              </a:rPr>
              <a:t>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原样输入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当做第一个字符串的有效字符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FC6268A9-6691-BC2D-1641-3DC5E373C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86" y="4402013"/>
            <a:ext cx="946199" cy="5207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29ACFA-0512-6E8E-5BD3-255F4C4A3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61" y="4558245"/>
            <a:ext cx="5028726" cy="48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80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格式化输入函数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R.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2"/>
            <a:ext cx="5122140" cy="25830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ret;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("%d", &amp;a);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ret=%d\n", a,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3906981"/>
            <a:ext cx="5122140" cy="2124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10 20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 20a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>
                <a:latin typeface="+mn-ea"/>
              </a:rPr>
              <a:t>10a20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假设键盘输入为：</a:t>
            </a:r>
            <a:r>
              <a:rPr kumimoji="1" lang="en-US" altLang="zh-CN" sz="1200" b="1" u="sng" dirty="0" err="1">
                <a:latin typeface="+mn-ea"/>
              </a:rPr>
              <a:t>abc</a:t>
            </a:r>
            <a:r>
              <a:rPr kumimoji="1" lang="en-US" altLang="zh-CN" sz="12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则输出为：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C2719E-D752-41AA-A169-B2B4314C8AEA}"/>
              </a:ext>
            </a:extLst>
          </p:cNvPr>
          <p:cNvSpPr/>
          <p:nvPr/>
        </p:nvSpPr>
        <p:spPr bwMode="auto">
          <a:xfrm>
            <a:off x="5714254" y="1323971"/>
            <a:ext cx="5122140" cy="25830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a, b, ret;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("%d %d", &amp;a, &amp;b);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b=%d ret=%d\n", a, b, ret);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3DE30A-A996-4C09-8CBA-31CDEA0EF436}"/>
              </a:ext>
            </a:extLst>
          </p:cNvPr>
          <p:cNvSpPr/>
          <p:nvPr/>
        </p:nvSpPr>
        <p:spPr bwMode="auto">
          <a:xfrm>
            <a:off x="592114" y="3906981"/>
            <a:ext cx="5122140" cy="21243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>
                <a:latin typeface="+mn-ea"/>
              </a:rPr>
              <a:t>10a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假设键盘输入为：</a:t>
            </a:r>
            <a:r>
              <a:rPr kumimoji="1" lang="en-US" altLang="zh-CN" sz="1600" b="1" u="sng" dirty="0" err="1">
                <a:latin typeface="+mn-ea"/>
              </a:rPr>
              <a:t>abc</a:t>
            </a:r>
            <a:r>
              <a:rPr kumimoji="1" lang="en-US" altLang="zh-CN" sz="1600" b="1" dirty="0">
                <a:latin typeface="+mn-ea"/>
              </a:rPr>
              <a:t>↙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则输出为：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4D1D10-CE5E-4F5E-B7E6-3C027385A748}"/>
              </a:ext>
            </a:extLst>
          </p:cNvPr>
          <p:cNvSpPr/>
          <p:nvPr/>
        </p:nvSpPr>
        <p:spPr bwMode="auto">
          <a:xfrm>
            <a:off x="590589" y="6031345"/>
            <a:ext cx="10245805" cy="50279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 err="1">
                <a:latin typeface="+mn-ea"/>
              </a:rPr>
              <a:t>scanf</a:t>
            </a:r>
            <a:r>
              <a:rPr kumimoji="1" lang="zh-CN" altLang="en-US" sz="1600" b="1" dirty="0">
                <a:latin typeface="+mn-ea"/>
              </a:rPr>
              <a:t>返回值是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输入成功的数</a:t>
            </a:r>
            <a:r>
              <a:rPr kumimoji="1" lang="zh-CN" altLang="en-US" sz="1600" b="1" u="sng">
                <a:latin typeface="+mn-ea"/>
              </a:rPr>
              <a:t>的量</a:t>
            </a:r>
            <a:r>
              <a:rPr kumimoji="1" lang="en-US" altLang="zh-CN" sz="1600" b="1" u="sng">
                <a:latin typeface="+mn-ea"/>
              </a:rPr>
              <a:t>_</a:t>
            </a:r>
            <a:endParaRPr kumimoji="1" lang="en-US" altLang="zh-CN" sz="1600" b="1" u="sng" dirty="0">
              <a:latin typeface="+mn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F8C53EF7-E5D2-1D5F-F855-B2789F9AB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12" y="4249914"/>
            <a:ext cx="927148" cy="342918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1C24096D-9CAA-B87E-4874-AF9ADF0B4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12" y="4969162"/>
            <a:ext cx="882695" cy="374669"/>
          </a:xfrm>
          <a:prstGeom prst="rect">
            <a:avLst/>
          </a:prstGeom>
        </p:spPr>
      </p:pic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7DA33170-3B4C-3427-071F-D30FBEB46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12" y="5635321"/>
            <a:ext cx="1422473" cy="336567"/>
          </a:xfrm>
          <a:prstGeom prst="rect">
            <a:avLst/>
          </a:prstGeom>
        </p:spPr>
      </p:pic>
      <p:pic>
        <p:nvPicPr>
          <p:cNvPr id="14" name="图片 13" descr="文本&#10;&#10;描述已自动生成">
            <a:extLst>
              <a:ext uri="{FF2B5EF4-FFF2-40B4-BE49-F238E27FC236}">
                <a16:creationId xmlns:a16="http://schemas.microsoft.com/office/drawing/2014/main" id="{1A1AC870-7641-DA01-992B-3C8024C9A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619" y="4509745"/>
            <a:ext cx="1219263" cy="361969"/>
          </a:xfrm>
          <a:prstGeom prst="rect">
            <a:avLst/>
          </a:prstGeom>
        </p:spPr>
      </p:pic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8E7F2673-0A50-7ADE-7135-9E17A87B9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269" y="4030554"/>
            <a:ext cx="1225613" cy="355618"/>
          </a:xfrm>
          <a:prstGeom prst="rect">
            <a:avLst/>
          </a:prstGeom>
        </p:spPr>
      </p:pic>
      <p:pic>
        <p:nvPicPr>
          <p:cNvPr id="18" name="图片 17" descr="图片包含 徽标&#10;&#10;描述已自动生成">
            <a:extLst>
              <a:ext uri="{FF2B5EF4-FFF2-40B4-BE49-F238E27FC236}">
                <a16:creationId xmlns:a16="http://schemas.microsoft.com/office/drawing/2014/main" id="{92C0FF9F-AA4A-994D-C1BD-54E8D81FFB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269" y="5027773"/>
            <a:ext cx="1790792" cy="361969"/>
          </a:xfrm>
          <a:prstGeom prst="rect">
            <a:avLst/>
          </a:prstGeom>
        </p:spPr>
      </p:pic>
      <p:pic>
        <p:nvPicPr>
          <p:cNvPr id="20" name="图片 19" descr="文本&#10;&#10;中度可信度描述已自动生成">
            <a:extLst>
              <a:ext uri="{FF2B5EF4-FFF2-40B4-BE49-F238E27FC236}">
                <a16:creationId xmlns:a16="http://schemas.microsoft.com/office/drawing/2014/main" id="{3933FCDF-B904-7876-62EC-643A5CE3BE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619" y="5506964"/>
            <a:ext cx="2425825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6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000" b="1" dirty="0">
                <a:latin typeface="+mn-ea"/>
              </a:rPr>
              <a:t>本次作业特别要求：</a:t>
            </a:r>
            <a:endParaRPr lang="en-US" altLang="zh-CN" sz="2000" b="1" dirty="0">
              <a:latin typeface="+mn-ea"/>
            </a:endParaRPr>
          </a:p>
          <a:p>
            <a:pPr algn="l"/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、建立解决方案</a:t>
            </a:r>
            <a:r>
              <a:rPr lang="en-US" altLang="zh-CN" sz="2000" b="1" dirty="0">
                <a:latin typeface="+mn-ea"/>
              </a:rPr>
              <a:t>-</a:t>
            </a:r>
            <a:r>
              <a:rPr lang="zh-CN" altLang="en-US" sz="2000" b="1" dirty="0">
                <a:latin typeface="+mn-ea"/>
              </a:rPr>
              <a:t>项目</a:t>
            </a:r>
            <a:r>
              <a:rPr lang="en-US" altLang="zh-CN" sz="2000" b="1" dirty="0">
                <a:latin typeface="+mn-ea"/>
              </a:rPr>
              <a:t>-</a:t>
            </a:r>
            <a:r>
              <a:rPr lang="zh-CN" altLang="en-US" sz="2000" b="1" dirty="0">
                <a:latin typeface="+mn-ea"/>
              </a:rPr>
              <a:t>源程序文件时，一定要</a:t>
            </a:r>
            <a:r>
              <a:rPr lang="en-US" altLang="zh-CN" sz="2000" b="1" dirty="0">
                <a:latin typeface="+mn-ea"/>
              </a:rPr>
              <a:t>.c</a:t>
            </a:r>
            <a:r>
              <a:rPr lang="zh-CN" altLang="en-US" sz="2000" b="1" dirty="0">
                <a:latin typeface="+mn-ea"/>
              </a:rPr>
              <a:t>后缀，不要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后缀</a:t>
            </a:r>
            <a:r>
              <a:rPr lang="en-US" altLang="zh-CN" sz="2000" b="1" dirty="0">
                <a:latin typeface="+mn-ea"/>
              </a:rPr>
              <a:t>!!!</a:t>
            </a:r>
          </a:p>
          <a:p>
            <a:pPr algn="l"/>
            <a:r>
              <a:rPr lang="en-US" altLang="zh-CN" sz="2000" b="1" dirty="0">
                <a:latin typeface="+mn-ea"/>
              </a:rPr>
              <a:t>   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提醒：</a:t>
            </a:r>
            <a:r>
              <a:rPr lang="en-US" altLang="zh-CN" sz="2000" b="1" dirty="0">
                <a:latin typeface="+mn-ea"/>
              </a:rPr>
              <a:t>.c</a:t>
            </a:r>
            <a:r>
              <a:rPr lang="zh-CN" altLang="en-US" sz="2000" b="1" dirty="0">
                <a:latin typeface="+mn-ea"/>
              </a:rPr>
              <a:t>和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的报错表现不同，按</a:t>
            </a:r>
            <a:r>
              <a:rPr lang="en-US" altLang="zh-CN" sz="2000" b="1" dirty="0">
                <a:latin typeface="+mn-ea"/>
              </a:rPr>
              <a:t>.</a:t>
            </a:r>
            <a:r>
              <a:rPr lang="en-US" altLang="zh-CN" sz="2000" b="1" dirty="0" err="1">
                <a:latin typeface="+mn-ea"/>
              </a:rPr>
              <a:t>cpp</a:t>
            </a:r>
            <a:r>
              <a:rPr lang="zh-CN" altLang="en-US" sz="2000" b="1" dirty="0">
                <a:latin typeface="+mn-ea"/>
              </a:rPr>
              <a:t>做会影响分数</a:t>
            </a:r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endParaRPr lang="en-US" altLang="zh-CN" sz="2000" b="1" dirty="0">
              <a:latin typeface="+mn-ea"/>
            </a:endParaRPr>
          </a:p>
          <a:p>
            <a:pPr algn="l"/>
            <a:r>
              <a:rPr lang="en-US" altLang="zh-CN" sz="2000" b="1" dirty="0">
                <a:latin typeface="+mn-ea"/>
              </a:rPr>
              <a:t>2</a:t>
            </a:r>
            <a:r>
              <a:rPr lang="zh-CN" altLang="en-US" sz="2000" b="1" dirty="0">
                <a:latin typeface="+mn-ea"/>
              </a:rPr>
              <a:t>、如果是</a:t>
            </a:r>
            <a:r>
              <a:rPr lang="en-US" altLang="zh-CN" sz="2000" b="1" dirty="0">
                <a:latin typeface="+mn-ea"/>
              </a:rPr>
              <a:t>warning+</a:t>
            </a:r>
            <a:r>
              <a:rPr lang="zh-CN" altLang="en-US" sz="2000" b="1" dirty="0">
                <a:latin typeface="+mn-ea"/>
              </a:rPr>
              <a:t>有结果，则</a:t>
            </a:r>
            <a:r>
              <a:rPr lang="en-US" altLang="zh-CN" sz="2000" b="1" dirty="0">
                <a:latin typeface="+mn-ea"/>
              </a:rPr>
              <a:t>warning+</a:t>
            </a:r>
            <a:r>
              <a:rPr lang="zh-CN" altLang="en-US" sz="2000" b="1" dirty="0">
                <a:latin typeface="+mn-ea"/>
              </a:rPr>
              <a:t>运行结果两者的截图都要</a:t>
            </a:r>
            <a:r>
              <a:rPr lang="en-US" altLang="zh-CN" sz="2000" b="1" dirty="0">
                <a:latin typeface="+mn-ea"/>
              </a:rPr>
              <a:t>!!!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5CF614-1103-4775-9CF6-E63BA880F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833" y="1727078"/>
            <a:ext cx="3733333" cy="41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0D1CE4-1A01-4454-8A5D-FA584E9A6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977" y="2433002"/>
            <a:ext cx="4906724" cy="33988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899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关于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中使用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zh-CN" altLang="en-US" sz="1600" b="1" dirty="0">
                <a:latin typeface="+mn-ea"/>
              </a:rPr>
              <a:t>时，报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的统一处理方法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更多内容，参考编号为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030105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的附件文档及视频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971A54-8B25-4D93-8EC5-7014824F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15" y="1110714"/>
            <a:ext cx="3764671" cy="23064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3B4069-A664-4C9F-9F0C-EA54EE07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617" y="1110714"/>
            <a:ext cx="3374468" cy="2318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76471BE-556A-4C1F-A664-FA53D01A4C6D}"/>
              </a:ext>
            </a:extLst>
          </p:cNvPr>
          <p:cNvSpPr/>
          <p:nvPr/>
        </p:nvSpPr>
        <p:spPr bwMode="auto">
          <a:xfrm>
            <a:off x="6103565" y="3548445"/>
            <a:ext cx="5210980" cy="143456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、如上图两个程序，按 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CTRL+F5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可以正确运行，编译结果显示区域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未出现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，但导航栏提示有一个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warning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、点开导航栏后出现一个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信息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、这属于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VS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智能提示（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IntelliSense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）的警告，这种级别的警告暂时忽略，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不需要消除，也不计入会扣分的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rPr>
              <a:t>warning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rPr>
              <a:t>的计数项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EA219AC-B4D9-4668-BC00-2B8CDDDA17EC}"/>
              </a:ext>
            </a:extLst>
          </p:cNvPr>
          <p:cNvGrpSpPr/>
          <p:nvPr/>
        </p:nvGrpSpPr>
        <p:grpSpPr>
          <a:xfrm>
            <a:off x="619014" y="3548445"/>
            <a:ext cx="5295238" cy="2826164"/>
            <a:chOff x="2115305" y="3429000"/>
            <a:chExt cx="5295238" cy="2826164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824FFAB-8C4A-40AB-86D6-9246DF947B9A}"/>
                </a:ext>
              </a:extLst>
            </p:cNvPr>
            <p:cNvGrpSpPr/>
            <p:nvPr/>
          </p:nvGrpSpPr>
          <p:grpSpPr>
            <a:xfrm>
              <a:off x="2115305" y="3429000"/>
              <a:ext cx="5295238" cy="1434561"/>
              <a:chOff x="2115305" y="3429000"/>
              <a:chExt cx="5295238" cy="1434561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903036AB-30A6-489E-A13F-E38097306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5305" y="3429000"/>
                <a:ext cx="5295238" cy="13904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D0A0AFC-A74E-48E1-88E1-EBFC2125DD7A}"/>
                  </a:ext>
                </a:extLst>
              </p:cNvPr>
              <p:cNvSpPr/>
              <p:nvPr/>
            </p:nvSpPr>
            <p:spPr bwMode="auto">
              <a:xfrm>
                <a:off x="3927412" y="3645024"/>
                <a:ext cx="1944216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导航栏显示有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1</a:t>
                </a: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个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warning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998DAB1-77D7-4FB6-978A-A0B52732974C}"/>
                  </a:ext>
                </a:extLst>
              </p:cNvPr>
              <p:cNvSpPr/>
              <p:nvPr/>
            </p:nvSpPr>
            <p:spPr bwMode="auto">
              <a:xfrm>
                <a:off x="4190628" y="4575529"/>
                <a:ext cx="1944216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编译结果区域无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waring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0AA39D6-C80D-4F38-AE67-C3D549CB6A81}"/>
                </a:ext>
              </a:extLst>
            </p:cNvPr>
            <p:cNvGrpSpPr/>
            <p:nvPr/>
          </p:nvGrpSpPr>
          <p:grpSpPr>
            <a:xfrm>
              <a:off x="2115305" y="4967376"/>
              <a:ext cx="5295238" cy="1287788"/>
              <a:chOff x="2115305" y="4967376"/>
              <a:chExt cx="5295238" cy="128778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5FFFA567-2893-44D7-B6B5-E632B5F2C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5305" y="4967376"/>
                <a:ext cx="5295238" cy="12877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78E94CF-0FEC-464C-AAC0-94C691255814}"/>
                  </a:ext>
                </a:extLst>
              </p:cNvPr>
              <p:cNvSpPr/>
              <p:nvPr/>
            </p:nvSpPr>
            <p:spPr bwMode="auto">
              <a:xfrm>
                <a:off x="4786406" y="5722058"/>
                <a:ext cx="2461723" cy="28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点开导航栏后能看到一个</a:t>
                </a:r>
                <a:r>
                  <a:rPr kumimoji="1" lang="en-US" altLang="zh-CN" sz="12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warning</a:t>
                </a:r>
                <a:endPara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147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格式控制表列</a:t>
            </a:r>
            <a:r>
              <a:rPr lang="en-US" altLang="zh-CN" sz="1600" b="1" dirty="0">
                <a:latin typeface="+mn-ea"/>
              </a:rPr>
              <a:t>, </a:t>
            </a:r>
            <a:r>
              <a:rPr lang="zh-CN" altLang="en-US" sz="1600" b="1" dirty="0">
                <a:latin typeface="+mn-ea"/>
              </a:rPr>
              <a:t>输出表列</a:t>
            </a:r>
            <a:r>
              <a:rPr lang="en-US" altLang="zh-CN" sz="1600" b="1" dirty="0">
                <a:latin typeface="+mn-ea"/>
              </a:rPr>
              <a:t>);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 格式控制表列的内容：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格式说明：以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zh-CN" altLang="en-US" sz="1600" b="1" dirty="0">
                <a:latin typeface="+mn-ea"/>
              </a:rPr>
              <a:t>开始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格式字符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表示按格式输出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普通字符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含转义符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：原样输出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输出表列：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      要输出的数据（常量、变量、表达式、函数）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常用的格式符种类：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D00FE6B9-8357-4D3F-8094-C40EEB546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540223"/>
              </p:ext>
            </p:extLst>
          </p:nvPr>
        </p:nvGraphicFramePr>
        <p:xfrm>
          <a:off x="831175" y="3380798"/>
          <a:ext cx="4703440" cy="3017520"/>
        </p:xfrm>
        <a:graphic>
          <a:graphicData uri="http://schemas.openxmlformats.org/drawingml/2006/table">
            <a:tbl>
              <a:tblPr/>
              <a:tblGrid>
                <a:gridCol w="64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带符号的十进制形式整数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正数不带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八进制无符号形式输出整数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x,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十六进制无符号形式输出整数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不带前导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十进制无符号形式输出整数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以字符形式输出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一个字符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输出字符串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以小数形式输出浮点数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以指数形式输出浮点数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g, 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从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中选择宽度较短的形式输出浮点数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Group 27">
            <a:extLst>
              <a:ext uri="{FF2B5EF4-FFF2-40B4-BE49-F238E27FC236}">
                <a16:creationId xmlns:a16="http://schemas.microsoft.com/office/drawing/2014/main" id="{93C5F45F-5C25-4060-81EF-81F7098D4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16982"/>
              </p:ext>
            </p:extLst>
          </p:nvPr>
        </p:nvGraphicFramePr>
        <p:xfrm>
          <a:off x="5874478" y="3380798"/>
          <a:ext cx="4248472" cy="1926352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h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表示长整型整数，用于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表示短整型整数，用于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d,o,x,u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前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表示输出数据的宽度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正整数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.n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对浮点数，表示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位小数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对字符串，表示前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个字符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输出左对齐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3218114-31B3-49A2-B191-8D108F96CF06}"/>
              </a:ext>
            </a:extLst>
          </p:cNvPr>
          <p:cNvSpPr/>
          <p:nvPr/>
        </p:nvSpPr>
        <p:spPr bwMode="auto">
          <a:xfrm>
            <a:off x="813999" y="2987098"/>
            <a:ext cx="4712677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C5C001-DC0F-4005-8223-90E8503C2D11}"/>
              </a:ext>
            </a:extLst>
          </p:cNvPr>
          <p:cNvSpPr/>
          <p:nvPr/>
        </p:nvSpPr>
        <p:spPr bwMode="auto">
          <a:xfrm>
            <a:off x="5874479" y="2987098"/>
            <a:ext cx="4248472" cy="3639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所用的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附加格式字符</a:t>
            </a:r>
            <a:r>
              <a:rPr lang="zh-CN" altLang="en-US" sz="1600" b="1" dirty="0">
                <a:latin typeface="+mn-ea"/>
              </a:rPr>
              <a:t>的种类：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7936242-5FE7-4111-9506-8964CB3C6B2F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13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("a=%d, b=%d\n",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Welcome\x21\n");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C23B5A-A0F8-45DD-A85D-EEEA057043FC}"/>
              </a:ext>
            </a:extLst>
          </p:cNvPr>
          <p:cNvSpPr/>
          <p:nvPr/>
        </p:nvSpPr>
        <p:spPr bwMode="auto">
          <a:xfrm>
            <a:off x="592114" y="4452270"/>
            <a:ext cx="4147127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运行结果：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\x21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是</a:t>
            </a:r>
            <a:r>
              <a:rPr kumimoji="1" lang="zh-CN" altLang="en-US" sz="1600" b="1" dirty="0">
                <a:latin typeface="+mn-ea"/>
              </a:rPr>
              <a:t>哪个</a:t>
            </a:r>
            <a:r>
              <a:rPr kumimoji="1" lang="en-US" altLang="zh-CN" sz="1600" b="1" dirty="0">
                <a:latin typeface="+mn-ea"/>
              </a:rPr>
              <a:t>ASCII</a:t>
            </a:r>
            <a:r>
              <a:rPr kumimoji="1" lang="zh-CN" altLang="en-US" sz="1600" b="1" dirty="0">
                <a:latin typeface="+mn-ea"/>
              </a:rPr>
              <a:t>字符的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进制转义表示？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        感叹号“！”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转义符在格式控制表列中的输出形式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是：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字符</a:t>
            </a:r>
            <a:r>
              <a:rPr kumimoji="1" lang="en-US" altLang="zh-CN" sz="1600" b="1" u="sng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字符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整数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转义符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4739241" y="1323975"/>
            <a:ext cx="610020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写出与左侧程序输出完全一致的，用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C++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方式的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实现的代码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贴源码或截图均可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B8FFD46C-0B21-27DE-80CE-0971BC9E4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09" y="4502277"/>
            <a:ext cx="2057506" cy="749339"/>
          </a:xfrm>
          <a:prstGeom prst="rect">
            <a:avLst/>
          </a:prstGeom>
        </p:spPr>
      </p:pic>
      <p:pic>
        <p:nvPicPr>
          <p:cNvPr id="10" name="图片 9" descr="图形用户界面, 文本, 应用程序&#10;&#10;中度可信度描述已自动生成">
            <a:extLst>
              <a:ext uri="{FF2B5EF4-FFF2-40B4-BE49-F238E27FC236}">
                <a16:creationId xmlns:a16="http://schemas.microsoft.com/office/drawing/2014/main" id="{CD8F0039-AAF7-75F6-0A35-4549131A3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66" y="2066650"/>
            <a:ext cx="5339965" cy="1862412"/>
          </a:xfrm>
          <a:prstGeom prst="rect">
            <a:avLst/>
          </a:prstGeom>
        </p:spPr>
      </p:pic>
      <p:pic>
        <p:nvPicPr>
          <p:cNvPr id="12" name="图片 11" descr="图形用户界面, 文本&#10;&#10;描述已自动生成">
            <a:extLst>
              <a:ext uri="{FF2B5EF4-FFF2-40B4-BE49-F238E27FC236}">
                <a16:creationId xmlns:a16="http://schemas.microsoft.com/office/drawing/2014/main" id="{4A251D87-E07F-662F-0407-2EF4E9313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32" y="4248924"/>
            <a:ext cx="2101958" cy="7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7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格式化输出函数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zh-CN" altLang="en-US" sz="1600" b="1" dirty="0">
                <a:latin typeface="+mn-ea"/>
              </a:rPr>
              <a:t>的基本理解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3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C23B5A-A0F8-45DD-A85D-EEEA057043FC}"/>
              </a:ext>
            </a:extLst>
          </p:cNvPr>
          <p:cNvSpPr/>
          <p:nvPr/>
        </p:nvSpPr>
        <p:spPr bwMode="auto">
          <a:xfrm>
            <a:off x="592114" y="4452267"/>
            <a:ext cx="5122140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运行结果：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结论：如果</a:t>
            </a:r>
            <a:r>
              <a:rPr kumimoji="1" lang="en-US" altLang="zh-CN" sz="1600" b="1" dirty="0">
                <a:latin typeface="+mn-ea"/>
              </a:rPr>
              <a:t>%d(</a:t>
            </a:r>
            <a:r>
              <a:rPr kumimoji="1" lang="zh-CN" altLang="en-US" sz="1600" b="1" dirty="0">
                <a:latin typeface="+mn-ea"/>
              </a:rPr>
              <a:t>格式符的数量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小于</a:t>
            </a:r>
            <a:r>
              <a:rPr kumimoji="1" lang="zh-CN" altLang="en-US" sz="1600" b="1" dirty="0">
                <a:latin typeface="+mn-ea"/>
              </a:rPr>
              <a:t>后面输出表列的数量，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     则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超出格式符数量的部分将被忽略</a:t>
            </a:r>
            <a:r>
              <a:rPr kumimoji="1" lang="en-US" altLang="zh-CN" sz="1600" b="1" u="sng" dirty="0">
                <a:latin typeface="+mn-ea"/>
              </a:rPr>
              <a:t>_</a:t>
            </a:r>
            <a:endParaRPr kumimoji="1" lang="zh-CN" altLang="en-US" sz="16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0DCD52-F801-448D-A342-A399B03E22A8}"/>
              </a:ext>
            </a:extLst>
          </p:cNvPr>
          <p:cNvSpPr/>
          <p:nvPr/>
        </p:nvSpPr>
        <p:spPr bwMode="auto">
          <a:xfrm>
            <a:off x="5714254" y="1323972"/>
            <a:ext cx="512214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a=10, b=5;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("a=%d %d %d\n", a, b);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("Hello, Welcome!\n");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EA1E5C-88C7-4721-A15B-AC0D975F178C}"/>
              </a:ext>
            </a:extLst>
          </p:cNvPr>
          <p:cNvSpPr/>
          <p:nvPr/>
        </p:nvSpPr>
        <p:spPr bwMode="auto">
          <a:xfrm>
            <a:off x="5714254" y="4452267"/>
            <a:ext cx="5122140" cy="20818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运行结果：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结论：如果</a:t>
            </a:r>
            <a:r>
              <a:rPr kumimoji="1" lang="en-US" altLang="zh-CN" sz="1600" b="1" dirty="0">
                <a:latin typeface="+mn-ea"/>
              </a:rPr>
              <a:t>%d(</a:t>
            </a:r>
            <a:r>
              <a:rPr kumimoji="1" lang="zh-CN" altLang="en-US" sz="1600" b="1" dirty="0">
                <a:latin typeface="+mn-ea"/>
              </a:rPr>
              <a:t>格式符的数量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大于</a:t>
            </a:r>
            <a:r>
              <a:rPr kumimoji="1" lang="zh-CN" altLang="en-US" sz="1600" b="1" dirty="0">
                <a:latin typeface="+mn-ea"/>
              </a:rPr>
              <a:t>后面输出表列的数量，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zh-CN" altLang="en-US" sz="1600" b="1" dirty="0">
                <a:latin typeface="+mn-ea"/>
              </a:rPr>
              <a:t>     则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超过部分输出未知结果</a:t>
            </a:r>
            <a:r>
              <a:rPr kumimoji="1" lang="en-US" altLang="zh-CN" sz="1600" b="1" u="sng" dirty="0">
                <a:latin typeface="+mn-ea"/>
              </a:rPr>
              <a:t>_</a:t>
            </a:r>
            <a:endParaRPr kumimoji="1" lang="zh-CN" altLang="en-US" sz="1600" b="1" u="sng" dirty="0">
              <a:latin typeface="+mn-ea"/>
            </a:endParaRP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E560914C-03B8-FA6E-E3BB-AC508C011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1" y="4848653"/>
            <a:ext cx="2044805" cy="5588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D339DE-36E0-723E-369E-63AAE7D76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56" y="5262058"/>
            <a:ext cx="2908449" cy="1333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9E32123-0194-73FA-672F-CAE72CB6C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073" y="5454649"/>
            <a:ext cx="3333921" cy="158758"/>
          </a:xfrm>
          <a:prstGeom prst="rect">
            <a:avLst/>
          </a:prstGeom>
        </p:spPr>
      </p:pic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CBC1E5D3-C93E-1BDC-892B-3D47949AE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291" y="4848653"/>
            <a:ext cx="2082907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89584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9926</Words>
  <Application>Microsoft Office PowerPoint</Application>
  <PresentationFormat>宽屏</PresentationFormat>
  <Paragraphs>1409</Paragraphs>
  <Slides>37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等线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Jason Tinuvile</cp:lastModifiedBy>
  <cp:revision>89</cp:revision>
  <dcterms:created xsi:type="dcterms:W3CDTF">2020-08-13T13:39:53Z</dcterms:created>
  <dcterms:modified xsi:type="dcterms:W3CDTF">2024-03-19T14:08:42Z</dcterms:modified>
</cp:coreProperties>
</file>