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838" r:id="rId2"/>
    <p:sldId id="1237" r:id="rId3"/>
    <p:sldId id="990" r:id="rId4"/>
    <p:sldId id="992" r:id="rId5"/>
    <p:sldId id="993" r:id="rId6"/>
    <p:sldId id="1238" r:id="rId7"/>
    <p:sldId id="1244" r:id="rId8"/>
    <p:sldId id="1245" r:id="rId9"/>
    <p:sldId id="1239" r:id="rId10"/>
    <p:sldId id="1246" r:id="rId11"/>
    <p:sldId id="1247" r:id="rId12"/>
    <p:sldId id="1240" r:id="rId13"/>
    <p:sldId id="1248" r:id="rId14"/>
    <p:sldId id="1249" r:id="rId15"/>
    <p:sldId id="1250" r:id="rId16"/>
    <p:sldId id="1241" r:id="rId17"/>
    <p:sldId id="1251" r:id="rId18"/>
    <p:sldId id="1252" r:id="rId19"/>
    <p:sldId id="1253" r:id="rId20"/>
    <p:sldId id="1254" r:id="rId21"/>
    <p:sldId id="1242" r:id="rId22"/>
    <p:sldId id="1255" r:id="rId23"/>
    <p:sldId id="1256" r:id="rId24"/>
    <p:sldId id="1257" r:id="rId25"/>
    <p:sldId id="1243" r:id="rId26"/>
    <p:sldId id="1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9253F-D30C-480C-B603-261FD28CEF99}" v="25" dt="2024-04-30T01:31:25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E549253F-D30C-480C-B603-261FD28CEF99}"/>
    <pc:docChg chg="custSel modSld">
      <pc:chgData name="Jason Tinuvile" userId="8beec5a487bb6207" providerId="LiveId" clId="{E549253F-D30C-480C-B603-261FD28CEF99}" dt="2024-04-30T01:34:17.224" v="1107" actId="20577"/>
      <pc:docMkLst>
        <pc:docMk/>
      </pc:docMkLst>
      <pc:sldChg chg="addSp modSp mod">
        <pc:chgData name="Jason Tinuvile" userId="8beec5a487bb6207" providerId="LiveId" clId="{E549253F-D30C-480C-B603-261FD28CEF99}" dt="2024-04-30T00:46:12.706" v="41" actId="20577"/>
        <pc:sldMkLst>
          <pc:docMk/>
          <pc:sldMk cId="3326971709" sldId="993"/>
        </pc:sldMkLst>
        <pc:spChg chg="mod">
          <ac:chgData name="Jason Tinuvile" userId="8beec5a487bb6207" providerId="LiveId" clId="{E549253F-D30C-480C-B603-261FD28CEF99}" dt="2024-04-30T00:46:12.706" v="41" actId="20577"/>
          <ac:spMkLst>
            <pc:docMk/>
            <pc:sldMk cId="3326971709" sldId="993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0:45:19.852" v="1" actId="1076"/>
          <ac:picMkLst>
            <pc:docMk/>
            <pc:sldMk cId="3326971709" sldId="993"/>
            <ac:picMk id="3" creationId="{BBF19A02-ADAB-F154-43AB-C37B56E94525}"/>
          </ac:picMkLst>
        </pc:picChg>
      </pc:sldChg>
      <pc:sldChg chg="addSp modSp mod">
        <pc:chgData name="Jason Tinuvile" userId="8beec5a487bb6207" providerId="LiveId" clId="{E549253F-D30C-480C-B603-261FD28CEF99}" dt="2024-04-30T00:51:34.418" v="119" actId="20577"/>
        <pc:sldMkLst>
          <pc:docMk/>
          <pc:sldMk cId="2644306732" sldId="1244"/>
        </pc:sldMkLst>
        <pc:spChg chg="mod">
          <ac:chgData name="Jason Tinuvile" userId="8beec5a487bb6207" providerId="LiveId" clId="{E549253F-D30C-480C-B603-261FD28CEF99}" dt="2024-04-30T00:51:34.418" v="119" actId="20577"/>
          <ac:spMkLst>
            <pc:docMk/>
            <pc:sldMk cId="2644306732" sldId="1244"/>
            <ac:spMk id="8" creationId="{2A01A97C-F98F-4774-9B2B-260540420E95}"/>
          </ac:spMkLst>
        </pc:spChg>
        <pc:picChg chg="add mod modCrop">
          <ac:chgData name="Jason Tinuvile" userId="8beec5a487bb6207" providerId="LiveId" clId="{E549253F-D30C-480C-B603-261FD28CEF99}" dt="2024-04-30T00:49:01.635" v="47" actId="732"/>
          <ac:picMkLst>
            <pc:docMk/>
            <pc:sldMk cId="2644306732" sldId="1244"/>
            <ac:picMk id="3" creationId="{70CE08A5-086E-4C31-EC6B-8179B1F3FCEF}"/>
          </ac:picMkLst>
        </pc:picChg>
      </pc:sldChg>
      <pc:sldChg chg="addSp modSp mod">
        <pc:chgData name="Jason Tinuvile" userId="8beec5a487bb6207" providerId="LiveId" clId="{E549253F-D30C-480C-B603-261FD28CEF99}" dt="2024-04-30T00:51:24.402" v="117" actId="20577"/>
        <pc:sldMkLst>
          <pc:docMk/>
          <pc:sldMk cId="2947616208" sldId="1245"/>
        </pc:sldMkLst>
        <pc:spChg chg="mod">
          <ac:chgData name="Jason Tinuvile" userId="8beec5a487bb6207" providerId="LiveId" clId="{E549253F-D30C-480C-B603-261FD28CEF99}" dt="2024-04-30T00:51:24.402" v="117" actId="20577"/>
          <ac:spMkLst>
            <pc:docMk/>
            <pc:sldMk cId="2947616208" sldId="1245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0:50:52.072" v="76" actId="1076"/>
          <ac:picMkLst>
            <pc:docMk/>
            <pc:sldMk cId="2947616208" sldId="1245"/>
            <ac:picMk id="4" creationId="{E19B938C-54EB-6542-E9C5-4C34771B7B8E}"/>
          </ac:picMkLst>
        </pc:picChg>
      </pc:sldChg>
      <pc:sldChg chg="addSp modSp mod">
        <pc:chgData name="Jason Tinuvile" userId="8beec5a487bb6207" providerId="LiveId" clId="{E549253F-D30C-480C-B603-261FD28CEF99}" dt="2024-04-30T00:53:14.777" v="154" actId="20577"/>
        <pc:sldMkLst>
          <pc:docMk/>
          <pc:sldMk cId="562276876" sldId="1246"/>
        </pc:sldMkLst>
        <pc:spChg chg="mod">
          <ac:chgData name="Jason Tinuvile" userId="8beec5a487bb6207" providerId="LiveId" clId="{E549253F-D30C-480C-B603-261FD28CEF99}" dt="2024-04-30T00:53:14.777" v="154" actId="20577"/>
          <ac:spMkLst>
            <pc:docMk/>
            <pc:sldMk cId="562276876" sldId="1246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0:52:52.832" v="123" actId="962"/>
          <ac:picMkLst>
            <pc:docMk/>
            <pc:sldMk cId="562276876" sldId="1246"/>
            <ac:picMk id="3" creationId="{454A6313-80FB-4C93-6C6F-2FF27930124C}"/>
          </ac:picMkLst>
        </pc:picChg>
      </pc:sldChg>
      <pc:sldChg chg="addSp modSp mod">
        <pc:chgData name="Jason Tinuvile" userId="8beec5a487bb6207" providerId="LiveId" clId="{E549253F-D30C-480C-B603-261FD28CEF99}" dt="2024-04-30T00:54:42.315" v="191" actId="20577"/>
        <pc:sldMkLst>
          <pc:docMk/>
          <pc:sldMk cId="159120274" sldId="1247"/>
        </pc:sldMkLst>
        <pc:spChg chg="mod">
          <ac:chgData name="Jason Tinuvile" userId="8beec5a487bb6207" providerId="LiveId" clId="{E549253F-D30C-480C-B603-261FD28CEF99}" dt="2024-04-30T00:54:42.315" v="191" actId="20577"/>
          <ac:spMkLst>
            <pc:docMk/>
            <pc:sldMk cId="159120274" sldId="1247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0:53:58.834" v="159" actId="1076"/>
          <ac:picMkLst>
            <pc:docMk/>
            <pc:sldMk cId="159120274" sldId="1247"/>
            <ac:picMk id="3" creationId="{EEFFF7F3-2AB9-062B-11FB-D38D4F6ACA1E}"/>
          </ac:picMkLst>
        </pc:picChg>
      </pc:sldChg>
      <pc:sldChg chg="addSp modSp mod">
        <pc:chgData name="Jason Tinuvile" userId="8beec5a487bb6207" providerId="LiveId" clId="{E549253F-D30C-480C-B603-261FD28CEF99}" dt="2024-04-30T01:03:46.166" v="244" actId="208"/>
        <pc:sldMkLst>
          <pc:docMk/>
          <pc:sldMk cId="724046898" sldId="1248"/>
        </pc:sldMkLst>
        <pc:spChg chg="mod">
          <ac:chgData name="Jason Tinuvile" userId="8beec5a487bb6207" providerId="LiveId" clId="{E549253F-D30C-480C-B603-261FD28CEF99}" dt="2024-04-30T01:03:06.234" v="237" actId="20577"/>
          <ac:spMkLst>
            <pc:docMk/>
            <pc:sldMk cId="724046898" sldId="1248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01:29.665" v="197" actId="1076"/>
          <ac:picMkLst>
            <pc:docMk/>
            <pc:sldMk cId="724046898" sldId="1248"/>
            <ac:picMk id="3" creationId="{BBCB238A-58AE-F425-23F5-7600DDACC5FF}"/>
          </ac:picMkLst>
        </pc:picChg>
        <pc:cxnChg chg="add mod">
          <ac:chgData name="Jason Tinuvile" userId="8beec5a487bb6207" providerId="LiveId" clId="{E549253F-D30C-480C-B603-261FD28CEF99}" dt="2024-04-30T01:03:46.166" v="244" actId="208"/>
          <ac:cxnSpMkLst>
            <pc:docMk/>
            <pc:sldMk cId="724046898" sldId="1248"/>
            <ac:cxnSpMk id="5" creationId="{C9585CD2-9811-ED04-70C3-87C0C0981D73}"/>
          </ac:cxnSpMkLst>
        </pc:cxnChg>
      </pc:sldChg>
      <pc:sldChg chg="addSp modSp mod">
        <pc:chgData name="Jason Tinuvile" userId="8beec5a487bb6207" providerId="LiveId" clId="{E549253F-D30C-480C-B603-261FD28CEF99}" dt="2024-04-30T01:07:04.954" v="314" actId="20577"/>
        <pc:sldMkLst>
          <pc:docMk/>
          <pc:sldMk cId="414990885" sldId="1249"/>
        </pc:sldMkLst>
        <pc:spChg chg="mod">
          <ac:chgData name="Jason Tinuvile" userId="8beec5a487bb6207" providerId="LiveId" clId="{E549253F-D30C-480C-B603-261FD28CEF99}" dt="2024-04-30T01:07:04.954" v="314" actId="20577"/>
          <ac:spMkLst>
            <pc:docMk/>
            <pc:sldMk cId="414990885" sldId="1249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04:29.748" v="250" actId="1076"/>
          <ac:picMkLst>
            <pc:docMk/>
            <pc:sldMk cId="414990885" sldId="1249"/>
            <ac:picMk id="3" creationId="{CF393D29-2C07-E539-1913-66BCAA4DC2E1}"/>
          </ac:picMkLst>
        </pc:picChg>
      </pc:sldChg>
      <pc:sldChg chg="addSp modSp mod">
        <pc:chgData name="Jason Tinuvile" userId="8beec5a487bb6207" providerId="LiveId" clId="{E549253F-D30C-480C-B603-261FD28CEF99}" dt="2024-04-30T01:09:17.453" v="402" actId="20577"/>
        <pc:sldMkLst>
          <pc:docMk/>
          <pc:sldMk cId="4054060493" sldId="1250"/>
        </pc:sldMkLst>
        <pc:spChg chg="mod">
          <ac:chgData name="Jason Tinuvile" userId="8beec5a487bb6207" providerId="LiveId" clId="{E549253F-D30C-480C-B603-261FD28CEF99}" dt="2024-04-30T01:08:32.520" v="372" actId="20577"/>
          <ac:spMkLst>
            <pc:docMk/>
            <pc:sldMk cId="4054060493" sldId="1250"/>
            <ac:spMk id="7" creationId="{E22498D5-1DDF-473C-A5FE-9B49A2786D91}"/>
          </ac:spMkLst>
        </pc:spChg>
        <pc:spChg chg="mod">
          <ac:chgData name="Jason Tinuvile" userId="8beec5a487bb6207" providerId="LiveId" clId="{E549253F-D30C-480C-B603-261FD28CEF99}" dt="2024-04-30T01:09:17.453" v="402" actId="20577"/>
          <ac:spMkLst>
            <pc:docMk/>
            <pc:sldMk cId="4054060493" sldId="1250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07:50.705" v="321" actId="1076"/>
          <ac:picMkLst>
            <pc:docMk/>
            <pc:sldMk cId="4054060493" sldId="1250"/>
            <ac:picMk id="3" creationId="{C8362990-3F3E-23D0-0024-32C8BE126900}"/>
          </ac:picMkLst>
        </pc:picChg>
      </pc:sldChg>
      <pc:sldChg chg="addSp modSp mod">
        <pc:chgData name="Jason Tinuvile" userId="8beec5a487bb6207" providerId="LiveId" clId="{E549253F-D30C-480C-B603-261FD28CEF99}" dt="2024-04-30T01:10:43.682" v="419" actId="20577"/>
        <pc:sldMkLst>
          <pc:docMk/>
          <pc:sldMk cId="870857595" sldId="1251"/>
        </pc:sldMkLst>
        <pc:spChg chg="mod">
          <ac:chgData name="Jason Tinuvile" userId="8beec5a487bb6207" providerId="LiveId" clId="{E549253F-D30C-480C-B603-261FD28CEF99}" dt="2024-04-30T01:10:43.682" v="419" actId="20577"/>
          <ac:spMkLst>
            <pc:docMk/>
            <pc:sldMk cId="870857595" sldId="1251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09:59.258" v="408" actId="1076"/>
          <ac:picMkLst>
            <pc:docMk/>
            <pc:sldMk cId="870857595" sldId="1251"/>
            <ac:picMk id="3" creationId="{2E7B12B2-BBE4-3F68-A679-1DBA87899C21}"/>
          </ac:picMkLst>
        </pc:picChg>
      </pc:sldChg>
      <pc:sldChg chg="addSp modSp mod">
        <pc:chgData name="Jason Tinuvile" userId="8beec5a487bb6207" providerId="LiveId" clId="{E549253F-D30C-480C-B603-261FD28CEF99}" dt="2024-04-30T01:13:27.062" v="440" actId="1076"/>
        <pc:sldMkLst>
          <pc:docMk/>
          <pc:sldMk cId="2616857065" sldId="1252"/>
        </pc:sldMkLst>
        <pc:spChg chg="mod">
          <ac:chgData name="Jason Tinuvile" userId="8beec5a487bb6207" providerId="LiveId" clId="{E549253F-D30C-480C-B603-261FD28CEF99}" dt="2024-04-30T01:13:03.837" v="434" actId="20577"/>
          <ac:spMkLst>
            <pc:docMk/>
            <pc:sldMk cId="2616857065" sldId="1252"/>
            <ac:spMk id="7" creationId="{E22498D5-1DDF-473C-A5FE-9B49A2786D91}"/>
          </ac:spMkLst>
        </pc:spChg>
        <pc:picChg chg="add mod">
          <ac:chgData name="Jason Tinuvile" userId="8beec5a487bb6207" providerId="LiveId" clId="{E549253F-D30C-480C-B603-261FD28CEF99}" dt="2024-04-30T01:13:27.062" v="440" actId="1076"/>
          <ac:picMkLst>
            <pc:docMk/>
            <pc:sldMk cId="2616857065" sldId="1252"/>
            <ac:picMk id="3" creationId="{89D0F481-2DF2-62B2-15E2-36B70858B5E0}"/>
          </ac:picMkLst>
        </pc:picChg>
      </pc:sldChg>
      <pc:sldChg chg="addSp modSp mod">
        <pc:chgData name="Jason Tinuvile" userId="8beec5a487bb6207" providerId="LiveId" clId="{E549253F-D30C-480C-B603-261FD28CEF99}" dt="2024-04-30T01:21:41.190" v="587" actId="20577"/>
        <pc:sldMkLst>
          <pc:docMk/>
          <pc:sldMk cId="4042175918" sldId="1253"/>
        </pc:sldMkLst>
        <pc:spChg chg="mod">
          <ac:chgData name="Jason Tinuvile" userId="8beec5a487bb6207" providerId="LiveId" clId="{E549253F-D30C-480C-B603-261FD28CEF99}" dt="2024-04-30T01:21:41.190" v="587" actId="20577"/>
          <ac:spMkLst>
            <pc:docMk/>
            <pc:sldMk cId="4042175918" sldId="1253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17:43.692" v="454" actId="1076"/>
          <ac:picMkLst>
            <pc:docMk/>
            <pc:sldMk cId="4042175918" sldId="1253"/>
            <ac:picMk id="3" creationId="{0CF73CC6-F443-CED9-BE70-FFEE5B781C51}"/>
          </ac:picMkLst>
        </pc:picChg>
        <pc:picChg chg="add mod">
          <ac:chgData name="Jason Tinuvile" userId="8beec5a487bb6207" providerId="LiveId" clId="{E549253F-D30C-480C-B603-261FD28CEF99}" dt="2024-04-30T01:17:39.195" v="452" actId="1076"/>
          <ac:picMkLst>
            <pc:docMk/>
            <pc:sldMk cId="4042175918" sldId="1253"/>
            <ac:picMk id="5" creationId="{62BD863A-2ED0-9C08-901E-406B65A93F58}"/>
          </ac:picMkLst>
        </pc:picChg>
        <pc:picChg chg="add mod">
          <ac:chgData name="Jason Tinuvile" userId="8beec5a487bb6207" providerId="LiveId" clId="{E549253F-D30C-480C-B603-261FD28CEF99}" dt="2024-04-30T01:17:55.005" v="458" actId="1076"/>
          <ac:picMkLst>
            <pc:docMk/>
            <pc:sldMk cId="4042175918" sldId="1253"/>
            <ac:picMk id="11" creationId="{ACE33EC0-C883-C3E6-8E57-49FB26912886}"/>
          </ac:picMkLst>
        </pc:picChg>
      </pc:sldChg>
      <pc:sldChg chg="addSp modSp mod">
        <pc:chgData name="Jason Tinuvile" userId="8beec5a487bb6207" providerId="LiveId" clId="{E549253F-D30C-480C-B603-261FD28CEF99}" dt="2024-04-30T01:24:28.455" v="654" actId="20577"/>
        <pc:sldMkLst>
          <pc:docMk/>
          <pc:sldMk cId="4011614049" sldId="1254"/>
        </pc:sldMkLst>
        <pc:spChg chg="mod">
          <ac:chgData name="Jason Tinuvile" userId="8beec5a487bb6207" providerId="LiveId" clId="{E549253F-D30C-480C-B603-261FD28CEF99}" dt="2024-04-30T01:24:28.455" v="654" actId="20577"/>
          <ac:spMkLst>
            <pc:docMk/>
            <pc:sldMk cId="4011614049" sldId="1254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23:46.010" v="602" actId="1076"/>
          <ac:picMkLst>
            <pc:docMk/>
            <pc:sldMk cId="4011614049" sldId="1254"/>
            <ac:picMk id="4" creationId="{0DF0F043-EE3F-4AC1-5288-D54CA827BB60}"/>
          </ac:picMkLst>
        </pc:picChg>
        <pc:picChg chg="add mod">
          <ac:chgData name="Jason Tinuvile" userId="8beec5a487bb6207" providerId="LiveId" clId="{E549253F-D30C-480C-B603-261FD28CEF99}" dt="2024-04-30T01:23:52.962" v="604" actId="1076"/>
          <ac:picMkLst>
            <pc:docMk/>
            <pc:sldMk cId="4011614049" sldId="1254"/>
            <ac:picMk id="10" creationId="{E7F361AB-25A6-0FEA-4DBB-C8EE005493D9}"/>
          </ac:picMkLst>
        </pc:picChg>
        <pc:picChg chg="add mod">
          <ac:chgData name="Jason Tinuvile" userId="8beec5a487bb6207" providerId="LiveId" clId="{E549253F-D30C-480C-B603-261FD28CEF99}" dt="2024-04-30T01:24:01.742" v="609" actId="1076"/>
          <ac:picMkLst>
            <pc:docMk/>
            <pc:sldMk cId="4011614049" sldId="1254"/>
            <ac:picMk id="12" creationId="{4AC421F9-F4DE-49D4-4536-73AFB90CEC04}"/>
          </ac:picMkLst>
        </pc:picChg>
      </pc:sldChg>
      <pc:sldChg chg="addSp modSp mod">
        <pc:chgData name="Jason Tinuvile" userId="8beec5a487bb6207" providerId="LiveId" clId="{E549253F-D30C-480C-B603-261FD28CEF99}" dt="2024-04-30T01:26:54.876" v="726" actId="20577"/>
        <pc:sldMkLst>
          <pc:docMk/>
          <pc:sldMk cId="2825523278" sldId="1255"/>
        </pc:sldMkLst>
        <pc:spChg chg="mod">
          <ac:chgData name="Jason Tinuvile" userId="8beec5a487bb6207" providerId="LiveId" clId="{E549253F-D30C-480C-B603-261FD28CEF99}" dt="2024-04-30T01:26:54.876" v="726" actId="20577"/>
          <ac:spMkLst>
            <pc:docMk/>
            <pc:sldMk cId="2825523278" sldId="1255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25:30.269" v="658" actId="1076"/>
          <ac:picMkLst>
            <pc:docMk/>
            <pc:sldMk cId="2825523278" sldId="1255"/>
            <ac:picMk id="3" creationId="{7C16EC76-1215-89EF-5725-A936E6AD8CE5}"/>
          </ac:picMkLst>
        </pc:picChg>
      </pc:sldChg>
      <pc:sldChg chg="addSp modSp mod">
        <pc:chgData name="Jason Tinuvile" userId="8beec5a487bb6207" providerId="LiveId" clId="{E549253F-D30C-480C-B603-261FD28CEF99}" dt="2024-04-30T01:28:27.242" v="912" actId="20577"/>
        <pc:sldMkLst>
          <pc:docMk/>
          <pc:sldMk cId="2212528688" sldId="1256"/>
        </pc:sldMkLst>
        <pc:spChg chg="mod">
          <ac:chgData name="Jason Tinuvile" userId="8beec5a487bb6207" providerId="LiveId" clId="{E549253F-D30C-480C-B603-261FD28CEF99}" dt="2024-04-30T01:28:27.242" v="912" actId="20577"/>
          <ac:spMkLst>
            <pc:docMk/>
            <pc:sldMk cId="2212528688" sldId="1256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27:27.223" v="730" actId="962"/>
          <ac:picMkLst>
            <pc:docMk/>
            <pc:sldMk cId="2212528688" sldId="1256"/>
            <ac:picMk id="3" creationId="{53FE9E9F-F0E3-D86D-A237-7BE9DCE04724}"/>
          </ac:picMkLst>
        </pc:picChg>
      </pc:sldChg>
      <pc:sldChg chg="addSp modSp mod">
        <pc:chgData name="Jason Tinuvile" userId="8beec5a487bb6207" providerId="LiveId" clId="{E549253F-D30C-480C-B603-261FD28CEF99}" dt="2024-04-30T01:30:27.420" v="946" actId="20577"/>
        <pc:sldMkLst>
          <pc:docMk/>
          <pc:sldMk cId="3498145627" sldId="1257"/>
        </pc:sldMkLst>
        <pc:spChg chg="mod">
          <ac:chgData name="Jason Tinuvile" userId="8beec5a487bb6207" providerId="LiveId" clId="{E549253F-D30C-480C-B603-261FD28CEF99}" dt="2024-04-30T01:30:27.420" v="946" actId="20577"/>
          <ac:spMkLst>
            <pc:docMk/>
            <pc:sldMk cId="3498145627" sldId="1257"/>
            <ac:spMk id="8" creationId="{2A01A97C-F98F-4774-9B2B-260540420E95}"/>
          </ac:spMkLst>
        </pc:spChg>
        <pc:spChg chg="mod">
          <ac:chgData name="Jason Tinuvile" userId="8beec5a487bb6207" providerId="LiveId" clId="{E549253F-D30C-480C-B603-261FD28CEF99}" dt="2024-04-30T01:29:40.186" v="918" actId="962"/>
          <ac:spMkLst>
            <pc:docMk/>
            <pc:sldMk cId="3498145627" sldId="1257"/>
            <ac:spMk id="9" creationId="{6B2248B6-03E4-4DCC-B63C-E19DF93006B5}"/>
          </ac:spMkLst>
        </pc:spChg>
        <pc:picChg chg="add mod">
          <ac:chgData name="Jason Tinuvile" userId="8beec5a487bb6207" providerId="LiveId" clId="{E549253F-D30C-480C-B603-261FD28CEF99}" dt="2024-04-30T01:29:43.993" v="919" actId="1076"/>
          <ac:picMkLst>
            <pc:docMk/>
            <pc:sldMk cId="3498145627" sldId="1257"/>
            <ac:picMk id="3" creationId="{9CE5FDF9-B33C-D590-EA6C-FC0B13E2BEBB}"/>
          </ac:picMkLst>
        </pc:picChg>
        <pc:picChg chg="add mod">
          <ac:chgData name="Jason Tinuvile" userId="8beec5a487bb6207" providerId="LiveId" clId="{E549253F-D30C-480C-B603-261FD28CEF99}" dt="2024-04-30T01:29:45.818" v="920" actId="1076"/>
          <ac:picMkLst>
            <pc:docMk/>
            <pc:sldMk cId="3498145627" sldId="1257"/>
            <ac:picMk id="5" creationId="{EB2CC305-672A-EB80-C7B1-5A4C5DAD9861}"/>
          </ac:picMkLst>
        </pc:picChg>
        <pc:picChg chg="add mod">
          <ac:chgData name="Jason Tinuvile" userId="8beec5a487bb6207" providerId="LiveId" clId="{E549253F-D30C-480C-B603-261FD28CEF99}" dt="2024-04-30T01:29:50.211" v="922" actId="1076"/>
          <ac:picMkLst>
            <pc:docMk/>
            <pc:sldMk cId="3498145627" sldId="1257"/>
            <ac:picMk id="10" creationId="{7DE9934E-A8CD-A050-66D5-3B760C076FF3}"/>
          </ac:picMkLst>
        </pc:picChg>
      </pc:sldChg>
      <pc:sldChg chg="addSp modSp mod">
        <pc:chgData name="Jason Tinuvile" userId="8beec5a487bb6207" providerId="LiveId" clId="{E549253F-D30C-480C-B603-261FD28CEF99}" dt="2024-04-30T01:34:17.224" v="1107" actId="20577"/>
        <pc:sldMkLst>
          <pc:docMk/>
          <pc:sldMk cId="2601004186" sldId="1258"/>
        </pc:sldMkLst>
        <pc:spChg chg="mod">
          <ac:chgData name="Jason Tinuvile" userId="8beec5a487bb6207" providerId="LiveId" clId="{E549253F-D30C-480C-B603-261FD28CEF99}" dt="2024-04-30T01:34:17.224" v="1107" actId="20577"/>
          <ac:spMkLst>
            <pc:docMk/>
            <pc:sldMk cId="2601004186" sldId="1258"/>
            <ac:spMk id="8" creationId="{2A01A97C-F98F-4774-9B2B-260540420E95}"/>
          </ac:spMkLst>
        </pc:spChg>
        <pc:picChg chg="add mod">
          <ac:chgData name="Jason Tinuvile" userId="8beec5a487bb6207" providerId="LiveId" clId="{E549253F-D30C-480C-B603-261FD28CEF99}" dt="2024-04-30T01:31:35.802" v="959" actId="1035"/>
          <ac:picMkLst>
            <pc:docMk/>
            <pc:sldMk cId="2601004186" sldId="1258"/>
            <ac:picMk id="3" creationId="{3CCF8590-8289-B441-5493-4B221AC89730}"/>
          </ac:picMkLst>
        </pc:picChg>
        <pc:picChg chg="add mod">
          <ac:chgData name="Jason Tinuvile" userId="8beec5a487bb6207" providerId="LiveId" clId="{E549253F-D30C-480C-B603-261FD28CEF99}" dt="2024-04-30T01:31:30.275" v="952" actId="1076"/>
          <ac:picMkLst>
            <pc:docMk/>
            <pc:sldMk cId="2601004186" sldId="1258"/>
            <ac:picMk id="5" creationId="{A3DB8BC2-DE50-21C6-F4D3-BD488F7499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2024-04-30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2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8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1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B5E3D3-37C4-4BB5-A53A-9A3EE5FD3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str1[30]="Tongji 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</a:t>
            </a:r>
            <a:r>
              <a:rPr lang="en-US" altLang="zh-CN" sz="1600" b="1" u="sng" dirty="0">
                <a:latin typeface="+mn-ea"/>
              </a:rPr>
              <a:t>__</a:t>
            </a:r>
            <a:r>
              <a:rPr lang="zh-CN" altLang="en-US" sz="1600" b="1" u="sng" dirty="0">
                <a:latin typeface="+mn-ea"/>
              </a:rPr>
              <a:t>连接</a:t>
            </a:r>
            <a:r>
              <a:rPr lang="en-US" altLang="zh-CN" sz="1600" b="1" u="sng" dirty="0" err="1">
                <a:latin typeface="+mn-ea"/>
              </a:rPr>
              <a:t>src</a:t>
            </a:r>
            <a:r>
              <a:rPr lang="zh-CN" altLang="en-US" sz="1600" b="1" u="sng" dirty="0">
                <a:latin typeface="+mn-ea"/>
              </a:rPr>
              <a:t>个</a:t>
            </a:r>
            <a:r>
              <a:rPr lang="en-US" altLang="zh-CN" sz="1600" b="1" u="sng" dirty="0">
                <a:latin typeface="+mn-ea"/>
              </a:rPr>
              <a:t>_______________________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454A6313-80FB-4C93-6C6F-2FF279301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75" y="1636296"/>
            <a:ext cx="2200582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str1[]="Tongji 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u="sng" dirty="0">
                <a:latin typeface="+mn-ea"/>
              </a:rPr>
              <a:t>__11___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u="sng" dirty="0">
                <a:latin typeface="+mn-ea"/>
              </a:rPr>
              <a:t>__</a:t>
            </a:r>
            <a:r>
              <a:rPr lang="zh-CN" altLang="en-US" sz="1600" b="1" u="sng" dirty="0">
                <a:latin typeface="+mn-ea"/>
              </a:rPr>
              <a:t>原</a:t>
            </a:r>
            <a:r>
              <a:rPr lang="en-US" altLang="zh-CN" sz="1600" b="1" u="sng" dirty="0" err="1">
                <a:latin typeface="+mn-ea"/>
              </a:rPr>
              <a:t>dst</a:t>
            </a:r>
            <a:r>
              <a:rPr lang="zh-CN" altLang="en-US" sz="1600" b="1" u="sng" dirty="0">
                <a:latin typeface="+mn-ea"/>
              </a:rPr>
              <a:t>长度</a:t>
            </a:r>
            <a:r>
              <a:rPr lang="en-US" altLang="zh-CN" sz="1600" b="1" u="sng" dirty="0">
                <a:latin typeface="+mn-ea"/>
              </a:rPr>
              <a:t>+n+1__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746F36-5310-4C28-B3A6-F02820454B79}"/>
              </a:ext>
            </a:extLst>
          </p:cNvPr>
          <p:cNvCxnSpPr>
            <a:cxnSpLocks/>
          </p:cNvCxnSpPr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EFFF7F3-2AB9-062B-11FB-D38D4F6AC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653" y="1698571"/>
            <a:ext cx="2822101" cy="133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06667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400" b="1" dirty="0">
                <a:latin typeface="+mn-ea"/>
              </a:rPr>
              <a:t>1</a:t>
            </a:r>
            <a:r>
              <a:rPr lang="zh-CN" altLang="en-US" sz="1400" b="1" dirty="0">
                <a:latin typeface="+mn-ea"/>
              </a:rPr>
              <a:t>、字符串复制时，复制到</a:t>
            </a:r>
            <a:r>
              <a:rPr lang="en-US" altLang="zh-CN" sz="1400" b="1" dirty="0" err="1">
                <a:latin typeface="+mn-ea"/>
              </a:rPr>
              <a:t>src</a:t>
            </a:r>
            <a:r>
              <a:rPr lang="zh-CN" altLang="en-US" sz="1400" b="1" dirty="0">
                <a:latin typeface="+mn-ea"/>
              </a:rPr>
              <a:t>的</a:t>
            </a:r>
            <a:r>
              <a:rPr lang="zh-CN" altLang="en-US" sz="1400" b="1" u="sng" dirty="0">
                <a:latin typeface="+mn-ea"/>
              </a:rPr>
              <a:t>  第一个</a:t>
            </a:r>
            <a:r>
              <a:rPr lang="en-US" altLang="zh-CN" sz="1400" b="1" u="sng" dirty="0">
                <a:latin typeface="+mn-ea"/>
              </a:rPr>
              <a:t>\0  </a:t>
            </a:r>
            <a:r>
              <a:rPr lang="zh-CN" altLang="en-US" sz="1400" b="1" dirty="0">
                <a:latin typeface="+mn-ea"/>
              </a:rPr>
              <a:t>为止，</a:t>
            </a:r>
            <a:r>
              <a:rPr lang="zh-CN" altLang="en-US" sz="1400" b="1" u="sng" dirty="0">
                <a:latin typeface="+mn-ea"/>
              </a:rPr>
              <a:t>  包含  </a:t>
            </a:r>
            <a:r>
              <a:rPr lang="zh-CN" altLang="en-US" sz="1400" b="1" dirty="0">
                <a:latin typeface="+mn-ea"/>
              </a:rPr>
              <a:t>（包含</a:t>
            </a:r>
            <a:r>
              <a:rPr lang="en-US" altLang="zh-CN" sz="1400" b="1" dirty="0">
                <a:latin typeface="+mn-ea"/>
              </a:rPr>
              <a:t>/</a:t>
            </a:r>
            <a:r>
              <a:rPr lang="zh-CN" altLang="en-US" sz="1400" b="1" dirty="0">
                <a:latin typeface="+mn-ea"/>
              </a:rPr>
              <a:t>不包含）</a:t>
            </a:r>
            <a:r>
              <a:rPr lang="en-US" altLang="zh-CN" sz="1400" b="1" dirty="0">
                <a:latin typeface="+mn-ea"/>
              </a:rPr>
              <a:t>\0</a:t>
            </a:r>
            <a:r>
              <a:rPr lang="zh-CN" altLang="en-US" sz="1400" b="1" dirty="0">
                <a:latin typeface="+mn-ea"/>
              </a:rPr>
              <a:t>，之后的字符不再复制。</a:t>
            </a:r>
            <a:endParaRPr lang="en-US" altLang="zh-CN" sz="14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400" b="1" dirty="0">
                <a:latin typeface="+mn-ea"/>
              </a:rPr>
              <a:t>2</a:t>
            </a:r>
            <a:r>
              <a:rPr lang="zh-CN" altLang="en-US" sz="1400" b="1" dirty="0">
                <a:latin typeface="+mn-ea"/>
              </a:rPr>
              <a:t>、在运行截图中用箭头指出证明结论</a:t>
            </a:r>
            <a:r>
              <a:rPr lang="en-US" altLang="zh-CN" sz="1400" b="1" dirty="0">
                <a:latin typeface="+mn-ea"/>
              </a:rPr>
              <a:t>1</a:t>
            </a:r>
            <a:r>
              <a:rPr lang="zh-CN" altLang="en-US" sz="1400" b="1" dirty="0">
                <a:latin typeface="+mn-ea"/>
              </a:rPr>
              <a:t>的位置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BBCB238A-58AE-F425-23F5-7600DDACC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1" y="1636296"/>
            <a:ext cx="2991046" cy="72974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9585CD2-9811-ED04-70C3-87C0C0981D73}"/>
              </a:ext>
            </a:extLst>
          </p:cNvPr>
          <p:cNvCxnSpPr/>
          <p:nvPr/>
        </p:nvCxnSpPr>
        <p:spPr bwMode="auto">
          <a:xfrm flipV="1">
            <a:off x="8567531" y="2474843"/>
            <a:ext cx="0" cy="2981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404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b[]="hello\0china";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数组的默认大小时</a:t>
            </a:r>
            <a:r>
              <a:rPr lang="en-US" altLang="zh-CN" sz="1600" b="1" u="sng" dirty="0">
                <a:latin typeface="+mn-ea"/>
              </a:rPr>
              <a:t>____7______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u="sng" dirty="0">
                <a:latin typeface="+mn-ea"/>
              </a:rPr>
              <a:t>_____11______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数组的大小，为什么运行不出错？只看第一个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前的，比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小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en-US" altLang="zh-CN" sz="1600" b="1" u="sng" dirty="0">
                <a:latin typeface="+mn-ea"/>
              </a:rPr>
              <a:t>[_5_]</a:t>
            </a:r>
            <a:r>
              <a:rPr lang="zh-CN" altLang="en-US" sz="1600" b="1" dirty="0">
                <a:latin typeface="+mn-ea"/>
              </a:rPr>
              <a:t>就停止复制了？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CF393D29-2C07-E539-1913-66BCAA4DC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2" y="1563505"/>
            <a:ext cx="2991045" cy="76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[11]="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student",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的长度超过了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的，拷贝时出错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u="sng" dirty="0">
                <a:latin typeface="+mn-ea"/>
              </a:rPr>
              <a:t>__</a:t>
            </a:r>
            <a:r>
              <a:rPr lang="zh-CN" altLang="en-US" sz="1600" b="1" u="sng" dirty="0">
                <a:latin typeface="+mn-ea"/>
              </a:rPr>
              <a:t>串</a:t>
            </a:r>
            <a:r>
              <a:rPr lang="en-US" altLang="zh-CN" sz="1600" b="1" u="sng" dirty="0" err="1">
                <a:latin typeface="+mn-ea"/>
              </a:rPr>
              <a:t>src</a:t>
            </a:r>
            <a:r>
              <a:rPr lang="zh-CN" altLang="en-US" sz="1600" b="1" u="sng" dirty="0">
                <a:latin typeface="+mn-ea"/>
              </a:rPr>
              <a:t>长</a:t>
            </a:r>
            <a:r>
              <a:rPr lang="en-US" altLang="zh-CN" sz="1600" b="1" u="sng" dirty="0">
                <a:latin typeface="+mn-ea"/>
              </a:rPr>
              <a:t>+1__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手机屏幕截图&#10;&#10;描述已自动生成">
            <a:extLst>
              <a:ext uri="{FF2B5EF4-FFF2-40B4-BE49-F238E27FC236}">
                <a16:creationId xmlns:a16="http://schemas.microsoft.com/office/drawing/2014/main" id="{C8362990-3F3E-23D0-0024-32C8BE126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742" y="1916828"/>
            <a:ext cx="3242945" cy="148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6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</a:p>
        </p:txBody>
      </p:sp>
    </p:spTree>
    <p:extLst>
      <p:ext uri="{BB962C8B-B14F-4D97-AF65-F5344CB8AC3E}">
        <p14:creationId xmlns:p14="http://schemas.microsoft.com/office/powerpoint/2010/main" val="235404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(a, b, 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</a:t>
            </a:r>
            <a:r>
              <a:rPr lang="en-US" altLang="zh-CN" sz="1600" b="1" u="sng" dirty="0">
                <a:latin typeface="+mn-ea"/>
              </a:rPr>
              <a:t>__</a:t>
            </a:r>
            <a:r>
              <a:rPr lang="zh-CN" altLang="en-US" sz="1600" b="1" u="sng" dirty="0">
                <a:latin typeface="+mn-ea"/>
              </a:rPr>
              <a:t>不包含</a:t>
            </a:r>
            <a:r>
              <a:rPr lang="en-US" altLang="zh-CN" sz="1600" b="1" u="sng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2E7B12B2-BBE4-3F68-A679-1DBA87899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2" y="1706359"/>
            <a:ext cx="2991045" cy="7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5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(a, 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_&amp;b[2]_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, 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89D0F481-2DF2-62B2-15E2-36B70858B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642" y="1636296"/>
            <a:ext cx="2821084" cy="68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5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</a:t>
            </a:r>
            <a:r>
              <a:rPr lang="en-US" altLang="zh-CN" sz="1600" b="1" dirty="0">
                <a:latin typeface="+mn-ea"/>
              </a:rPr>
              <a:t>?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第一个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超过，故输出内存中的数据；第二个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前已经复制了</a:t>
            </a:r>
            <a:r>
              <a:rPr lang="en-US" altLang="zh-CN" sz="1600" b="1" dirty="0">
                <a:latin typeface="+mn-ea"/>
              </a:rPr>
              <a:t>200</a:t>
            </a:r>
            <a:r>
              <a:rPr lang="zh-CN" altLang="en-US" sz="1600" b="1" dirty="0">
                <a:latin typeface="+mn-ea"/>
              </a:rPr>
              <a:t>个到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，会继续复制直到</a:t>
            </a:r>
            <a:r>
              <a:rPr lang="en-US" altLang="zh-CN" sz="1600" b="1" dirty="0">
                <a:latin typeface="+mn-ea"/>
              </a:rPr>
              <a:t>\0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VS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Dev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0CF73CC6-F443-CED9-BE70-FFEE5B78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667" y="2203404"/>
            <a:ext cx="2521226" cy="1248530"/>
          </a:xfrm>
          <a:prstGeom prst="rect">
            <a:avLst/>
          </a:prstGeom>
        </p:spPr>
      </p:pic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62BD863A-2ED0-9C08-901E-406B65A93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35" y="1636296"/>
            <a:ext cx="4018258" cy="571942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ACE33EC0-C883-C3E6-8E57-49FB269128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35" y="3669015"/>
            <a:ext cx="4324954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</a:p>
          <a:p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</a:t>
            </a:r>
            <a:r>
              <a:rPr lang="en-US" altLang="zh-CN" sz="1600" b="1" u="sng" dirty="0">
                <a:latin typeface="+mn-ea"/>
              </a:rPr>
              <a:t>__  </a:t>
            </a:r>
            <a:r>
              <a:rPr lang="zh-CN" altLang="en-US" sz="1600" b="1" u="sng" dirty="0">
                <a:latin typeface="+mn-ea"/>
              </a:rPr>
              <a:t>继续复制直到</a:t>
            </a:r>
            <a:r>
              <a:rPr lang="en-US" altLang="zh-CN" sz="1600" b="1" u="sng" dirty="0">
                <a:latin typeface="+mn-ea"/>
              </a:rPr>
              <a:t>\0______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VS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Dev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530A13-2990-44D7-8623-99CF7172416F}"/>
              </a:ext>
            </a:extLst>
          </p:cNvPr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0DF0F043-EE3F-4AC1-5288-D54CA827B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361" y="1662959"/>
            <a:ext cx="4593326" cy="427916"/>
          </a:xfrm>
          <a:prstGeom prst="rect">
            <a:avLst/>
          </a:prstGeom>
        </p:spPr>
      </p:pic>
      <p:pic>
        <p:nvPicPr>
          <p:cNvPr id="10" name="图片 9" descr="手机屏幕截图&#10;&#10;描述已自动生成">
            <a:extLst>
              <a:ext uri="{FF2B5EF4-FFF2-40B4-BE49-F238E27FC236}">
                <a16:creationId xmlns:a16="http://schemas.microsoft.com/office/drawing/2014/main" id="{E7F361AB-25A6-0FEA-4DBB-C8EE00549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315" y="2115096"/>
            <a:ext cx="2526822" cy="1177587"/>
          </a:xfrm>
          <a:prstGeom prst="rect">
            <a:avLst/>
          </a:prstGeom>
        </p:spPr>
      </p:pic>
      <p:pic>
        <p:nvPicPr>
          <p:cNvPr id="12" name="图片 11" descr="图形用户界面, 文本&#10;&#10;描述已自动生成">
            <a:extLst>
              <a:ext uri="{FF2B5EF4-FFF2-40B4-BE49-F238E27FC236}">
                <a16:creationId xmlns:a16="http://schemas.microsoft.com/office/drawing/2014/main" id="{4AC421F9-F4DE-49D4-4536-73AFB90CEC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947" y="3702593"/>
            <a:ext cx="4004946" cy="63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129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长度相等且对应位置字符的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码相等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片包含 游戏机&#10;&#10;描述已自动生成">
            <a:extLst>
              <a:ext uri="{FF2B5EF4-FFF2-40B4-BE49-F238E27FC236}">
                <a16:creationId xmlns:a16="http://schemas.microsoft.com/office/drawing/2014/main" id="{7C16EC76-1215-89EF-5725-A936E6AD8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82" y="1636296"/>
            <a:ext cx="485843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2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(k==0)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else if (k&lt;0)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两串首字符对应比较，若不相等则返回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，若相等则继续比较下一个字符，重复到两串字符均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’\0’</a:t>
            </a:r>
            <a:r>
              <a:rPr lang="zh-CN" altLang="en-US" sz="1600" b="1" dirty="0">
                <a:latin typeface="+mn-ea"/>
              </a:rPr>
              <a:t>则结束比较，返回</a:t>
            </a:r>
            <a:r>
              <a:rPr lang="en-US" altLang="zh-CN" sz="1600" b="1" dirty="0">
                <a:latin typeface="+mn-ea"/>
              </a:rPr>
              <a:t>0</a:t>
            </a: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片包含 文本&#10;&#10;描述已自动生成">
            <a:extLst>
              <a:ext uri="{FF2B5EF4-FFF2-40B4-BE49-F238E27FC236}">
                <a16:creationId xmlns:a16="http://schemas.microsoft.com/office/drawing/2014/main" id="{53FE9E9F-F0E3-D86D-A237-7BE9DCE04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475" y="1636296"/>
            <a:ext cx="119079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str1[]="house", str2[]="horse";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 = str1 &lt; str2;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u="sng" dirty="0">
                <a:latin typeface="+mn-ea"/>
              </a:rPr>
              <a:t>___</a:t>
            </a:r>
            <a:r>
              <a:rPr lang="zh-CN" altLang="en-US" sz="1600" b="1" u="sng" dirty="0">
                <a:latin typeface="+mn-ea"/>
              </a:rPr>
              <a:t>首地址</a:t>
            </a:r>
            <a:r>
              <a:rPr lang="en-US" altLang="zh-CN" sz="1600" b="1" u="sng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str1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的内容互换，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str1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都置为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"house",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9CE5FDF9-B33C-D590-EA6C-FC0B13E2B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107" y="1636296"/>
            <a:ext cx="762106" cy="590632"/>
          </a:xfrm>
          <a:prstGeom prst="rect">
            <a:avLst/>
          </a:prstGeom>
        </p:spPr>
      </p:pic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EB2CC305-672A-EB80-C7B1-5A4C5DAD9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70" y="3071762"/>
            <a:ext cx="571580" cy="714475"/>
          </a:xfrm>
          <a:prstGeom prst="rect">
            <a:avLst/>
          </a:prstGeom>
        </p:spPr>
      </p:pic>
      <p:pic>
        <p:nvPicPr>
          <p:cNvPr id="10" name="图片 9" descr="图形用户界面, 应用程序&#10;&#10;描述已自动生成">
            <a:extLst>
              <a:ext uri="{FF2B5EF4-FFF2-40B4-BE49-F238E27FC236}">
                <a16:creationId xmlns:a16="http://schemas.microsoft.com/office/drawing/2014/main" id="{7DE9934E-A8CD-A050-66D5-3B760C076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370" y="4507229"/>
            <a:ext cx="57158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88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en-US" altLang="zh-CN" sz="1600" b="1" u="sng" dirty="0">
                <a:latin typeface="+mn-ea"/>
              </a:rPr>
              <a:t>__n</a:t>
            </a:r>
            <a:r>
              <a:rPr lang="zh-CN" altLang="en-US" sz="1600" b="1" u="sng" dirty="0">
                <a:latin typeface="+mn-ea"/>
              </a:rPr>
              <a:t>位置为止</a:t>
            </a:r>
            <a:r>
              <a:rPr lang="en-US" altLang="zh-CN" sz="1600" b="1" u="sng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。</a:t>
            </a: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en-US" altLang="zh-CN" sz="1600" b="1" u="sng" dirty="0">
                <a:latin typeface="+mn-ea"/>
              </a:rPr>
              <a:t>___</a:t>
            </a:r>
            <a:r>
              <a:rPr lang="zh-CN" altLang="en-US" sz="1600" b="1" u="sng" dirty="0">
                <a:latin typeface="+mn-ea"/>
              </a:rPr>
              <a:t>短串结束</a:t>
            </a:r>
            <a:r>
              <a:rPr lang="en-US" altLang="zh-CN" sz="1600" b="1" u="sng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en-US" altLang="zh-CN" sz="1600" b="1" u="sng" dirty="0">
                <a:latin typeface="+mn-ea"/>
              </a:rPr>
              <a:t>___</a:t>
            </a:r>
            <a:r>
              <a:rPr lang="zh-CN" altLang="en-US" sz="1600" b="1" u="sng" dirty="0">
                <a:latin typeface="+mn-ea"/>
              </a:rPr>
              <a:t>长</a:t>
            </a:r>
            <a:r>
              <a:rPr lang="zh-CN" altLang="en-US" sz="1600" b="1" u="sng">
                <a:latin typeface="+mn-ea"/>
              </a:rPr>
              <a:t>串结束</a:t>
            </a:r>
            <a:r>
              <a:rPr lang="en-US" altLang="zh-CN" sz="1600" b="1" u="sng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为止。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也置为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</a:t>
            </a:r>
            <a:r>
              <a:rPr kumimoji="1" lang="en-US" altLang="zh-CN" sz="1600" b="1" dirty="0" err="1">
                <a:latin typeface="宋体" pitchFamily="2" charset="-122"/>
                <a:ea typeface="宋体" pitchFamily="2" charset="-122"/>
              </a:rPr>
              <a:t>abcd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手机屏幕的截图&#10;&#10;描述已自动生成">
            <a:extLst>
              <a:ext uri="{FF2B5EF4-FFF2-40B4-BE49-F238E27FC236}">
                <a16:creationId xmlns:a16="http://schemas.microsoft.com/office/drawing/2014/main" id="{3CCF8590-8289-B441-5493-4B221AC89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84" y="1701506"/>
            <a:ext cx="581106" cy="1371791"/>
          </a:xfrm>
          <a:prstGeom prst="rect">
            <a:avLst/>
          </a:prstGeom>
        </p:spPr>
      </p:pic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A3DB8BC2-DE50-21C6-F4D3-BD488F749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310" y="3725069"/>
            <a:ext cx="74305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0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34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312574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str2[]="china\0Hello\0\0";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_CRT_SECURE_NO_WARNINGS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___(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时，字符串长度计算到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___</a:t>
            </a:r>
            <a:r>
              <a:rPr lang="zh-CN" altLang="en-US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第一个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012389A-BD8F-4936-BF73-8A73F034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F19A02-ADAB-F154-43AB-C37B56E94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894" y="1636296"/>
            <a:ext cx="43821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105053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__10___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</a:t>
            </a:r>
            <a:r>
              <a:rPr lang="zh-CN" altLang="en-US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包含</a:t>
            </a:r>
            <a:r>
              <a:rPr lang="en-US" altLang="zh-CN" sz="16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__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70CE08A5-086E-4C31-EC6B-8179B1F3FC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822" b="-50"/>
          <a:stretch/>
        </p:blipFill>
        <p:spPr>
          <a:xfrm>
            <a:off x="6942222" y="1643746"/>
            <a:ext cx="2389466" cy="5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u="sng" dirty="0">
                <a:latin typeface="+mn-ea"/>
              </a:rPr>
              <a:t>__18___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u="sng" dirty="0">
                <a:latin typeface="+mn-ea"/>
              </a:rPr>
              <a:t>__</a:t>
            </a:r>
            <a:r>
              <a:rPr lang="zh-CN" altLang="en-US" sz="1600" b="1" u="sng" dirty="0">
                <a:latin typeface="+mn-ea"/>
              </a:rPr>
              <a:t>两串总长加一</a:t>
            </a:r>
            <a:r>
              <a:rPr lang="en-US" altLang="zh-CN" sz="1600" b="1" u="sng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B16F0DB-DF48-4A18-8E11-EE9E32979626}"/>
              </a:ext>
            </a:extLst>
          </p:cNvPr>
          <p:cNvCxnSpPr>
            <a:cxnSpLocks/>
          </p:cNvCxnSpPr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图片 3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E19B938C-54EB-6542-E9C5-4C34771B7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149" y="1673740"/>
            <a:ext cx="2605538" cy="175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1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</a:p>
        </p:txBody>
      </p:sp>
    </p:spTree>
    <p:extLst>
      <p:ext uri="{BB962C8B-B14F-4D97-AF65-F5344CB8AC3E}">
        <p14:creationId xmlns:p14="http://schemas.microsoft.com/office/powerpoint/2010/main" val="2804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4265</Words>
  <Application>Microsoft Office PowerPoint</Application>
  <PresentationFormat>宽屏</PresentationFormat>
  <Paragraphs>673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Jason Tinuvile</cp:lastModifiedBy>
  <cp:revision>50</cp:revision>
  <dcterms:created xsi:type="dcterms:W3CDTF">2020-08-13T13:39:53Z</dcterms:created>
  <dcterms:modified xsi:type="dcterms:W3CDTF">2024-04-30T01:34:17Z</dcterms:modified>
</cp:coreProperties>
</file>