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11"/>
  </p:notesMasterIdLst>
  <p:sldIdLst>
    <p:sldId id="449" r:id="rId2"/>
    <p:sldId id="1237" r:id="rId3"/>
    <p:sldId id="1238" r:id="rId4"/>
    <p:sldId id="528" r:id="rId5"/>
    <p:sldId id="529" r:id="rId6"/>
    <p:sldId id="530" r:id="rId7"/>
    <p:sldId id="1239" r:id="rId8"/>
    <p:sldId id="532" r:id="rId9"/>
    <p:sldId id="1240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rry" initials="L" lastIdx="1" clrIdx="0">
    <p:extLst>
      <p:ext uri="{19B8F6BF-5375-455C-9EA6-DF929625EA0E}">
        <p15:presenceInfo xmlns:p15="http://schemas.microsoft.com/office/powerpoint/2012/main" userId="Larr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BEABC3-FB2A-4C6A-8B92-DF998B52D2E2}" v="136" dt="2024-03-09T14:40:25.3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844" autoAdjust="0"/>
    <p:restoredTop sz="86411" autoAdjust="0"/>
  </p:normalViewPr>
  <p:slideViewPr>
    <p:cSldViewPr snapToGrid="0">
      <p:cViewPr>
        <p:scale>
          <a:sx n="75" d="100"/>
          <a:sy n="75" d="100"/>
        </p:scale>
        <p:origin x="184" y="2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son Tinuvile" userId="8beec5a487bb6207" providerId="LiveId" clId="{0BBEABC3-FB2A-4C6A-8B92-DF998B52D2E2}"/>
    <pc:docChg chg="undo custSel modSld">
      <pc:chgData name="Jason Tinuvile" userId="8beec5a487bb6207" providerId="LiveId" clId="{0BBEABC3-FB2A-4C6A-8B92-DF998B52D2E2}" dt="2024-03-09T14:40:56.875" v="488" actId="20577"/>
      <pc:docMkLst>
        <pc:docMk/>
      </pc:docMkLst>
      <pc:sldChg chg="addSp modSp mod">
        <pc:chgData name="Jason Tinuvile" userId="8beec5a487bb6207" providerId="LiveId" clId="{0BBEABC3-FB2A-4C6A-8B92-DF998B52D2E2}" dt="2024-03-09T14:08:12.125" v="88" actId="20577"/>
        <pc:sldMkLst>
          <pc:docMk/>
          <pc:sldMk cId="3200478864" sldId="528"/>
        </pc:sldMkLst>
        <pc:spChg chg="mod">
          <ac:chgData name="Jason Tinuvile" userId="8beec5a487bb6207" providerId="LiveId" clId="{0BBEABC3-FB2A-4C6A-8B92-DF998B52D2E2}" dt="2024-03-09T14:08:12.125" v="88" actId="20577"/>
          <ac:spMkLst>
            <pc:docMk/>
            <pc:sldMk cId="3200478864" sldId="528"/>
            <ac:spMk id="3" creationId="{F46DDED7-DA1F-4F18-ACEF-244B92560D08}"/>
          </ac:spMkLst>
        </pc:spChg>
        <pc:cxnChg chg="add mod">
          <ac:chgData name="Jason Tinuvile" userId="8beec5a487bb6207" providerId="LiveId" clId="{0BBEABC3-FB2A-4C6A-8B92-DF998B52D2E2}" dt="2024-03-09T14:01:23.916" v="15" actId="1582"/>
          <ac:cxnSpMkLst>
            <pc:docMk/>
            <pc:sldMk cId="3200478864" sldId="528"/>
            <ac:cxnSpMk id="5" creationId="{1EBFB334-BD23-F7FD-9F39-9331EAEA30E6}"/>
          </ac:cxnSpMkLst>
        </pc:cxnChg>
        <pc:cxnChg chg="add mod">
          <ac:chgData name="Jason Tinuvile" userId="8beec5a487bb6207" providerId="LiveId" clId="{0BBEABC3-FB2A-4C6A-8B92-DF998B52D2E2}" dt="2024-03-09T14:01:37.690" v="18" actId="14100"/>
          <ac:cxnSpMkLst>
            <pc:docMk/>
            <pc:sldMk cId="3200478864" sldId="528"/>
            <ac:cxnSpMk id="6" creationId="{15FBF035-C64E-FAF4-A231-2BE511ADC60E}"/>
          </ac:cxnSpMkLst>
        </pc:cxnChg>
        <pc:cxnChg chg="add mod">
          <ac:chgData name="Jason Tinuvile" userId="8beec5a487bb6207" providerId="LiveId" clId="{0BBEABC3-FB2A-4C6A-8B92-DF998B52D2E2}" dt="2024-03-09T14:01:50.755" v="21" actId="14100"/>
          <ac:cxnSpMkLst>
            <pc:docMk/>
            <pc:sldMk cId="3200478864" sldId="528"/>
            <ac:cxnSpMk id="8" creationId="{8CE503AC-D864-6410-2D77-7DF502E98B61}"/>
          </ac:cxnSpMkLst>
        </pc:cxnChg>
        <pc:cxnChg chg="add mod">
          <ac:chgData name="Jason Tinuvile" userId="8beec5a487bb6207" providerId="LiveId" clId="{0BBEABC3-FB2A-4C6A-8B92-DF998B52D2E2}" dt="2024-03-09T14:02:52.551" v="31" actId="14100"/>
          <ac:cxnSpMkLst>
            <pc:docMk/>
            <pc:sldMk cId="3200478864" sldId="528"/>
            <ac:cxnSpMk id="10" creationId="{B102E1D5-C812-D01E-805B-E68470563AFB}"/>
          </ac:cxnSpMkLst>
        </pc:cxnChg>
        <pc:cxnChg chg="add mod">
          <ac:chgData name="Jason Tinuvile" userId="8beec5a487bb6207" providerId="LiveId" clId="{0BBEABC3-FB2A-4C6A-8B92-DF998B52D2E2}" dt="2024-03-09T14:02:43.091" v="28" actId="14100"/>
          <ac:cxnSpMkLst>
            <pc:docMk/>
            <pc:sldMk cId="3200478864" sldId="528"/>
            <ac:cxnSpMk id="12" creationId="{E181C4DF-CC74-731E-7C36-9E762DE27E10}"/>
          </ac:cxnSpMkLst>
        </pc:cxnChg>
        <pc:cxnChg chg="add mod">
          <ac:chgData name="Jason Tinuvile" userId="8beec5a487bb6207" providerId="LiveId" clId="{0BBEABC3-FB2A-4C6A-8B92-DF998B52D2E2}" dt="2024-03-09T14:03:04.257" v="34" actId="14100"/>
          <ac:cxnSpMkLst>
            <pc:docMk/>
            <pc:sldMk cId="3200478864" sldId="528"/>
            <ac:cxnSpMk id="17" creationId="{01CFD737-84C8-7948-91F8-E2EE8F10CB48}"/>
          </ac:cxnSpMkLst>
        </pc:cxnChg>
        <pc:cxnChg chg="add mod">
          <ac:chgData name="Jason Tinuvile" userId="8beec5a487bb6207" providerId="LiveId" clId="{0BBEABC3-FB2A-4C6A-8B92-DF998B52D2E2}" dt="2024-03-09T14:03:14.689" v="37" actId="14100"/>
          <ac:cxnSpMkLst>
            <pc:docMk/>
            <pc:sldMk cId="3200478864" sldId="528"/>
            <ac:cxnSpMk id="19" creationId="{7F409BCB-C5AC-EBDE-E994-4DC4A571D39A}"/>
          </ac:cxnSpMkLst>
        </pc:cxnChg>
        <pc:cxnChg chg="add mod">
          <ac:chgData name="Jason Tinuvile" userId="8beec5a487bb6207" providerId="LiveId" clId="{0BBEABC3-FB2A-4C6A-8B92-DF998B52D2E2}" dt="2024-03-09T14:03:30.454" v="40" actId="14100"/>
          <ac:cxnSpMkLst>
            <pc:docMk/>
            <pc:sldMk cId="3200478864" sldId="528"/>
            <ac:cxnSpMk id="21" creationId="{0C740485-74DF-F746-B0A0-D5E195E38D0C}"/>
          </ac:cxnSpMkLst>
        </pc:cxnChg>
        <pc:cxnChg chg="add mod">
          <ac:chgData name="Jason Tinuvile" userId="8beec5a487bb6207" providerId="LiveId" clId="{0BBEABC3-FB2A-4C6A-8B92-DF998B52D2E2}" dt="2024-03-09T14:05:52.164" v="57" actId="14100"/>
          <ac:cxnSpMkLst>
            <pc:docMk/>
            <pc:sldMk cId="3200478864" sldId="528"/>
            <ac:cxnSpMk id="23" creationId="{E324AFEC-83E6-53F0-B2FC-9B222BB80826}"/>
          </ac:cxnSpMkLst>
        </pc:cxnChg>
        <pc:cxnChg chg="add mod">
          <ac:chgData name="Jason Tinuvile" userId="8beec5a487bb6207" providerId="LiveId" clId="{0BBEABC3-FB2A-4C6A-8B92-DF998B52D2E2}" dt="2024-03-09T14:06:09.640" v="61" actId="1076"/>
          <ac:cxnSpMkLst>
            <pc:docMk/>
            <pc:sldMk cId="3200478864" sldId="528"/>
            <ac:cxnSpMk id="24" creationId="{34DB4A27-960D-FE2C-0242-F403DBC40B83}"/>
          </ac:cxnSpMkLst>
        </pc:cxnChg>
        <pc:cxnChg chg="add mod">
          <ac:chgData name="Jason Tinuvile" userId="8beec5a487bb6207" providerId="LiveId" clId="{0BBEABC3-FB2A-4C6A-8B92-DF998B52D2E2}" dt="2024-03-09T14:06:17.538" v="63" actId="1076"/>
          <ac:cxnSpMkLst>
            <pc:docMk/>
            <pc:sldMk cId="3200478864" sldId="528"/>
            <ac:cxnSpMk id="26" creationId="{69FB9209-4481-1239-00B7-4B73A43CCCC0}"/>
          </ac:cxnSpMkLst>
        </pc:cxnChg>
        <pc:cxnChg chg="add mod">
          <ac:chgData name="Jason Tinuvile" userId="8beec5a487bb6207" providerId="LiveId" clId="{0BBEABC3-FB2A-4C6A-8B92-DF998B52D2E2}" dt="2024-03-09T14:06:48.491" v="67" actId="14100"/>
          <ac:cxnSpMkLst>
            <pc:docMk/>
            <pc:sldMk cId="3200478864" sldId="528"/>
            <ac:cxnSpMk id="28" creationId="{C636D149-FA90-4E08-DF54-CB9172E154DA}"/>
          </ac:cxnSpMkLst>
        </pc:cxnChg>
        <pc:cxnChg chg="add mod">
          <ac:chgData name="Jason Tinuvile" userId="8beec5a487bb6207" providerId="LiveId" clId="{0BBEABC3-FB2A-4C6A-8B92-DF998B52D2E2}" dt="2024-03-09T14:07:00.670" v="70" actId="1076"/>
          <ac:cxnSpMkLst>
            <pc:docMk/>
            <pc:sldMk cId="3200478864" sldId="528"/>
            <ac:cxnSpMk id="30" creationId="{0999CDD3-44B7-2F65-5A6B-D72B5FC50953}"/>
          </ac:cxnSpMkLst>
        </pc:cxnChg>
        <pc:cxnChg chg="add mod">
          <ac:chgData name="Jason Tinuvile" userId="8beec5a487bb6207" providerId="LiveId" clId="{0BBEABC3-FB2A-4C6A-8B92-DF998B52D2E2}" dt="2024-03-09T14:07:03.896" v="71" actId="1076"/>
          <ac:cxnSpMkLst>
            <pc:docMk/>
            <pc:sldMk cId="3200478864" sldId="528"/>
            <ac:cxnSpMk id="31" creationId="{71BBCF13-A41B-A1B0-2B3B-084AB19B19F5}"/>
          </ac:cxnSpMkLst>
        </pc:cxnChg>
        <pc:cxnChg chg="add mod">
          <ac:chgData name="Jason Tinuvile" userId="8beec5a487bb6207" providerId="LiveId" clId="{0BBEABC3-FB2A-4C6A-8B92-DF998B52D2E2}" dt="2024-03-09T14:06:13.786" v="62" actId="1076"/>
          <ac:cxnSpMkLst>
            <pc:docMk/>
            <pc:sldMk cId="3200478864" sldId="528"/>
            <ac:cxnSpMk id="34" creationId="{517C49E4-176E-6367-7D61-871CC2B1CB71}"/>
          </ac:cxnSpMkLst>
        </pc:cxnChg>
        <pc:cxnChg chg="add mod">
          <ac:chgData name="Jason Tinuvile" userId="8beec5a487bb6207" providerId="LiveId" clId="{0BBEABC3-FB2A-4C6A-8B92-DF998B52D2E2}" dt="2024-03-09T14:07:14.051" v="73" actId="14100"/>
          <ac:cxnSpMkLst>
            <pc:docMk/>
            <pc:sldMk cId="3200478864" sldId="528"/>
            <ac:cxnSpMk id="37" creationId="{6A96BD7B-ECE5-32D4-BC44-DDB83D19D5B0}"/>
          </ac:cxnSpMkLst>
        </pc:cxnChg>
        <pc:cxnChg chg="add mod">
          <ac:chgData name="Jason Tinuvile" userId="8beec5a487bb6207" providerId="LiveId" clId="{0BBEABC3-FB2A-4C6A-8B92-DF998B52D2E2}" dt="2024-03-09T14:07:21.169" v="75" actId="1076"/>
          <ac:cxnSpMkLst>
            <pc:docMk/>
            <pc:sldMk cId="3200478864" sldId="528"/>
            <ac:cxnSpMk id="39" creationId="{D3850E76-5962-8182-5CE1-35EA4342415F}"/>
          </ac:cxnSpMkLst>
        </pc:cxnChg>
        <pc:cxnChg chg="add mod">
          <ac:chgData name="Jason Tinuvile" userId="8beec5a487bb6207" providerId="LiveId" clId="{0BBEABC3-FB2A-4C6A-8B92-DF998B52D2E2}" dt="2024-03-09T14:07:28.707" v="77" actId="1076"/>
          <ac:cxnSpMkLst>
            <pc:docMk/>
            <pc:sldMk cId="3200478864" sldId="528"/>
            <ac:cxnSpMk id="40" creationId="{2746135B-EAC6-929F-3496-B1D0365E4630}"/>
          </ac:cxnSpMkLst>
        </pc:cxnChg>
        <pc:cxnChg chg="add mod">
          <ac:chgData name="Jason Tinuvile" userId="8beec5a487bb6207" providerId="LiveId" clId="{0BBEABC3-FB2A-4C6A-8B92-DF998B52D2E2}" dt="2024-03-09T14:07:49.317" v="81" actId="1076"/>
          <ac:cxnSpMkLst>
            <pc:docMk/>
            <pc:sldMk cId="3200478864" sldId="528"/>
            <ac:cxnSpMk id="41" creationId="{366317F1-F4DB-F5A8-E5F2-713C7AEA41AE}"/>
          </ac:cxnSpMkLst>
        </pc:cxnChg>
        <pc:cxnChg chg="add mod">
          <ac:chgData name="Jason Tinuvile" userId="8beec5a487bb6207" providerId="LiveId" clId="{0BBEABC3-FB2A-4C6A-8B92-DF998B52D2E2}" dt="2024-03-09T14:08:03.057" v="84" actId="14100"/>
          <ac:cxnSpMkLst>
            <pc:docMk/>
            <pc:sldMk cId="3200478864" sldId="528"/>
            <ac:cxnSpMk id="43" creationId="{42ADB50B-B979-F449-DD81-BA77025BC004}"/>
          </ac:cxnSpMkLst>
        </pc:cxnChg>
      </pc:sldChg>
      <pc:sldChg chg="addSp modSp mod">
        <pc:chgData name="Jason Tinuvile" userId="8beec5a487bb6207" providerId="LiveId" clId="{0BBEABC3-FB2A-4C6A-8B92-DF998B52D2E2}" dt="2024-03-09T14:18:54.516" v="148" actId="14100"/>
        <pc:sldMkLst>
          <pc:docMk/>
          <pc:sldMk cId="1420632701" sldId="529"/>
        </pc:sldMkLst>
        <pc:spChg chg="mod">
          <ac:chgData name="Jason Tinuvile" userId="8beec5a487bb6207" providerId="LiveId" clId="{0BBEABC3-FB2A-4C6A-8B92-DF998B52D2E2}" dt="2024-03-09T14:09:51.964" v="93" actId="20577"/>
          <ac:spMkLst>
            <pc:docMk/>
            <pc:sldMk cId="1420632701" sldId="529"/>
            <ac:spMk id="3" creationId="{F46DDED7-DA1F-4F18-ACEF-244B92560D08}"/>
          </ac:spMkLst>
        </pc:spChg>
        <pc:cxnChg chg="add mod">
          <ac:chgData name="Jason Tinuvile" userId="8beec5a487bb6207" providerId="LiveId" clId="{0BBEABC3-FB2A-4C6A-8B92-DF998B52D2E2}" dt="2024-03-09T14:10:14.740" v="96" actId="1582"/>
          <ac:cxnSpMkLst>
            <pc:docMk/>
            <pc:sldMk cId="1420632701" sldId="529"/>
            <ac:cxnSpMk id="5" creationId="{96F7F254-027C-EB5A-F4E3-0F026D6E878B}"/>
          </ac:cxnSpMkLst>
        </pc:cxnChg>
        <pc:cxnChg chg="add mod">
          <ac:chgData name="Jason Tinuvile" userId="8beec5a487bb6207" providerId="LiveId" clId="{0BBEABC3-FB2A-4C6A-8B92-DF998B52D2E2}" dt="2024-03-09T14:10:29.791" v="99" actId="14100"/>
          <ac:cxnSpMkLst>
            <pc:docMk/>
            <pc:sldMk cId="1420632701" sldId="529"/>
            <ac:cxnSpMk id="6" creationId="{7817B56D-EFED-6C22-8471-EBD897B9AD0E}"/>
          </ac:cxnSpMkLst>
        </pc:cxnChg>
        <pc:cxnChg chg="add mod">
          <ac:chgData name="Jason Tinuvile" userId="8beec5a487bb6207" providerId="LiveId" clId="{0BBEABC3-FB2A-4C6A-8B92-DF998B52D2E2}" dt="2024-03-09T14:11:01.057" v="105" actId="14100"/>
          <ac:cxnSpMkLst>
            <pc:docMk/>
            <pc:sldMk cId="1420632701" sldId="529"/>
            <ac:cxnSpMk id="8" creationId="{1A6EFF10-EEB4-CB68-673F-4B58A7C25C41}"/>
          </ac:cxnSpMkLst>
        </pc:cxnChg>
        <pc:cxnChg chg="add mod">
          <ac:chgData name="Jason Tinuvile" userId="8beec5a487bb6207" providerId="LiveId" clId="{0BBEABC3-FB2A-4C6A-8B92-DF998B52D2E2}" dt="2024-03-09T14:11:11.137" v="108" actId="14100"/>
          <ac:cxnSpMkLst>
            <pc:docMk/>
            <pc:sldMk cId="1420632701" sldId="529"/>
            <ac:cxnSpMk id="13" creationId="{D842D589-3CF9-307E-0AE8-C2EC586F8542}"/>
          </ac:cxnSpMkLst>
        </pc:cxnChg>
        <pc:cxnChg chg="add mod">
          <ac:chgData name="Jason Tinuvile" userId="8beec5a487bb6207" providerId="LiveId" clId="{0BBEABC3-FB2A-4C6A-8B92-DF998B52D2E2}" dt="2024-03-09T14:11:18.279" v="111" actId="14100"/>
          <ac:cxnSpMkLst>
            <pc:docMk/>
            <pc:sldMk cId="1420632701" sldId="529"/>
            <ac:cxnSpMk id="15" creationId="{2F58590F-888F-420A-F4D9-06CBC7B8AB7C}"/>
          </ac:cxnSpMkLst>
        </pc:cxnChg>
        <pc:cxnChg chg="add mod">
          <ac:chgData name="Jason Tinuvile" userId="8beec5a487bb6207" providerId="LiveId" clId="{0BBEABC3-FB2A-4C6A-8B92-DF998B52D2E2}" dt="2024-03-09T14:11:24.383" v="114" actId="14100"/>
          <ac:cxnSpMkLst>
            <pc:docMk/>
            <pc:sldMk cId="1420632701" sldId="529"/>
            <ac:cxnSpMk id="17" creationId="{F721517E-A0E8-A55D-FE38-D1B8DAFDADF2}"/>
          </ac:cxnSpMkLst>
        </pc:cxnChg>
        <pc:cxnChg chg="add mod">
          <ac:chgData name="Jason Tinuvile" userId="8beec5a487bb6207" providerId="LiveId" clId="{0BBEABC3-FB2A-4C6A-8B92-DF998B52D2E2}" dt="2024-03-09T14:11:30.526" v="117" actId="14100"/>
          <ac:cxnSpMkLst>
            <pc:docMk/>
            <pc:sldMk cId="1420632701" sldId="529"/>
            <ac:cxnSpMk id="19" creationId="{46A54732-5D7E-B664-BC63-527FFAE7B9DB}"/>
          </ac:cxnSpMkLst>
        </pc:cxnChg>
        <pc:cxnChg chg="add mod">
          <ac:chgData name="Jason Tinuvile" userId="8beec5a487bb6207" providerId="LiveId" clId="{0BBEABC3-FB2A-4C6A-8B92-DF998B52D2E2}" dt="2024-03-09T14:11:37.553" v="120" actId="14100"/>
          <ac:cxnSpMkLst>
            <pc:docMk/>
            <pc:sldMk cId="1420632701" sldId="529"/>
            <ac:cxnSpMk id="21" creationId="{3ED08F85-42D0-EB93-85AB-40A92F45F16E}"/>
          </ac:cxnSpMkLst>
        </pc:cxnChg>
        <pc:cxnChg chg="add mod">
          <ac:chgData name="Jason Tinuvile" userId="8beec5a487bb6207" providerId="LiveId" clId="{0BBEABC3-FB2A-4C6A-8B92-DF998B52D2E2}" dt="2024-03-09T14:18:35.984" v="142" actId="14100"/>
          <ac:cxnSpMkLst>
            <pc:docMk/>
            <pc:sldMk cId="1420632701" sldId="529"/>
            <ac:cxnSpMk id="23" creationId="{ADD1E485-1D9D-560D-9565-F845209B750F}"/>
          </ac:cxnSpMkLst>
        </pc:cxnChg>
        <pc:cxnChg chg="add mod">
          <ac:chgData name="Jason Tinuvile" userId="8beec5a487bb6207" providerId="LiveId" clId="{0BBEABC3-FB2A-4C6A-8B92-DF998B52D2E2}" dt="2024-03-09T14:11:53.746" v="126" actId="14100"/>
          <ac:cxnSpMkLst>
            <pc:docMk/>
            <pc:sldMk cId="1420632701" sldId="529"/>
            <ac:cxnSpMk id="25" creationId="{AC7C0198-9923-CB45-F8B5-D1A2E8CC192C}"/>
          </ac:cxnSpMkLst>
        </pc:cxnChg>
        <pc:cxnChg chg="add mod">
          <ac:chgData name="Jason Tinuvile" userId="8beec5a487bb6207" providerId="LiveId" clId="{0BBEABC3-FB2A-4C6A-8B92-DF998B52D2E2}" dt="2024-03-09T14:15:36.060" v="140" actId="14100"/>
          <ac:cxnSpMkLst>
            <pc:docMk/>
            <pc:sldMk cId="1420632701" sldId="529"/>
            <ac:cxnSpMk id="27" creationId="{B1CE80C8-A126-457B-9207-6A3751554723}"/>
          </ac:cxnSpMkLst>
        </pc:cxnChg>
        <pc:cxnChg chg="add mod">
          <ac:chgData name="Jason Tinuvile" userId="8beec5a487bb6207" providerId="LiveId" clId="{0BBEABC3-FB2A-4C6A-8B92-DF998B52D2E2}" dt="2024-03-09T14:12:31.546" v="132" actId="14100"/>
          <ac:cxnSpMkLst>
            <pc:docMk/>
            <pc:sldMk cId="1420632701" sldId="529"/>
            <ac:cxnSpMk id="29" creationId="{F5BCBC8E-BE41-E1BB-F40F-BB481B290A62}"/>
          </ac:cxnSpMkLst>
        </pc:cxnChg>
        <pc:cxnChg chg="add mod">
          <ac:chgData name="Jason Tinuvile" userId="8beec5a487bb6207" providerId="LiveId" clId="{0BBEABC3-FB2A-4C6A-8B92-DF998B52D2E2}" dt="2024-03-09T14:12:40.554" v="134" actId="1076"/>
          <ac:cxnSpMkLst>
            <pc:docMk/>
            <pc:sldMk cId="1420632701" sldId="529"/>
            <ac:cxnSpMk id="31" creationId="{81B11691-6A27-B620-CE54-03B5E275E525}"/>
          </ac:cxnSpMkLst>
        </pc:cxnChg>
        <pc:cxnChg chg="add mod">
          <ac:chgData name="Jason Tinuvile" userId="8beec5a487bb6207" providerId="LiveId" clId="{0BBEABC3-FB2A-4C6A-8B92-DF998B52D2E2}" dt="2024-03-09T14:12:49.014" v="137" actId="14100"/>
          <ac:cxnSpMkLst>
            <pc:docMk/>
            <pc:sldMk cId="1420632701" sldId="529"/>
            <ac:cxnSpMk id="32" creationId="{5DE087D3-BD4A-C6C0-3FF3-0B6918773995}"/>
          </ac:cxnSpMkLst>
        </pc:cxnChg>
        <pc:cxnChg chg="add mod">
          <ac:chgData name="Jason Tinuvile" userId="8beec5a487bb6207" providerId="LiveId" clId="{0BBEABC3-FB2A-4C6A-8B92-DF998B52D2E2}" dt="2024-03-09T14:12:53.836" v="139" actId="1076"/>
          <ac:cxnSpMkLst>
            <pc:docMk/>
            <pc:sldMk cId="1420632701" sldId="529"/>
            <ac:cxnSpMk id="34" creationId="{730744DB-DE58-5415-14F2-30BC85BA3E71}"/>
          </ac:cxnSpMkLst>
        </pc:cxnChg>
        <pc:cxnChg chg="add mod">
          <ac:chgData name="Jason Tinuvile" userId="8beec5a487bb6207" providerId="LiveId" clId="{0BBEABC3-FB2A-4C6A-8B92-DF998B52D2E2}" dt="2024-03-09T14:18:45.540" v="145" actId="14100"/>
          <ac:cxnSpMkLst>
            <pc:docMk/>
            <pc:sldMk cId="1420632701" sldId="529"/>
            <ac:cxnSpMk id="38" creationId="{C606FE2F-7626-7FBD-1FA4-0097494DF044}"/>
          </ac:cxnSpMkLst>
        </pc:cxnChg>
        <pc:cxnChg chg="add mod">
          <ac:chgData name="Jason Tinuvile" userId="8beec5a487bb6207" providerId="LiveId" clId="{0BBEABC3-FB2A-4C6A-8B92-DF998B52D2E2}" dt="2024-03-09T14:18:54.516" v="148" actId="14100"/>
          <ac:cxnSpMkLst>
            <pc:docMk/>
            <pc:sldMk cId="1420632701" sldId="529"/>
            <ac:cxnSpMk id="40" creationId="{9FBE1DCB-1AC5-ECF7-5FD3-948BE2EC1AC9}"/>
          </ac:cxnSpMkLst>
        </pc:cxnChg>
      </pc:sldChg>
      <pc:sldChg chg="addSp delSp modSp mod">
        <pc:chgData name="Jason Tinuvile" userId="8beec5a487bb6207" providerId="LiveId" clId="{0BBEABC3-FB2A-4C6A-8B92-DF998B52D2E2}" dt="2024-03-09T14:31:52.966" v="287" actId="20577"/>
        <pc:sldMkLst>
          <pc:docMk/>
          <pc:sldMk cId="4022431983" sldId="530"/>
        </pc:sldMkLst>
        <pc:spChg chg="mod">
          <ac:chgData name="Jason Tinuvile" userId="8beec5a487bb6207" providerId="LiveId" clId="{0BBEABC3-FB2A-4C6A-8B92-DF998B52D2E2}" dt="2024-03-09T14:31:52.966" v="287" actId="20577"/>
          <ac:spMkLst>
            <pc:docMk/>
            <pc:sldMk cId="4022431983" sldId="530"/>
            <ac:spMk id="3" creationId="{F46DDED7-DA1F-4F18-ACEF-244B92560D08}"/>
          </ac:spMkLst>
        </pc:spChg>
        <pc:picChg chg="add del mod">
          <ac:chgData name="Jason Tinuvile" userId="8beec5a487bb6207" providerId="LiveId" clId="{0BBEABC3-FB2A-4C6A-8B92-DF998B52D2E2}" dt="2024-03-09T14:23:09.892" v="154" actId="478"/>
          <ac:picMkLst>
            <pc:docMk/>
            <pc:sldMk cId="4022431983" sldId="530"/>
            <ac:picMk id="6" creationId="{033515F8-B188-8F19-3998-BB7C3DD1DE61}"/>
          </ac:picMkLst>
        </pc:picChg>
        <pc:picChg chg="add mod">
          <ac:chgData name="Jason Tinuvile" userId="8beec5a487bb6207" providerId="LiveId" clId="{0BBEABC3-FB2A-4C6A-8B92-DF998B52D2E2}" dt="2024-03-09T14:24:00.575" v="163" actId="1076"/>
          <ac:picMkLst>
            <pc:docMk/>
            <pc:sldMk cId="4022431983" sldId="530"/>
            <ac:picMk id="8" creationId="{3D7D4A89-7D59-1355-FEAD-16515A4ADD2A}"/>
          </ac:picMkLst>
        </pc:picChg>
        <pc:picChg chg="add mod">
          <ac:chgData name="Jason Tinuvile" userId="8beec5a487bb6207" providerId="LiveId" clId="{0BBEABC3-FB2A-4C6A-8B92-DF998B52D2E2}" dt="2024-03-09T14:24:54.269" v="168" actId="14100"/>
          <ac:picMkLst>
            <pc:docMk/>
            <pc:sldMk cId="4022431983" sldId="530"/>
            <ac:picMk id="10" creationId="{CE408F69-A542-56B4-45BB-BD108F96CAFA}"/>
          </ac:picMkLst>
        </pc:picChg>
        <pc:picChg chg="del">
          <ac:chgData name="Jason Tinuvile" userId="8beec5a487bb6207" providerId="LiveId" clId="{0BBEABC3-FB2A-4C6A-8B92-DF998B52D2E2}" dt="2024-03-09T14:23:52.793" v="159" actId="478"/>
          <ac:picMkLst>
            <pc:docMk/>
            <pc:sldMk cId="4022431983" sldId="530"/>
            <ac:picMk id="15" creationId="{113CEA82-ABC1-405F-B416-94CDE2C5D29A}"/>
          </ac:picMkLst>
        </pc:picChg>
      </pc:sldChg>
      <pc:sldChg chg="addSp modSp mod">
        <pc:chgData name="Jason Tinuvile" userId="8beec5a487bb6207" providerId="LiveId" clId="{0BBEABC3-FB2A-4C6A-8B92-DF998B52D2E2}" dt="2024-03-09T14:39:11.225" v="446" actId="20577"/>
        <pc:sldMkLst>
          <pc:docMk/>
          <pc:sldMk cId="3178174212" sldId="532"/>
        </pc:sldMkLst>
        <pc:spChg chg="mod">
          <ac:chgData name="Jason Tinuvile" userId="8beec5a487bb6207" providerId="LiveId" clId="{0BBEABC3-FB2A-4C6A-8B92-DF998B52D2E2}" dt="2024-03-09T14:39:11.225" v="446" actId="20577"/>
          <ac:spMkLst>
            <pc:docMk/>
            <pc:sldMk cId="3178174212" sldId="532"/>
            <ac:spMk id="3" creationId="{F46DDED7-DA1F-4F18-ACEF-244B92560D08}"/>
          </ac:spMkLst>
        </pc:spChg>
        <pc:picChg chg="add mod">
          <ac:chgData name="Jason Tinuvile" userId="8beec5a487bb6207" providerId="LiveId" clId="{0BBEABC3-FB2A-4C6A-8B92-DF998B52D2E2}" dt="2024-03-09T14:37:09.245" v="372" actId="1076"/>
          <ac:picMkLst>
            <pc:docMk/>
            <pc:sldMk cId="3178174212" sldId="532"/>
            <ac:picMk id="4" creationId="{CF50CD91-095A-0A7D-E42A-4D396D1A8567}"/>
          </ac:picMkLst>
        </pc:picChg>
        <pc:picChg chg="add mod">
          <ac:chgData name="Jason Tinuvile" userId="8beec5a487bb6207" providerId="LiveId" clId="{0BBEABC3-FB2A-4C6A-8B92-DF998B52D2E2}" dt="2024-03-09T14:38:34.914" v="386" actId="1076"/>
          <ac:picMkLst>
            <pc:docMk/>
            <pc:sldMk cId="3178174212" sldId="532"/>
            <ac:picMk id="7" creationId="{00BC52FA-4ABF-83FC-30EE-A7842F05E259}"/>
          </ac:picMkLst>
        </pc:picChg>
        <pc:picChg chg="add mod">
          <ac:chgData name="Jason Tinuvile" userId="8beec5a487bb6207" providerId="LiveId" clId="{0BBEABC3-FB2A-4C6A-8B92-DF998B52D2E2}" dt="2024-03-09T14:38:30.406" v="385" actId="1076"/>
          <ac:picMkLst>
            <pc:docMk/>
            <pc:sldMk cId="3178174212" sldId="532"/>
            <ac:picMk id="9" creationId="{65D3A2F8-AEA3-7328-428D-4E3E4223850E}"/>
          </ac:picMkLst>
        </pc:picChg>
      </pc:sldChg>
      <pc:sldChg chg="addSp modSp mod">
        <pc:chgData name="Jason Tinuvile" userId="8beec5a487bb6207" providerId="LiveId" clId="{0BBEABC3-FB2A-4C6A-8B92-DF998B52D2E2}" dt="2024-03-09T14:35:12.911" v="366" actId="20577"/>
        <pc:sldMkLst>
          <pc:docMk/>
          <pc:sldMk cId="4031481874" sldId="1239"/>
        </pc:sldMkLst>
        <pc:spChg chg="mod">
          <ac:chgData name="Jason Tinuvile" userId="8beec5a487bb6207" providerId="LiveId" clId="{0BBEABC3-FB2A-4C6A-8B92-DF998B52D2E2}" dt="2024-03-09T14:35:12.911" v="366" actId="20577"/>
          <ac:spMkLst>
            <pc:docMk/>
            <pc:sldMk cId="4031481874" sldId="1239"/>
            <ac:spMk id="3" creationId="{F46DDED7-DA1F-4F18-ACEF-244B92560D08}"/>
          </ac:spMkLst>
        </pc:spChg>
        <pc:picChg chg="add mod">
          <ac:chgData name="Jason Tinuvile" userId="8beec5a487bb6207" providerId="LiveId" clId="{0BBEABC3-FB2A-4C6A-8B92-DF998B52D2E2}" dt="2024-03-09T14:33:38.093" v="294" actId="1076"/>
          <ac:picMkLst>
            <pc:docMk/>
            <pc:sldMk cId="4031481874" sldId="1239"/>
            <ac:picMk id="6" creationId="{ECF86756-75BD-A551-BD77-194A2C493FE8}"/>
          </ac:picMkLst>
        </pc:picChg>
        <pc:picChg chg="add mod">
          <ac:chgData name="Jason Tinuvile" userId="8beec5a487bb6207" providerId="LiveId" clId="{0BBEABC3-FB2A-4C6A-8B92-DF998B52D2E2}" dt="2024-03-09T14:33:42.083" v="295" actId="1076"/>
          <ac:picMkLst>
            <pc:docMk/>
            <pc:sldMk cId="4031481874" sldId="1239"/>
            <ac:picMk id="8" creationId="{8DC9CDD2-DBAA-F4A8-5299-F24F96C6CBC1}"/>
          </ac:picMkLst>
        </pc:picChg>
      </pc:sldChg>
      <pc:sldChg chg="addSp modSp mod">
        <pc:chgData name="Jason Tinuvile" userId="8beec5a487bb6207" providerId="LiveId" clId="{0BBEABC3-FB2A-4C6A-8B92-DF998B52D2E2}" dt="2024-03-09T14:40:56.875" v="488" actId="20577"/>
        <pc:sldMkLst>
          <pc:docMk/>
          <pc:sldMk cId="3652652408" sldId="1240"/>
        </pc:sldMkLst>
        <pc:spChg chg="mod">
          <ac:chgData name="Jason Tinuvile" userId="8beec5a487bb6207" providerId="LiveId" clId="{0BBEABC3-FB2A-4C6A-8B92-DF998B52D2E2}" dt="2024-03-09T14:40:56.875" v="488" actId="20577"/>
          <ac:spMkLst>
            <pc:docMk/>
            <pc:sldMk cId="3652652408" sldId="1240"/>
            <ac:spMk id="3" creationId="{F46DDED7-DA1F-4F18-ACEF-244B92560D08}"/>
          </ac:spMkLst>
        </pc:spChg>
        <pc:picChg chg="add mod">
          <ac:chgData name="Jason Tinuvile" userId="8beec5a487bb6207" providerId="LiveId" clId="{0BBEABC3-FB2A-4C6A-8B92-DF998B52D2E2}" dt="2024-03-09T14:40:18.512" v="452" actId="1076"/>
          <ac:picMkLst>
            <pc:docMk/>
            <pc:sldMk cId="3652652408" sldId="1240"/>
            <ac:picMk id="4" creationId="{BAE57632-752C-3003-CF12-0434E540E3B4}"/>
          </ac:picMkLst>
        </pc:picChg>
        <pc:picChg chg="add mod">
          <ac:chgData name="Jason Tinuvile" userId="8beec5a487bb6207" providerId="LiveId" clId="{0BBEABC3-FB2A-4C6A-8B92-DF998B52D2E2}" dt="2024-03-09T14:40:30.290" v="456" actId="1076"/>
          <ac:picMkLst>
            <pc:docMk/>
            <pc:sldMk cId="3652652408" sldId="1240"/>
            <ac:picMk id="7" creationId="{AAAEBA1C-E570-084B-CFC7-AD9D433BA2D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F4E512-F0DE-40DA-A281-500184A3244D}" type="datetimeFigureOut">
              <a:rPr lang="zh-CN" altLang="en-US" smtClean="0"/>
              <a:t>2024-03-09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490452-1689-4497-A9A0-B842EEA687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755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930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1096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660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115B22-8194-4FC8-9614-86C592EEABA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6460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7B2B09-852B-4EAA-A08A-0953A9F6334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4775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1CDC42-DFEF-458F-BD1B-2EFAEEF6801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0059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5F2CA6-A39B-48F7-84D1-AF91BD07D67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8223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C41597-7941-4461-A03D-7D307C3317F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7330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7E5104-8735-46A8-9820-8BD5C44B645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9038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BB04D0-EC69-4E34-9026-1132273F6FE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9773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34D7FE-E00D-4DCA-A0A7-A306174DC0C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3834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E46EFE-F103-4F45-8883-0DE6C66B1B8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8583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75AF18-52E2-4048-A908-642605843C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1156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2A61F9-4BE0-4887-A67C-4D288CA569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2731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FF534AEE-0681-4001-91D8-DF8F111160F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D90EEA7F-39F9-4B97-AF58-835331598C9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2268" y="5786"/>
            <a:ext cx="1183064" cy="118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9806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§2.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要求：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、完成本文档中所有的题目并写出分析、运行结果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、无特殊说明，均使用</a:t>
            </a:r>
            <a:r>
              <a:rPr lang="en-US" altLang="zh-CN" sz="1600" b="1" dirty="0">
                <a:latin typeface="+mn-ea"/>
              </a:rPr>
              <a:t>VS2022</a:t>
            </a:r>
            <a:r>
              <a:rPr lang="zh-CN" altLang="en-US" sz="1600" b="1" dirty="0">
                <a:latin typeface="+mn-ea"/>
              </a:rPr>
              <a:t>编译即可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、直接在本文件上作答，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写出答案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截图（不允许手写、手写拍照截图）</a:t>
            </a:r>
            <a:r>
              <a:rPr lang="zh-CN" altLang="en-US" sz="1600" b="1" dirty="0">
                <a:latin typeface="+mn-ea"/>
              </a:rPr>
              <a:t>即可；填写答案时，为适应所填内容或贴图，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允许调整</a:t>
            </a:r>
            <a:r>
              <a:rPr lang="zh-CN" altLang="en-US" sz="1600" b="1" dirty="0">
                <a:latin typeface="+mn-ea"/>
              </a:rPr>
              <a:t>页面的字体大小、颜色、文本框的位置等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贴图要有效部分即可，不需要全部内容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在保证一页一题的前提下，具体页面布局可以自行发挥，简单易读即可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不允许</a:t>
            </a:r>
            <a:r>
              <a:rPr lang="zh-CN" altLang="en-US" sz="1600" b="1" dirty="0">
                <a:latin typeface="+mn-ea"/>
              </a:rPr>
              <a:t>手写在纸上，再拍照贴图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允许</a:t>
            </a:r>
            <a:r>
              <a:rPr lang="zh-CN" altLang="en-US" sz="1600" b="1" dirty="0">
                <a:latin typeface="+mn-ea"/>
              </a:rPr>
              <a:t>在各种软件工具上完成（不含手写），再截图贴图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、转换为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后提交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3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月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14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日前</a:t>
            </a:r>
            <a:r>
              <a:rPr lang="zh-CN" altLang="en-US" sz="1600" b="1" dirty="0">
                <a:latin typeface="+mn-ea"/>
              </a:rPr>
              <a:t>网上提交本次作业（在“文档作业”中提交）</a:t>
            </a:r>
          </a:p>
        </p:txBody>
      </p:sp>
    </p:spTree>
    <p:extLst>
      <p:ext uri="{BB962C8B-B14F-4D97-AF65-F5344CB8AC3E}">
        <p14:creationId xmlns:p14="http://schemas.microsoft.com/office/powerpoint/2010/main" val="3982000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贴图要求：只需要截取输出窗口中的有效部分即可，如果全部截取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截取过大，则视为无效贴图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    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例：无效贴图                                                                       例：有效贴图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F2BCB20-A7D3-4325-B240-F17B741FF5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853" y="1614221"/>
            <a:ext cx="8291512" cy="489989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DC82EAA-7133-41BE-BA1F-9E1E133998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5148" y="1614221"/>
            <a:ext cx="2257143" cy="60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28297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附：用</a:t>
            </a:r>
            <a:r>
              <a:rPr lang="en-US" altLang="zh-CN" sz="1600" b="1" dirty="0">
                <a:latin typeface="+mn-ea"/>
              </a:rPr>
              <a:t>WPS</a:t>
            </a:r>
            <a:r>
              <a:rPr lang="zh-CN" altLang="en-US" sz="1600" b="1" dirty="0">
                <a:latin typeface="+mn-ea"/>
              </a:rPr>
              <a:t>等其他第三方软件打开</a:t>
            </a:r>
            <a:r>
              <a:rPr lang="en-US" altLang="zh-CN" sz="1600" b="1" dirty="0">
                <a:latin typeface="+mn-ea"/>
              </a:rPr>
              <a:t>PPT</a:t>
            </a:r>
            <a:r>
              <a:rPr lang="zh-CN" altLang="en-US" sz="1600" b="1" dirty="0">
                <a:latin typeface="+mn-ea"/>
              </a:rPr>
              <a:t>，将代码复制到</a:t>
            </a:r>
            <a:r>
              <a:rPr lang="en-US" altLang="zh-CN" sz="1600" b="1" dirty="0">
                <a:latin typeface="+mn-ea"/>
              </a:rPr>
              <a:t>VS2022</a:t>
            </a:r>
            <a:r>
              <a:rPr lang="zh-CN" altLang="en-US" sz="1600" b="1" dirty="0">
                <a:latin typeface="+mn-ea"/>
              </a:rPr>
              <a:t>中后，如果出现类似下面的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编译报错</a:t>
            </a:r>
            <a:r>
              <a:rPr lang="zh-CN" altLang="en-US" sz="1600" b="1" dirty="0">
                <a:latin typeface="+mn-ea"/>
              </a:rPr>
              <a:t>，则观察源程序编辑窗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的右下角是否为</a:t>
            </a:r>
            <a:r>
              <a:rPr lang="en-US" altLang="zh-CN" sz="1600" b="1" dirty="0">
                <a:latin typeface="+mn-ea"/>
              </a:rPr>
              <a:t>CR</a:t>
            </a:r>
            <a:r>
              <a:rPr lang="zh-CN" altLang="en-US" sz="1600" b="1" dirty="0">
                <a:latin typeface="+mn-ea"/>
              </a:rPr>
              <a:t>，如果是，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单击</a:t>
            </a:r>
            <a:r>
              <a:rPr lang="en-US" altLang="zh-CN" sz="1600" b="1" dirty="0">
                <a:latin typeface="+mn-ea"/>
              </a:rPr>
              <a:t>CR</a:t>
            </a:r>
            <a:r>
              <a:rPr lang="zh-CN" altLang="en-US" sz="1600" b="1" dirty="0">
                <a:latin typeface="+mn-ea"/>
              </a:rPr>
              <a:t>，在弹出中选择</a:t>
            </a:r>
            <a:r>
              <a:rPr lang="en-US" altLang="zh-CN" sz="1600" b="1" dirty="0">
                <a:latin typeface="+mn-ea"/>
              </a:rPr>
              <a:t>CRLF</a:t>
            </a:r>
            <a:r>
              <a:rPr lang="zh-CN" altLang="en-US" sz="1600" b="1" dirty="0">
                <a:latin typeface="+mn-ea"/>
              </a:rPr>
              <a:t>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再次</a:t>
            </a:r>
            <a:r>
              <a:rPr lang="en-US" altLang="zh-CN" sz="1600" b="1" dirty="0">
                <a:latin typeface="+mn-ea"/>
              </a:rPr>
              <a:t>CTRL+F5</a:t>
            </a:r>
            <a:r>
              <a:rPr lang="zh-CN" altLang="en-US" sz="1600" b="1" dirty="0">
                <a:latin typeface="+mn-ea"/>
              </a:rPr>
              <a:t>运行即可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44F729A-2D3C-4354-85A0-5C9158A13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1635" y="3090983"/>
            <a:ext cx="2123810" cy="193333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DD2CE91-BE2A-4B86-AC07-767012B397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958" y="1329084"/>
            <a:ext cx="7914286" cy="5314286"/>
          </a:xfrm>
          <a:prstGeom prst="rect">
            <a:avLst/>
          </a:prstGeom>
        </p:spPr>
      </p:pic>
      <p:sp>
        <p:nvSpPr>
          <p:cNvPr id="5" name="箭头: 右 4">
            <a:extLst>
              <a:ext uri="{FF2B5EF4-FFF2-40B4-BE49-F238E27FC236}">
                <a16:creationId xmlns:a16="http://schemas.microsoft.com/office/drawing/2014/main" id="{83A95833-2AE8-4AB2-8186-65B0BE7B5B20}"/>
              </a:ext>
            </a:extLst>
          </p:cNvPr>
          <p:cNvSpPr/>
          <p:nvPr/>
        </p:nvSpPr>
        <p:spPr bwMode="auto">
          <a:xfrm>
            <a:off x="8023460" y="4571893"/>
            <a:ext cx="638175" cy="452423"/>
          </a:xfrm>
          <a:prstGeom prst="rightArrow">
            <a:avLst/>
          </a:prstGeom>
          <a:solidFill>
            <a:srgbClr val="FF0000">
              <a:alpha val="4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5433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、求出下列字符串的长度（要求仿照图例标出具体的字符分解）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A." \</a:t>
            </a:r>
            <a:r>
              <a:rPr lang="en-US" altLang="zh-CN" sz="1600" b="1" dirty="0" err="1">
                <a:latin typeface="+mn-ea"/>
              </a:rPr>
              <a:t>bvt</a:t>
            </a:r>
            <a:r>
              <a:rPr lang="en-US" altLang="zh-CN" sz="1600" b="1" dirty="0">
                <a:latin typeface="+mn-ea"/>
              </a:rPr>
              <a:t>\\t\</a:t>
            </a:r>
            <a:r>
              <a:rPr lang="en-US" altLang="zh-CN" sz="1600" b="1" dirty="0" err="1">
                <a:latin typeface="+mn-ea"/>
              </a:rPr>
              <a:t>nc</a:t>
            </a:r>
            <a:r>
              <a:rPr lang="en-US" altLang="zh-CN" sz="1600" b="1" dirty="0">
                <a:latin typeface="+mn-ea"/>
              </a:rPr>
              <a:t>\4391\x3fs\2a\"\r\v\\a\f“=20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6F3619E-C145-4D59-92F7-04BFAB68DAA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14" y="1081263"/>
            <a:ext cx="5105400" cy="4762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1EBFB334-BD23-F7FD-9F39-9331EAEA30E6}"/>
              </a:ext>
            </a:extLst>
          </p:cNvPr>
          <p:cNvCxnSpPr/>
          <p:nvPr/>
        </p:nvCxnSpPr>
        <p:spPr bwMode="auto">
          <a:xfrm>
            <a:off x="1082675" y="2101850"/>
            <a:ext cx="200025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15FBF035-C64E-FAF4-A231-2BE511ADC60E}"/>
              </a:ext>
            </a:extLst>
          </p:cNvPr>
          <p:cNvCxnSpPr/>
          <p:nvPr/>
        </p:nvCxnSpPr>
        <p:spPr bwMode="auto">
          <a:xfrm>
            <a:off x="1282700" y="2171700"/>
            <a:ext cx="10795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8CE503AC-D864-6410-2D77-7DF502E98B61}"/>
              </a:ext>
            </a:extLst>
          </p:cNvPr>
          <p:cNvCxnSpPr/>
          <p:nvPr/>
        </p:nvCxnSpPr>
        <p:spPr bwMode="auto">
          <a:xfrm>
            <a:off x="1390650" y="2101850"/>
            <a:ext cx="127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B102E1D5-C812-D01E-805B-E68470563AFB}"/>
              </a:ext>
            </a:extLst>
          </p:cNvPr>
          <p:cNvCxnSpPr/>
          <p:nvPr/>
        </p:nvCxnSpPr>
        <p:spPr bwMode="auto">
          <a:xfrm>
            <a:off x="1555750" y="2171700"/>
            <a:ext cx="1524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E181C4DF-CC74-731E-7C36-9E762DE27E10}"/>
              </a:ext>
            </a:extLst>
          </p:cNvPr>
          <p:cNvCxnSpPr/>
          <p:nvPr/>
        </p:nvCxnSpPr>
        <p:spPr bwMode="auto">
          <a:xfrm>
            <a:off x="1743075" y="2101850"/>
            <a:ext cx="635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01CFD737-84C8-7948-91F8-E2EE8F10CB48}"/>
              </a:ext>
            </a:extLst>
          </p:cNvPr>
          <p:cNvCxnSpPr/>
          <p:nvPr/>
        </p:nvCxnSpPr>
        <p:spPr bwMode="auto">
          <a:xfrm>
            <a:off x="1835150" y="2171700"/>
            <a:ext cx="17145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7F409BCB-C5AC-EBDE-E994-4DC4A571D39A}"/>
              </a:ext>
            </a:extLst>
          </p:cNvPr>
          <p:cNvCxnSpPr/>
          <p:nvPr/>
        </p:nvCxnSpPr>
        <p:spPr bwMode="auto">
          <a:xfrm>
            <a:off x="2032000" y="2111375"/>
            <a:ext cx="104775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0C740485-74DF-F746-B0A0-D5E195E38D0C}"/>
              </a:ext>
            </a:extLst>
          </p:cNvPr>
          <p:cNvCxnSpPr/>
          <p:nvPr/>
        </p:nvCxnSpPr>
        <p:spPr bwMode="auto">
          <a:xfrm>
            <a:off x="2171700" y="2171700"/>
            <a:ext cx="2286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E324AFEC-83E6-53F0-B2FC-9B222BB80826}"/>
              </a:ext>
            </a:extLst>
          </p:cNvPr>
          <p:cNvCxnSpPr/>
          <p:nvPr/>
        </p:nvCxnSpPr>
        <p:spPr bwMode="auto">
          <a:xfrm>
            <a:off x="2425700" y="2098675"/>
            <a:ext cx="98425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34DB4A27-960D-FE2C-0242-F403DBC40B83}"/>
              </a:ext>
            </a:extLst>
          </p:cNvPr>
          <p:cNvCxnSpPr/>
          <p:nvPr/>
        </p:nvCxnSpPr>
        <p:spPr bwMode="auto">
          <a:xfrm>
            <a:off x="2695575" y="2095500"/>
            <a:ext cx="371475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69FB9209-4481-1239-00B7-4B73A43CCCC0}"/>
              </a:ext>
            </a:extLst>
          </p:cNvPr>
          <p:cNvCxnSpPr/>
          <p:nvPr/>
        </p:nvCxnSpPr>
        <p:spPr bwMode="auto">
          <a:xfrm>
            <a:off x="3041650" y="2171700"/>
            <a:ext cx="123825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C636D149-FA90-4E08-DF54-CB9172E154DA}"/>
              </a:ext>
            </a:extLst>
          </p:cNvPr>
          <p:cNvCxnSpPr/>
          <p:nvPr/>
        </p:nvCxnSpPr>
        <p:spPr bwMode="auto">
          <a:xfrm>
            <a:off x="3200400" y="2120900"/>
            <a:ext cx="168275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0999CDD3-44B7-2F65-5A6B-D72B5FC50953}"/>
              </a:ext>
            </a:extLst>
          </p:cNvPr>
          <p:cNvCxnSpPr/>
          <p:nvPr/>
        </p:nvCxnSpPr>
        <p:spPr bwMode="auto">
          <a:xfrm>
            <a:off x="3473450" y="2120900"/>
            <a:ext cx="200025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71BBCF13-A41B-A1B0-2B3B-084AB19B19F5}"/>
              </a:ext>
            </a:extLst>
          </p:cNvPr>
          <p:cNvCxnSpPr/>
          <p:nvPr/>
        </p:nvCxnSpPr>
        <p:spPr bwMode="auto">
          <a:xfrm>
            <a:off x="3708400" y="2171700"/>
            <a:ext cx="200025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517C49E4-176E-6367-7D61-871CC2B1CB71}"/>
              </a:ext>
            </a:extLst>
          </p:cNvPr>
          <p:cNvCxnSpPr/>
          <p:nvPr/>
        </p:nvCxnSpPr>
        <p:spPr bwMode="auto">
          <a:xfrm>
            <a:off x="2562225" y="2174875"/>
            <a:ext cx="92075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6A96BD7B-ECE5-32D4-BC44-DDB83D19D5B0}"/>
              </a:ext>
            </a:extLst>
          </p:cNvPr>
          <p:cNvCxnSpPr/>
          <p:nvPr/>
        </p:nvCxnSpPr>
        <p:spPr bwMode="auto">
          <a:xfrm>
            <a:off x="3373437" y="2171700"/>
            <a:ext cx="100013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D3850E76-5962-8182-5CE1-35EA4342415F}"/>
              </a:ext>
            </a:extLst>
          </p:cNvPr>
          <p:cNvCxnSpPr/>
          <p:nvPr/>
        </p:nvCxnSpPr>
        <p:spPr bwMode="auto">
          <a:xfrm>
            <a:off x="3908425" y="2120900"/>
            <a:ext cx="200025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2746135B-EAC6-929F-3496-B1D0365E4630}"/>
              </a:ext>
            </a:extLst>
          </p:cNvPr>
          <p:cNvCxnSpPr/>
          <p:nvPr/>
        </p:nvCxnSpPr>
        <p:spPr bwMode="auto">
          <a:xfrm>
            <a:off x="4137025" y="2171700"/>
            <a:ext cx="200025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366317F1-F4DB-F5A8-E5F2-713C7AEA41AE}"/>
              </a:ext>
            </a:extLst>
          </p:cNvPr>
          <p:cNvCxnSpPr/>
          <p:nvPr/>
        </p:nvCxnSpPr>
        <p:spPr bwMode="auto">
          <a:xfrm>
            <a:off x="4314825" y="2095500"/>
            <a:ext cx="9525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42ADB50B-B979-F449-DD81-BA77025BC004}"/>
              </a:ext>
            </a:extLst>
          </p:cNvPr>
          <p:cNvCxnSpPr/>
          <p:nvPr/>
        </p:nvCxnSpPr>
        <p:spPr bwMode="auto">
          <a:xfrm>
            <a:off x="4441825" y="2171700"/>
            <a:ext cx="142875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200478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、求出下列字符串的长度（要求仿照图例标出具体的字符分解）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B."</a:t>
            </a:r>
            <a:r>
              <a:rPr lang="pt-BR" altLang="zh-CN" sz="1600" b="1" dirty="0">
                <a:latin typeface="+mn-ea"/>
              </a:rPr>
              <a:t>\18\x2e\43\x8x\596\x6a\010\xd5\231\xe3\1325\x6c</a:t>
            </a:r>
            <a:r>
              <a:rPr lang="en-US" altLang="zh-CN" sz="1600" b="1" dirty="0">
                <a:latin typeface="+mn-ea"/>
              </a:rPr>
              <a:t>"=17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6F3619E-C145-4D59-92F7-04BFAB68DAA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14" y="1081263"/>
            <a:ext cx="5105400" cy="4762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96F7F254-027C-EB5A-F4E3-0F026D6E878B}"/>
              </a:ext>
            </a:extLst>
          </p:cNvPr>
          <p:cNvCxnSpPr/>
          <p:nvPr/>
        </p:nvCxnSpPr>
        <p:spPr bwMode="auto">
          <a:xfrm>
            <a:off x="984250" y="2130425"/>
            <a:ext cx="3175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7817B56D-EFED-6C22-8471-EBD897B9AD0E}"/>
              </a:ext>
            </a:extLst>
          </p:cNvPr>
          <p:cNvCxnSpPr/>
          <p:nvPr/>
        </p:nvCxnSpPr>
        <p:spPr bwMode="auto">
          <a:xfrm>
            <a:off x="1301750" y="2216150"/>
            <a:ext cx="40005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1A6EFF10-EEB4-CB68-673F-4B58A7C25C41}"/>
              </a:ext>
            </a:extLst>
          </p:cNvPr>
          <p:cNvCxnSpPr/>
          <p:nvPr/>
        </p:nvCxnSpPr>
        <p:spPr bwMode="auto">
          <a:xfrm>
            <a:off x="1730375" y="2130425"/>
            <a:ext cx="28575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D842D589-3CF9-307E-0AE8-C2EC586F8542}"/>
              </a:ext>
            </a:extLst>
          </p:cNvPr>
          <p:cNvCxnSpPr/>
          <p:nvPr/>
        </p:nvCxnSpPr>
        <p:spPr bwMode="auto">
          <a:xfrm>
            <a:off x="2057400" y="2216150"/>
            <a:ext cx="263525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2F58590F-888F-420A-F4D9-06CBC7B8AB7C}"/>
              </a:ext>
            </a:extLst>
          </p:cNvPr>
          <p:cNvCxnSpPr/>
          <p:nvPr/>
        </p:nvCxnSpPr>
        <p:spPr bwMode="auto">
          <a:xfrm>
            <a:off x="2320925" y="2130425"/>
            <a:ext cx="111125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F721517E-A0E8-A55D-FE38-D1B8DAFDADF2}"/>
              </a:ext>
            </a:extLst>
          </p:cNvPr>
          <p:cNvCxnSpPr/>
          <p:nvPr/>
        </p:nvCxnSpPr>
        <p:spPr bwMode="auto">
          <a:xfrm>
            <a:off x="2463800" y="2216150"/>
            <a:ext cx="26035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46A54732-5D7E-B664-BC63-527FFAE7B9DB}"/>
              </a:ext>
            </a:extLst>
          </p:cNvPr>
          <p:cNvCxnSpPr/>
          <p:nvPr/>
        </p:nvCxnSpPr>
        <p:spPr bwMode="auto">
          <a:xfrm>
            <a:off x="2762250" y="2130425"/>
            <a:ext cx="85725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3ED08F85-42D0-EB93-85AB-40A92F45F16E}"/>
              </a:ext>
            </a:extLst>
          </p:cNvPr>
          <p:cNvCxnSpPr/>
          <p:nvPr/>
        </p:nvCxnSpPr>
        <p:spPr bwMode="auto">
          <a:xfrm>
            <a:off x="2898775" y="2216150"/>
            <a:ext cx="3683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ADD1E485-1D9D-560D-9565-F845209B750F}"/>
              </a:ext>
            </a:extLst>
          </p:cNvPr>
          <p:cNvCxnSpPr/>
          <p:nvPr/>
        </p:nvCxnSpPr>
        <p:spPr bwMode="auto">
          <a:xfrm>
            <a:off x="3295650" y="2130425"/>
            <a:ext cx="15875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AC7C0198-9923-CB45-F8B5-D1A2E8CC192C}"/>
              </a:ext>
            </a:extLst>
          </p:cNvPr>
          <p:cNvCxnSpPr/>
          <p:nvPr/>
        </p:nvCxnSpPr>
        <p:spPr bwMode="auto">
          <a:xfrm>
            <a:off x="3724275" y="2216150"/>
            <a:ext cx="36195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B1CE80C8-A126-457B-9207-6A3751554723}"/>
              </a:ext>
            </a:extLst>
          </p:cNvPr>
          <p:cNvCxnSpPr/>
          <p:nvPr/>
        </p:nvCxnSpPr>
        <p:spPr bwMode="auto">
          <a:xfrm>
            <a:off x="4133850" y="2130425"/>
            <a:ext cx="34925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F5BCBC8E-BE41-E1BB-F40F-BB481B290A62}"/>
              </a:ext>
            </a:extLst>
          </p:cNvPr>
          <p:cNvCxnSpPr/>
          <p:nvPr/>
        </p:nvCxnSpPr>
        <p:spPr bwMode="auto">
          <a:xfrm>
            <a:off x="4521200" y="2216150"/>
            <a:ext cx="3683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81B11691-6A27-B620-CE54-03B5E275E525}"/>
              </a:ext>
            </a:extLst>
          </p:cNvPr>
          <p:cNvCxnSpPr/>
          <p:nvPr/>
        </p:nvCxnSpPr>
        <p:spPr bwMode="auto">
          <a:xfrm>
            <a:off x="4944534" y="2124075"/>
            <a:ext cx="3683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5DE087D3-BD4A-C6C0-3FF3-0B6918773995}"/>
              </a:ext>
            </a:extLst>
          </p:cNvPr>
          <p:cNvCxnSpPr/>
          <p:nvPr/>
        </p:nvCxnSpPr>
        <p:spPr bwMode="auto">
          <a:xfrm>
            <a:off x="5329214" y="2222500"/>
            <a:ext cx="89453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730744DB-DE58-5415-14F2-30BC85BA3E71}"/>
              </a:ext>
            </a:extLst>
          </p:cNvPr>
          <p:cNvCxnSpPr/>
          <p:nvPr/>
        </p:nvCxnSpPr>
        <p:spPr bwMode="auto">
          <a:xfrm>
            <a:off x="5456767" y="2130425"/>
            <a:ext cx="3683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C606FE2F-7626-7FBD-1FA4-0097494DF044}"/>
              </a:ext>
            </a:extLst>
          </p:cNvPr>
          <p:cNvCxnSpPr/>
          <p:nvPr/>
        </p:nvCxnSpPr>
        <p:spPr bwMode="auto">
          <a:xfrm>
            <a:off x="3454400" y="2233083"/>
            <a:ext cx="135467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9FBE1DCB-1AC5-ECF7-5FD3-948BE2EC1AC9}"/>
              </a:ext>
            </a:extLst>
          </p:cNvPr>
          <p:cNvCxnSpPr/>
          <p:nvPr/>
        </p:nvCxnSpPr>
        <p:spPr bwMode="auto">
          <a:xfrm>
            <a:off x="3589867" y="2121958"/>
            <a:ext cx="1016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420632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、求出下列字符串的长度（要求仿照图例标出具体的字符分解）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C.</a:t>
            </a:r>
            <a:r>
              <a:rPr lang="zh-CN" altLang="en-US" sz="1600" b="1" dirty="0">
                <a:latin typeface="+mn-ea"/>
              </a:rPr>
              <a:t>运行上面的程序，贴含本人学号的源程序</a:t>
            </a:r>
            <a:r>
              <a:rPr lang="en-US" altLang="zh-CN" sz="1600" b="1" dirty="0">
                <a:latin typeface="+mn-ea"/>
              </a:rPr>
              <a:t>+</a:t>
            </a:r>
            <a:r>
              <a:rPr lang="zh-CN" altLang="en-US" sz="1600" b="1" dirty="0">
                <a:latin typeface="+mn-ea"/>
              </a:rPr>
              <a:t>编译器的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</a:t>
            </a:r>
            <a:r>
              <a:rPr lang="zh-CN" altLang="en-US" sz="1600" b="1" dirty="0">
                <a:latin typeface="+mn-ea"/>
              </a:rPr>
              <a:t>错误信息截图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观察编译信息，得到结论如下：</a:t>
            </a:r>
            <a:endParaRPr lang="en-US" altLang="zh-CN" sz="1600" b="1" dirty="0">
              <a:latin typeface="+mn-ea"/>
            </a:endParaRPr>
          </a:p>
          <a:p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1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、转义符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\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后的合法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8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进制数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&gt;3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个，则</a:t>
            </a:r>
            <a:r>
              <a:rPr kumimoji="1" lang="en-US" altLang="zh-CN" sz="1600" b="1" u="sng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___</a:t>
            </a:r>
            <a:r>
              <a:rPr kumimoji="1" lang="zh-CN" altLang="en-US" sz="1600" b="1" u="sng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取前</a:t>
            </a:r>
            <a:r>
              <a:rPr kumimoji="1" lang="en-US" altLang="zh-CN" sz="1600" b="1" u="sng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3</a:t>
            </a:r>
            <a:r>
              <a:rPr kumimoji="1" lang="zh-CN" altLang="en-US" sz="1600" b="1" u="sng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个数</a:t>
            </a:r>
            <a:r>
              <a:rPr kumimoji="1" lang="en-US" altLang="zh-CN" sz="1600" b="1" u="sng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______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。</a:t>
            </a: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2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、转义符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\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后的合法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8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进制数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≤3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个但超出上限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377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，则</a:t>
            </a:r>
            <a:r>
              <a:rPr kumimoji="1" lang="en-US" altLang="zh-CN" sz="1600" b="1" u="sng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___</a:t>
            </a:r>
            <a:r>
              <a:rPr kumimoji="1" lang="zh-CN" altLang="en-US" sz="1600" b="1" u="sng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报</a:t>
            </a:r>
            <a:r>
              <a:rPr kumimoji="1" lang="en-US" altLang="zh-CN" sz="1600" b="1" u="sng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error</a:t>
            </a:r>
            <a:r>
              <a:rPr kumimoji="1" lang="zh-CN" altLang="en-US" sz="1600" b="1" u="sng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错</a:t>
            </a:r>
            <a:r>
              <a:rPr kumimoji="1" lang="en-US" altLang="zh-CN" sz="1600" b="1" u="sng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____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。</a:t>
            </a: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编译提示中的那个数字是怎么来的？</a:t>
            </a: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八进制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434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转为十进制即为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284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AE7EA3B-20CD-4F30-9C78-438C56EDDA9A}"/>
              </a:ext>
            </a:extLst>
          </p:cNvPr>
          <p:cNvSpPr/>
          <p:nvPr/>
        </p:nvSpPr>
        <p:spPr bwMode="auto">
          <a:xfrm>
            <a:off x="9407236" y="5971309"/>
            <a:ext cx="1432214" cy="56284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认真阅读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课件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P.32-37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1E59B50-7369-416C-BAA0-96CC478E6C66}"/>
              </a:ext>
            </a:extLst>
          </p:cNvPr>
          <p:cNvSpPr/>
          <p:nvPr/>
        </p:nvSpPr>
        <p:spPr bwMode="auto">
          <a:xfrm>
            <a:off x="592114" y="1081262"/>
            <a:ext cx="10247336" cy="261790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</a:p>
          <a:p>
            <a:r>
              <a:rPr lang="en-US" altLang="zh-CN" sz="1600" b="1" dirty="0">
                <a:latin typeface="+mn-ea"/>
              </a:rPr>
              <a:t>using namespace std;</a:t>
            </a:r>
          </a:p>
          <a:p>
            <a:endParaRPr lang="zh-CN" altLang="en-US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int main()</a:t>
            </a:r>
          </a:p>
          <a:p>
            <a:r>
              <a:rPr lang="en-US" altLang="zh-CN" sz="1600" b="1" dirty="0">
                <a:latin typeface="+mn-ea"/>
              </a:rPr>
              <a:t>{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"1234567"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此处必须改为你的学号，否则本作业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0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分（后续含学号的所有作业要求相同）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</a:t>
            </a:r>
            <a:r>
              <a:rPr lang="en-US" altLang="zh-CN" sz="1600" b="1" dirty="0" err="1">
                <a:latin typeface="+mn-ea"/>
              </a:rPr>
              <a:t>strlen</a:t>
            </a:r>
            <a:r>
              <a:rPr lang="en-US" altLang="zh-CN" sz="1600" b="1" dirty="0">
                <a:latin typeface="+mn-ea"/>
              </a:rPr>
              <a:t>("\23456f")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</a:t>
            </a:r>
            <a:r>
              <a:rPr lang="en-US" altLang="zh-CN" sz="1600" b="1" dirty="0" err="1">
                <a:latin typeface="+mn-ea"/>
              </a:rPr>
              <a:t>strlen</a:t>
            </a:r>
            <a:r>
              <a:rPr lang="en-US" altLang="zh-CN" sz="1600" b="1" dirty="0">
                <a:latin typeface="+mn-ea"/>
              </a:rPr>
              <a:t>("\43456f")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r>
              <a:rPr lang="en-US" altLang="zh-CN" sz="1600" b="1" dirty="0">
                <a:latin typeface="+mn-ea"/>
              </a:rPr>
              <a:t>    return 0;</a:t>
            </a:r>
          </a:p>
          <a:p>
            <a:r>
              <a:rPr lang="en-US" altLang="zh-CN" sz="1600" b="1" dirty="0">
                <a:latin typeface="+mn-ea"/>
              </a:rPr>
              <a:t>}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pic>
        <p:nvPicPr>
          <p:cNvPr id="8" name="图片 7" descr="文本&#10;&#10;描述已自动生成">
            <a:extLst>
              <a:ext uri="{FF2B5EF4-FFF2-40B4-BE49-F238E27FC236}">
                <a16:creationId xmlns:a16="http://schemas.microsoft.com/office/drawing/2014/main" id="{3D7D4A89-7D59-1355-FEAD-16515A4ADD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533" y="2757021"/>
            <a:ext cx="4129878" cy="217904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E408F69-A542-56B4-45BB-BD108F96CA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0973" y="4601052"/>
            <a:ext cx="2448478" cy="228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431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、求出下列字符串的长度（要求仿照图例标出具体的字符分解）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D.</a:t>
            </a:r>
            <a:r>
              <a:rPr lang="zh-CN" altLang="en-US" sz="1600" b="1" dirty="0">
                <a:latin typeface="+mn-ea"/>
              </a:rPr>
              <a:t>运行上面的程序，贴含本人学号的源程序</a:t>
            </a:r>
            <a:r>
              <a:rPr lang="en-US" altLang="zh-CN" sz="1600" b="1" dirty="0">
                <a:latin typeface="+mn-ea"/>
              </a:rPr>
              <a:t>+</a:t>
            </a:r>
            <a:r>
              <a:rPr lang="zh-CN" altLang="en-US" sz="1600" b="1" dirty="0">
                <a:latin typeface="+mn-ea"/>
              </a:rPr>
              <a:t>编译器的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</a:t>
            </a:r>
            <a:r>
              <a:rPr lang="zh-CN" altLang="en-US" sz="1600" b="1" dirty="0">
                <a:latin typeface="+mn-ea"/>
              </a:rPr>
              <a:t>错误信息截图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观察编译信息，得到结论如下：</a:t>
            </a:r>
            <a:endParaRPr lang="en-US" altLang="zh-CN" sz="1600" b="1" dirty="0">
              <a:latin typeface="+mn-ea"/>
            </a:endParaRPr>
          </a:p>
          <a:p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1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、转义符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\x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后的合法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16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进制数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&gt;2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个，则</a:t>
            </a:r>
            <a:r>
              <a:rPr kumimoji="1" lang="en-US" altLang="zh-CN" sz="1600" b="1" u="sng" dirty="0">
                <a:solidFill>
                  <a:srgbClr val="000000"/>
                </a:solidFill>
                <a:latin typeface="+mn-ea"/>
              </a:rPr>
              <a:t>___</a:t>
            </a:r>
            <a:r>
              <a:rPr kumimoji="1" lang="zh-CN" altLang="en-US" sz="1600" b="1" u="sng" dirty="0">
                <a:solidFill>
                  <a:srgbClr val="000000"/>
                </a:solidFill>
                <a:latin typeface="+mn-ea"/>
              </a:rPr>
              <a:t>报</a:t>
            </a:r>
            <a:r>
              <a:rPr kumimoji="1" lang="en-US" altLang="zh-CN" sz="1600" b="1" u="sng" dirty="0">
                <a:solidFill>
                  <a:srgbClr val="000000"/>
                </a:solidFill>
                <a:latin typeface="+mn-ea"/>
              </a:rPr>
              <a:t>error</a:t>
            </a:r>
            <a:r>
              <a:rPr kumimoji="1" lang="zh-CN" altLang="en-US" sz="1600" b="1" u="sng" dirty="0">
                <a:solidFill>
                  <a:srgbClr val="000000"/>
                </a:solidFill>
                <a:latin typeface="+mn-ea"/>
              </a:rPr>
              <a:t>错</a:t>
            </a:r>
            <a:r>
              <a:rPr kumimoji="1" lang="en-US" altLang="zh-CN" sz="1600" b="1" u="sng" dirty="0">
                <a:solidFill>
                  <a:srgbClr val="000000"/>
                </a:solidFill>
                <a:latin typeface="+mn-ea"/>
              </a:rPr>
              <a:t>_____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。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   编译提示中的那个数值是怎么来的？十六进制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234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为十进制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564</a:t>
            </a:r>
          </a:p>
          <a:p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2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、综合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CD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，在用转义符表示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8/16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进制时，超过限定的长度的错误处理是</a:t>
            </a:r>
            <a:r>
              <a:rPr kumimoji="1" lang="en-US" altLang="zh-CN" sz="1600" b="1" u="sng" dirty="0">
                <a:solidFill>
                  <a:srgbClr val="000000"/>
                </a:solidFill>
                <a:latin typeface="+mn-ea"/>
              </a:rPr>
              <a:t>_</a:t>
            </a:r>
            <a:r>
              <a:rPr kumimoji="1" lang="zh-CN" altLang="en-US" sz="1600" b="1" u="sng" dirty="0">
                <a:solidFill>
                  <a:srgbClr val="000000"/>
                </a:solidFill>
                <a:latin typeface="+mn-ea"/>
              </a:rPr>
              <a:t>不一致</a:t>
            </a:r>
            <a:r>
              <a:rPr kumimoji="1" lang="en-US" altLang="zh-CN" sz="1600" b="1" u="sng" dirty="0">
                <a:solidFill>
                  <a:srgbClr val="000000"/>
                </a:solidFill>
                <a:latin typeface="+mn-ea"/>
              </a:rPr>
              <a:t>_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（一致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/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不一致）的。</a:t>
            </a:r>
            <a:endParaRPr lang="en-US" altLang="zh-CN" sz="1600" b="1" dirty="0">
              <a:latin typeface="+mn-ea"/>
            </a:endParaRPr>
          </a:p>
          <a:p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AE7EA3B-20CD-4F30-9C78-438C56EDDA9A}"/>
              </a:ext>
            </a:extLst>
          </p:cNvPr>
          <p:cNvSpPr/>
          <p:nvPr/>
        </p:nvSpPr>
        <p:spPr bwMode="auto">
          <a:xfrm>
            <a:off x="9407236" y="5971309"/>
            <a:ext cx="1432214" cy="56284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认真阅读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课件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P.32-37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1E59B50-7369-416C-BAA0-96CC478E6C66}"/>
              </a:ext>
            </a:extLst>
          </p:cNvPr>
          <p:cNvSpPr/>
          <p:nvPr/>
        </p:nvSpPr>
        <p:spPr bwMode="auto">
          <a:xfrm>
            <a:off x="592114" y="1081262"/>
            <a:ext cx="10247336" cy="261790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</a:p>
          <a:p>
            <a:r>
              <a:rPr lang="en-US" altLang="zh-CN" sz="1600" b="1" dirty="0">
                <a:latin typeface="+mn-ea"/>
              </a:rPr>
              <a:t>using namespace std;</a:t>
            </a:r>
          </a:p>
          <a:p>
            <a:endParaRPr lang="zh-CN" altLang="en-US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int main()</a:t>
            </a:r>
          </a:p>
          <a:p>
            <a:r>
              <a:rPr lang="en-US" altLang="zh-CN" sz="1600" b="1" dirty="0">
                <a:latin typeface="+mn-ea"/>
              </a:rPr>
              <a:t>{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"1234567"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此处必须改为你的学号，否则本作业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0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分（后续含学号的所有作业要求相同）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</a:t>
            </a:r>
            <a:r>
              <a:rPr lang="en-US" altLang="zh-CN" sz="1600" b="1" dirty="0" err="1">
                <a:latin typeface="+mn-ea"/>
              </a:rPr>
              <a:t>strlen</a:t>
            </a:r>
            <a:r>
              <a:rPr lang="en-US" altLang="zh-CN" sz="1600" b="1" dirty="0">
                <a:latin typeface="+mn-ea"/>
              </a:rPr>
              <a:t>("\x23")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</a:t>
            </a:r>
            <a:r>
              <a:rPr lang="en-US" altLang="zh-CN" sz="1600" b="1" dirty="0" err="1">
                <a:latin typeface="+mn-ea"/>
              </a:rPr>
              <a:t>strlen</a:t>
            </a:r>
            <a:r>
              <a:rPr lang="en-US" altLang="zh-CN" sz="1600" b="1" dirty="0">
                <a:latin typeface="+mn-ea"/>
              </a:rPr>
              <a:t>("\x234")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r>
              <a:rPr lang="en-US" altLang="zh-CN" sz="1600" b="1" dirty="0">
                <a:latin typeface="+mn-ea"/>
              </a:rPr>
              <a:t>    return 0;</a:t>
            </a:r>
          </a:p>
          <a:p>
            <a:r>
              <a:rPr lang="en-US" altLang="zh-CN" sz="1600" b="1" dirty="0">
                <a:latin typeface="+mn-ea"/>
              </a:rPr>
              <a:t>}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pic>
        <p:nvPicPr>
          <p:cNvPr id="6" name="图片 5" descr="文本&#10;&#10;中度可信度描述已自动生成">
            <a:extLst>
              <a:ext uri="{FF2B5EF4-FFF2-40B4-BE49-F238E27FC236}">
                <a16:creationId xmlns:a16="http://schemas.microsoft.com/office/drawing/2014/main" id="{ECF86756-75BD-A551-BD77-194A2C493F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9385" y="2852450"/>
            <a:ext cx="4285173" cy="225295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DC9CDD2-DBAA-F4A8-5299-F24F96C6CB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5868" y="4826620"/>
            <a:ext cx="1949550" cy="222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481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、求出下列字符串的长度（要求仿照图例标出具体的字符分解）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E.</a:t>
            </a:r>
            <a:r>
              <a:rPr lang="zh-CN" altLang="en-US" sz="1600" b="1" dirty="0">
                <a:latin typeface="+mn-ea"/>
              </a:rPr>
              <a:t>运行上面的程序，贴含本人学号的源程序</a:t>
            </a:r>
            <a:r>
              <a:rPr lang="en-US" altLang="zh-CN" sz="1600" b="1" dirty="0">
                <a:latin typeface="+mn-ea"/>
              </a:rPr>
              <a:t>+</a:t>
            </a:r>
            <a:r>
              <a:rPr lang="zh-CN" altLang="en-US" sz="1600" b="1" dirty="0">
                <a:latin typeface="+mn-ea"/>
              </a:rPr>
              <a:t>编译器的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</a:t>
            </a:r>
            <a:r>
              <a:rPr lang="zh-CN" altLang="en-US" sz="1600" b="1" dirty="0">
                <a:latin typeface="+mn-ea"/>
              </a:rPr>
              <a:t>错误信息截图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观察编译信息，得到结论如下：</a:t>
            </a:r>
            <a:endParaRPr lang="en-US" altLang="zh-CN" sz="1600" b="1" dirty="0">
              <a:latin typeface="+mn-ea"/>
            </a:endParaRPr>
          </a:p>
          <a:p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1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、转义符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\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后直接跟非法的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8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进制，则</a:t>
            </a:r>
            <a:r>
              <a:rPr kumimoji="1" lang="en-US" altLang="zh-CN" sz="1600" b="1" u="sng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__</a:t>
            </a:r>
            <a:r>
              <a:rPr kumimoji="1" lang="zh-CN" altLang="en-US" sz="1600" b="1" u="sng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报</a:t>
            </a:r>
            <a:r>
              <a:rPr kumimoji="1" lang="en-US" altLang="zh-CN" sz="1600" b="1" u="sng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warning</a:t>
            </a:r>
            <a:r>
              <a:rPr kumimoji="1" lang="zh-CN" altLang="en-US" sz="1600" b="1" u="sng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错</a:t>
            </a:r>
            <a:r>
              <a:rPr kumimoji="1" lang="en-US" altLang="zh-CN" sz="1600" b="1" u="sng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_____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。</a:t>
            </a: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2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、对两个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strlen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的输出结果进行分析（合理猜测）</a:t>
            </a: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输出该字符串的长度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A16C09C-6EC8-462E-A324-6356C589E965}"/>
              </a:ext>
            </a:extLst>
          </p:cNvPr>
          <p:cNvSpPr/>
          <p:nvPr/>
        </p:nvSpPr>
        <p:spPr bwMode="auto">
          <a:xfrm>
            <a:off x="592114" y="1081262"/>
            <a:ext cx="10247336" cy="261790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</a:p>
          <a:p>
            <a:r>
              <a:rPr lang="en-US" altLang="zh-CN" sz="1600" b="1" dirty="0">
                <a:latin typeface="+mn-ea"/>
              </a:rPr>
              <a:t>using namespace std;</a:t>
            </a:r>
          </a:p>
          <a:p>
            <a:endParaRPr lang="zh-CN" altLang="en-US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int main()</a:t>
            </a:r>
          </a:p>
          <a:p>
            <a:r>
              <a:rPr lang="en-US" altLang="zh-CN" sz="1600" b="1" dirty="0">
                <a:latin typeface="+mn-ea"/>
              </a:rPr>
              <a:t>{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"1234567"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此处必须改为你的学号，否则本作业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0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分（后续含学号的所有作业要求相同）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</a:t>
            </a:r>
            <a:r>
              <a:rPr lang="en-US" altLang="zh-CN" sz="1600" b="1" dirty="0" err="1">
                <a:latin typeface="+mn-ea"/>
              </a:rPr>
              <a:t>strlen</a:t>
            </a:r>
            <a:r>
              <a:rPr lang="en-US" altLang="zh-CN" sz="1600" b="1" dirty="0">
                <a:latin typeface="+mn-ea"/>
              </a:rPr>
              <a:t>("\9876")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</a:t>
            </a:r>
            <a:r>
              <a:rPr lang="en-US" altLang="zh-CN" sz="1600" b="1" dirty="0" err="1">
                <a:latin typeface="+mn-ea"/>
              </a:rPr>
              <a:t>strlen</a:t>
            </a:r>
            <a:r>
              <a:rPr lang="en-US" altLang="zh-CN" sz="1600" b="1" dirty="0">
                <a:latin typeface="+mn-ea"/>
              </a:rPr>
              <a:t>("\*321")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r>
              <a:rPr lang="en-US" altLang="zh-CN" sz="1600" b="1" dirty="0">
                <a:latin typeface="+mn-ea"/>
              </a:rPr>
              <a:t>    return 0;</a:t>
            </a:r>
          </a:p>
          <a:p>
            <a:r>
              <a:rPr lang="en-US" altLang="zh-CN" sz="1600" b="1" dirty="0">
                <a:latin typeface="+mn-ea"/>
              </a:rPr>
              <a:t>}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CF50CD91-095A-0A7D-E42A-4D396D1A85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752498"/>
            <a:ext cx="4384951" cy="2351576"/>
          </a:xfrm>
          <a:prstGeom prst="rect">
            <a:avLst/>
          </a:prstGeom>
        </p:spPr>
      </p:pic>
      <p:pic>
        <p:nvPicPr>
          <p:cNvPr id="7" name="图片 6" descr="文本&#10;&#10;描述已自动生成">
            <a:extLst>
              <a:ext uri="{FF2B5EF4-FFF2-40B4-BE49-F238E27FC236}">
                <a16:creationId xmlns:a16="http://schemas.microsoft.com/office/drawing/2014/main" id="{00BC52FA-4ABF-83FC-30EE-A7842F05E2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8950" y="5220271"/>
            <a:ext cx="919589" cy="672663"/>
          </a:xfrm>
          <a:prstGeom prst="rect">
            <a:avLst/>
          </a:prstGeom>
        </p:spPr>
      </p:pic>
      <p:pic>
        <p:nvPicPr>
          <p:cNvPr id="9" name="图片 8" descr="文本&#10;&#10;低可信度描述已自动生成">
            <a:extLst>
              <a:ext uri="{FF2B5EF4-FFF2-40B4-BE49-F238E27FC236}">
                <a16:creationId xmlns:a16="http://schemas.microsoft.com/office/drawing/2014/main" id="{65D3A2F8-AEA3-7328-428D-4E3E422385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7724" y="4704005"/>
            <a:ext cx="2305168" cy="374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174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、求出下列字符串的长度（要求仿照图例标出具体的字符分解）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F.</a:t>
            </a:r>
            <a:r>
              <a:rPr lang="zh-CN" altLang="en-US" sz="1600" b="1" dirty="0">
                <a:latin typeface="+mn-ea"/>
              </a:rPr>
              <a:t>运行上面的程序，贴含本人学号的源程序</a:t>
            </a:r>
            <a:r>
              <a:rPr lang="en-US" altLang="zh-CN" sz="1600" b="1" dirty="0">
                <a:latin typeface="+mn-ea"/>
              </a:rPr>
              <a:t>+</a:t>
            </a:r>
            <a:r>
              <a:rPr lang="zh-CN" altLang="en-US" sz="1600" b="1" dirty="0">
                <a:latin typeface="+mn-ea"/>
              </a:rPr>
              <a:t>编译器的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</a:t>
            </a:r>
            <a:r>
              <a:rPr lang="zh-CN" altLang="en-US" sz="1600" b="1" dirty="0">
                <a:latin typeface="+mn-ea"/>
              </a:rPr>
              <a:t>错误信息截图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观察编译信息，得到结论如下：</a:t>
            </a:r>
            <a:endParaRPr lang="en-US" altLang="zh-CN" sz="1600" b="1" dirty="0">
              <a:latin typeface="+mn-ea"/>
            </a:endParaRPr>
          </a:p>
          <a:p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1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、转义符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\x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后直接跟非法的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16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进制，则</a:t>
            </a:r>
            <a:r>
              <a:rPr kumimoji="1" lang="en-US" altLang="zh-CN" sz="1600" b="1" u="sng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__</a:t>
            </a:r>
            <a:r>
              <a:rPr kumimoji="1" lang="zh-CN" altLang="en-US" sz="1600" b="1" u="sng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报</a:t>
            </a:r>
            <a:r>
              <a:rPr kumimoji="1" lang="en-US" altLang="zh-CN" sz="1600" b="1" u="sng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error</a:t>
            </a:r>
            <a:r>
              <a:rPr kumimoji="1" lang="zh-CN" altLang="en-US" sz="1600" b="1" u="sng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错</a:t>
            </a:r>
            <a:r>
              <a:rPr kumimoji="1" lang="en-US" altLang="zh-CN" sz="1600" b="1" u="sng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_____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。</a:t>
            </a: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2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、综合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EF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，在用转义符表示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8/16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进制时，直接跟非法字符的错误处理是</a:t>
            </a:r>
            <a:r>
              <a:rPr kumimoji="1" lang="en-US" altLang="zh-CN" sz="1600" b="1" u="sng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_</a:t>
            </a:r>
            <a:r>
              <a:rPr kumimoji="1" lang="zh-CN" altLang="en-US" sz="1600" b="1" u="sng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不一致</a:t>
            </a:r>
            <a:r>
              <a:rPr kumimoji="1" lang="en-US" altLang="zh-CN" sz="1600" b="1" u="sng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（一致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/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不一致）的。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A16C09C-6EC8-462E-A324-6356C589E965}"/>
              </a:ext>
            </a:extLst>
          </p:cNvPr>
          <p:cNvSpPr/>
          <p:nvPr/>
        </p:nvSpPr>
        <p:spPr bwMode="auto">
          <a:xfrm>
            <a:off x="592114" y="1081262"/>
            <a:ext cx="10247336" cy="261790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</a:p>
          <a:p>
            <a:r>
              <a:rPr lang="en-US" altLang="zh-CN" sz="1600" b="1" dirty="0">
                <a:latin typeface="+mn-ea"/>
              </a:rPr>
              <a:t>using namespace std;</a:t>
            </a:r>
          </a:p>
          <a:p>
            <a:endParaRPr lang="zh-CN" altLang="en-US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int main()</a:t>
            </a:r>
          </a:p>
          <a:p>
            <a:r>
              <a:rPr lang="en-US" altLang="zh-CN" sz="1600" b="1" dirty="0">
                <a:latin typeface="+mn-ea"/>
              </a:rPr>
              <a:t>{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"1234567"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此处必须改为你的学号，否则本作业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0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分（后续含学号的所有作业要求相同）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</a:t>
            </a:r>
            <a:r>
              <a:rPr lang="en-US" altLang="zh-CN" sz="1600" b="1" dirty="0" err="1">
                <a:latin typeface="+mn-ea"/>
              </a:rPr>
              <a:t>strlen</a:t>
            </a:r>
            <a:r>
              <a:rPr lang="en-US" altLang="zh-CN" sz="1600" b="1" dirty="0">
                <a:latin typeface="+mn-ea"/>
              </a:rPr>
              <a:t>("\xg231")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</a:t>
            </a:r>
            <a:r>
              <a:rPr lang="en-US" altLang="zh-CN" sz="1600" b="1" dirty="0" err="1">
                <a:latin typeface="+mn-ea"/>
              </a:rPr>
              <a:t>strlen</a:t>
            </a:r>
            <a:r>
              <a:rPr lang="en-US" altLang="zh-CN" sz="1600" b="1" dirty="0">
                <a:latin typeface="+mn-ea"/>
              </a:rPr>
              <a:t>("\x*231")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r>
              <a:rPr lang="en-US" altLang="zh-CN" sz="1600" b="1" dirty="0">
                <a:latin typeface="+mn-ea"/>
              </a:rPr>
              <a:t>    return 0;</a:t>
            </a:r>
          </a:p>
          <a:p>
            <a:r>
              <a:rPr lang="en-US" altLang="zh-CN" sz="1600" b="1" dirty="0">
                <a:latin typeface="+mn-ea"/>
              </a:rPr>
              <a:t>}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BAE57632-752C-3003-CF12-0434E540E3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3736" y="2667121"/>
            <a:ext cx="3804798" cy="2064086"/>
          </a:xfrm>
          <a:prstGeom prst="rect">
            <a:avLst/>
          </a:prstGeom>
        </p:spPr>
      </p:pic>
      <p:pic>
        <p:nvPicPr>
          <p:cNvPr id="7" name="图片 6" descr="图示&#10;&#10;描述已自动生成">
            <a:extLst>
              <a:ext uri="{FF2B5EF4-FFF2-40B4-BE49-F238E27FC236}">
                <a16:creationId xmlns:a16="http://schemas.microsoft.com/office/drawing/2014/main" id="{AAAEBA1C-E570-084B-CFC7-AD9D433BA2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3495" y="4487974"/>
            <a:ext cx="2267067" cy="419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652408"/>
      </p:ext>
    </p:extLst>
  </p:cSld>
  <p:clrMapOvr>
    <a:masterClrMapping/>
  </p:clrMapOvr>
</p:sld>
</file>

<file path=ppt/theme/theme1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983</TotalTime>
  <Words>1133</Words>
  <Application>Microsoft Office PowerPoint</Application>
  <PresentationFormat>宽屏</PresentationFormat>
  <Paragraphs>170</Paragraphs>
  <Slides>9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等线</vt:lpstr>
      <vt:lpstr>宋体</vt:lpstr>
      <vt:lpstr>Arial</vt:lpstr>
      <vt:lpstr>Times New Roman</vt:lpstr>
      <vt:lpstr>1_默认设计模板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 Y</dc:creator>
  <cp:lastModifiedBy>Jason Tinuvile</cp:lastModifiedBy>
  <cp:revision>145</cp:revision>
  <dcterms:created xsi:type="dcterms:W3CDTF">2020-08-13T13:39:53Z</dcterms:created>
  <dcterms:modified xsi:type="dcterms:W3CDTF">2024-03-09T14:40:57Z</dcterms:modified>
</cp:coreProperties>
</file>