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6"/>
  </p:notesMasterIdLst>
  <p:sldIdLst>
    <p:sldId id="449" r:id="rId2"/>
    <p:sldId id="1237" r:id="rId3"/>
    <p:sldId id="1238" r:id="rId4"/>
    <p:sldId id="534" r:id="rId5"/>
    <p:sldId id="535" r:id="rId6"/>
    <p:sldId id="536" r:id="rId7"/>
    <p:sldId id="537" r:id="rId8"/>
    <p:sldId id="538" r:id="rId9"/>
    <p:sldId id="539" r:id="rId10"/>
    <p:sldId id="540" r:id="rId11"/>
    <p:sldId id="543" r:id="rId12"/>
    <p:sldId id="1245" r:id="rId13"/>
    <p:sldId id="1239" r:id="rId14"/>
    <p:sldId id="1240" r:id="rId15"/>
    <p:sldId id="1246" r:id="rId16"/>
    <p:sldId id="944" r:id="rId17"/>
    <p:sldId id="1241" r:id="rId18"/>
    <p:sldId id="1242" r:id="rId19"/>
    <p:sldId id="545" r:id="rId20"/>
    <p:sldId id="1243" r:id="rId21"/>
    <p:sldId id="1247" r:id="rId22"/>
    <p:sldId id="1244" r:id="rId23"/>
    <p:sldId id="541" r:id="rId24"/>
    <p:sldId id="542" r:id="rId25"/>
    <p:sldId id="546" r:id="rId26"/>
    <p:sldId id="547" r:id="rId27"/>
    <p:sldId id="548" r:id="rId28"/>
    <p:sldId id="549" r:id="rId29"/>
    <p:sldId id="550" r:id="rId30"/>
    <p:sldId id="551" r:id="rId31"/>
    <p:sldId id="552" r:id="rId32"/>
    <p:sldId id="553" r:id="rId33"/>
    <p:sldId id="554" r:id="rId34"/>
    <p:sldId id="555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>
    <p:extLst>
      <p:ext uri="{19B8F6BF-5375-455C-9EA6-DF929625EA0E}">
        <p15:presenceInfo xmlns:p15="http://schemas.microsoft.com/office/powerpoint/2012/main" userId="Lar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0D368-487B-4EB8-8E2C-A580C93462DB}" v="115" dt="2024-03-11T11:23:50.3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78" d="100"/>
          <a:sy n="78" d="100"/>
        </p:scale>
        <p:origin x="76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Tinuvile" userId="8beec5a487bb6207" providerId="LiveId" clId="{BBD0D368-487B-4EB8-8E2C-A580C93462DB}"/>
    <pc:docChg chg="undo redo custSel addSld delSld modSld">
      <pc:chgData name="Jason Tinuvile" userId="8beec5a487bb6207" providerId="LiveId" clId="{BBD0D368-487B-4EB8-8E2C-A580C93462DB}" dt="2024-03-11T11:39:00.127" v="4898" actId="207"/>
      <pc:docMkLst>
        <pc:docMk/>
      </pc:docMkLst>
      <pc:sldChg chg="addSp modSp mod">
        <pc:chgData name="Jason Tinuvile" userId="8beec5a487bb6207" providerId="LiveId" clId="{BBD0D368-487B-4EB8-8E2C-A580C93462DB}" dt="2024-03-10T13:34:30.462" v="2177" actId="1076"/>
        <pc:sldMkLst>
          <pc:docMk/>
          <pc:sldMk cId="1052888976" sldId="542"/>
        </pc:sldMkLst>
        <pc:spChg chg="mod">
          <ac:chgData name="Jason Tinuvile" userId="8beec5a487bb6207" providerId="LiveId" clId="{BBD0D368-487B-4EB8-8E2C-A580C93462DB}" dt="2024-03-10T13:26:07.410" v="2160" actId="20577"/>
          <ac:spMkLst>
            <pc:docMk/>
            <pc:sldMk cId="1052888976" sldId="542"/>
            <ac:spMk id="3" creationId="{F46DDED7-DA1F-4F18-ACEF-244B92560D08}"/>
          </ac:spMkLst>
        </pc:spChg>
        <pc:picChg chg="add mod">
          <ac:chgData name="Jason Tinuvile" userId="8beec5a487bb6207" providerId="LiveId" clId="{BBD0D368-487B-4EB8-8E2C-A580C93462DB}" dt="2024-03-10T13:34:18.397" v="2173" actId="962"/>
          <ac:picMkLst>
            <pc:docMk/>
            <pc:sldMk cId="1052888976" sldId="542"/>
            <ac:picMk id="4" creationId="{255554D4-A7D7-121A-F787-4B8FCBD8BC96}"/>
          </ac:picMkLst>
        </pc:picChg>
        <pc:picChg chg="add mod">
          <ac:chgData name="Jason Tinuvile" userId="8beec5a487bb6207" providerId="LiveId" clId="{BBD0D368-487B-4EB8-8E2C-A580C93462DB}" dt="2024-03-10T13:34:30.462" v="2177" actId="1076"/>
          <ac:picMkLst>
            <pc:docMk/>
            <pc:sldMk cId="1052888976" sldId="542"/>
            <ac:picMk id="6" creationId="{53112F71-D26D-284F-BD24-8A9B9EE682A2}"/>
          </ac:picMkLst>
        </pc:picChg>
      </pc:sldChg>
      <pc:sldChg chg="addSp delSp modSp add del mod">
        <pc:chgData name="Jason Tinuvile" userId="8beec5a487bb6207" providerId="LiveId" clId="{BBD0D368-487B-4EB8-8E2C-A580C93462DB}" dt="2024-03-10T13:30:42.513" v="2169" actId="20577"/>
        <pc:sldMkLst>
          <pc:docMk/>
          <pc:sldMk cId="568409120" sldId="545"/>
        </pc:sldMkLst>
        <pc:spChg chg="add del mod">
          <ac:chgData name="Jason Tinuvile" userId="8beec5a487bb6207" providerId="LiveId" clId="{BBD0D368-487B-4EB8-8E2C-A580C93462DB}" dt="2024-03-10T12:09:02.002" v="1079" actId="478"/>
          <ac:spMkLst>
            <pc:docMk/>
            <pc:sldMk cId="568409120" sldId="545"/>
            <ac:spMk id="2" creationId="{0364F378-AA7C-36C9-EABF-C41EF36C50BB}"/>
          </ac:spMkLst>
        </pc:spChg>
        <pc:spChg chg="mod">
          <ac:chgData name="Jason Tinuvile" userId="8beec5a487bb6207" providerId="LiveId" clId="{BBD0D368-487B-4EB8-8E2C-A580C93462DB}" dt="2024-03-10T13:30:42.513" v="2169" actId="20577"/>
          <ac:spMkLst>
            <pc:docMk/>
            <pc:sldMk cId="568409120" sldId="545"/>
            <ac:spMk id="3" creationId="{F46DDED7-DA1F-4F18-ACEF-244B92560D08}"/>
          </ac:spMkLst>
        </pc:spChg>
        <pc:spChg chg="add del mod">
          <ac:chgData name="Jason Tinuvile" userId="8beec5a487bb6207" providerId="LiveId" clId="{BBD0D368-487B-4EB8-8E2C-A580C93462DB}" dt="2024-03-10T12:09:03.494" v="1080" actId="478"/>
          <ac:spMkLst>
            <pc:docMk/>
            <pc:sldMk cId="568409120" sldId="545"/>
            <ac:spMk id="4" creationId="{16B279D7-1DAB-877E-D64F-45E085B4704A}"/>
          </ac:spMkLst>
        </pc:spChg>
        <pc:spChg chg="add del mod">
          <ac:chgData name="Jason Tinuvile" userId="8beec5a487bb6207" providerId="LiveId" clId="{BBD0D368-487B-4EB8-8E2C-A580C93462DB}" dt="2024-03-10T12:08:59.817" v="1078" actId="478"/>
          <ac:spMkLst>
            <pc:docMk/>
            <pc:sldMk cId="568409120" sldId="545"/>
            <ac:spMk id="5" creationId="{25534654-6318-EFCD-8208-0B029AA77468}"/>
          </ac:spMkLst>
        </pc:spChg>
        <pc:spChg chg="add del mod">
          <ac:chgData name="Jason Tinuvile" userId="8beec5a487bb6207" providerId="LiveId" clId="{BBD0D368-487B-4EB8-8E2C-A580C93462DB}" dt="2024-03-10T12:08:59.817" v="1078" actId="478"/>
          <ac:spMkLst>
            <pc:docMk/>
            <pc:sldMk cId="568409120" sldId="545"/>
            <ac:spMk id="6" creationId="{91ADC45A-7FB9-1BEB-21E5-D652219D8D8E}"/>
          </ac:spMkLst>
        </pc:spChg>
        <pc:spChg chg="add del mod ord">
          <ac:chgData name="Jason Tinuvile" userId="8beec5a487bb6207" providerId="LiveId" clId="{BBD0D368-487B-4EB8-8E2C-A580C93462DB}" dt="2024-03-10T12:08:59.817" v="1078" actId="478"/>
          <ac:spMkLst>
            <pc:docMk/>
            <pc:sldMk cId="568409120" sldId="545"/>
            <ac:spMk id="7" creationId="{AD1339D6-CF2C-1F93-4F98-67FC6BF700AA}"/>
          </ac:spMkLst>
        </pc:spChg>
        <pc:spChg chg="add del mod">
          <ac:chgData name="Jason Tinuvile" userId="8beec5a487bb6207" providerId="LiveId" clId="{BBD0D368-487B-4EB8-8E2C-A580C93462DB}" dt="2024-03-10T12:08:59.817" v="1078" actId="478"/>
          <ac:spMkLst>
            <pc:docMk/>
            <pc:sldMk cId="568409120" sldId="545"/>
            <ac:spMk id="8" creationId="{4885EB26-2714-DC4E-5240-1444AB0814F0}"/>
          </ac:spMkLst>
        </pc:spChg>
        <pc:spChg chg="add del mod">
          <ac:chgData name="Jason Tinuvile" userId="8beec5a487bb6207" providerId="LiveId" clId="{BBD0D368-487B-4EB8-8E2C-A580C93462DB}" dt="2024-03-10T12:08:31.636" v="1063" actId="478"/>
          <ac:spMkLst>
            <pc:docMk/>
            <pc:sldMk cId="568409120" sldId="545"/>
            <ac:spMk id="9" creationId="{AE8B7702-7B35-D3A5-AA5F-16F93E6B5A49}"/>
          </ac:spMkLst>
        </pc:spChg>
        <pc:spChg chg="add del mod">
          <ac:chgData name="Jason Tinuvile" userId="8beec5a487bb6207" providerId="LiveId" clId="{BBD0D368-487B-4EB8-8E2C-A580C93462DB}" dt="2024-03-10T12:08:59.817" v="1078" actId="478"/>
          <ac:spMkLst>
            <pc:docMk/>
            <pc:sldMk cId="568409120" sldId="545"/>
            <ac:spMk id="10" creationId="{7464B09C-E8EE-EEB3-895A-2D18C6D0E790}"/>
          </ac:spMkLst>
        </pc:spChg>
        <pc:spChg chg="add del mod">
          <ac:chgData name="Jason Tinuvile" userId="8beec5a487bb6207" providerId="LiveId" clId="{BBD0D368-487B-4EB8-8E2C-A580C93462DB}" dt="2024-03-10T12:08:59.817" v="1078" actId="478"/>
          <ac:spMkLst>
            <pc:docMk/>
            <pc:sldMk cId="568409120" sldId="545"/>
            <ac:spMk id="11" creationId="{81555453-BE1D-E145-CDC6-90238DF5A3BE}"/>
          </ac:spMkLst>
        </pc:spChg>
        <pc:spChg chg="add del mod">
          <ac:chgData name="Jason Tinuvile" userId="8beec5a487bb6207" providerId="LiveId" clId="{BBD0D368-487B-4EB8-8E2C-A580C93462DB}" dt="2024-03-10T12:08:59.817" v="1078" actId="478"/>
          <ac:spMkLst>
            <pc:docMk/>
            <pc:sldMk cId="568409120" sldId="545"/>
            <ac:spMk id="12" creationId="{30E59835-85DF-A441-82DC-A4829C77CBCA}"/>
          </ac:spMkLst>
        </pc:spChg>
        <pc:spChg chg="add del mod">
          <ac:chgData name="Jason Tinuvile" userId="8beec5a487bb6207" providerId="LiveId" clId="{BBD0D368-487B-4EB8-8E2C-A580C93462DB}" dt="2024-03-10T12:08:59.817" v="1078" actId="478"/>
          <ac:spMkLst>
            <pc:docMk/>
            <pc:sldMk cId="568409120" sldId="545"/>
            <ac:spMk id="13" creationId="{60860050-0A53-BE54-E165-019835AF6FA4}"/>
          </ac:spMkLst>
        </pc:spChg>
        <pc:spChg chg="add del mod">
          <ac:chgData name="Jason Tinuvile" userId="8beec5a487bb6207" providerId="LiveId" clId="{BBD0D368-487B-4EB8-8E2C-A580C93462DB}" dt="2024-03-10T12:08:59.817" v="1078" actId="478"/>
          <ac:spMkLst>
            <pc:docMk/>
            <pc:sldMk cId="568409120" sldId="545"/>
            <ac:spMk id="14" creationId="{C400566A-F297-27D0-E258-FBF8F88DA2FC}"/>
          </ac:spMkLst>
        </pc:spChg>
        <pc:spChg chg="add del mod">
          <ac:chgData name="Jason Tinuvile" userId="8beec5a487bb6207" providerId="LiveId" clId="{BBD0D368-487B-4EB8-8E2C-A580C93462DB}" dt="2024-03-10T12:07:43.455" v="1039" actId="1076"/>
          <ac:spMkLst>
            <pc:docMk/>
            <pc:sldMk cId="568409120" sldId="545"/>
            <ac:spMk id="15" creationId="{22EA86D9-5EE2-8467-12E6-52D78E9E6427}"/>
          </ac:spMkLst>
        </pc:spChg>
        <pc:spChg chg="add mod">
          <ac:chgData name="Jason Tinuvile" userId="8beec5a487bb6207" providerId="LiveId" clId="{BBD0D368-487B-4EB8-8E2C-A580C93462DB}" dt="2024-03-10T12:11:37.548" v="1102" actId="1076"/>
          <ac:spMkLst>
            <pc:docMk/>
            <pc:sldMk cId="568409120" sldId="545"/>
            <ac:spMk id="16" creationId="{36D57C13-EEED-7E4B-FAEB-7489225D609A}"/>
          </ac:spMkLst>
        </pc:spChg>
        <pc:spChg chg="add mod">
          <ac:chgData name="Jason Tinuvile" userId="8beec5a487bb6207" providerId="LiveId" clId="{BBD0D368-487B-4EB8-8E2C-A580C93462DB}" dt="2024-03-10T12:11:37.548" v="1102" actId="1076"/>
          <ac:spMkLst>
            <pc:docMk/>
            <pc:sldMk cId="568409120" sldId="545"/>
            <ac:spMk id="17" creationId="{6951A437-386D-75AD-5309-7F9F6F49DA85}"/>
          </ac:spMkLst>
        </pc:spChg>
        <pc:spChg chg="add mod">
          <ac:chgData name="Jason Tinuvile" userId="8beec5a487bb6207" providerId="LiveId" clId="{BBD0D368-487B-4EB8-8E2C-A580C93462DB}" dt="2024-03-10T12:11:37.548" v="1102" actId="1076"/>
          <ac:spMkLst>
            <pc:docMk/>
            <pc:sldMk cId="568409120" sldId="545"/>
            <ac:spMk id="18" creationId="{645BFF22-3169-F1B3-66B2-59A52856B23C}"/>
          </ac:spMkLst>
        </pc:spChg>
        <pc:spChg chg="add mod">
          <ac:chgData name="Jason Tinuvile" userId="8beec5a487bb6207" providerId="LiveId" clId="{BBD0D368-487B-4EB8-8E2C-A580C93462DB}" dt="2024-03-10T12:11:37.548" v="1102" actId="1076"/>
          <ac:spMkLst>
            <pc:docMk/>
            <pc:sldMk cId="568409120" sldId="545"/>
            <ac:spMk id="19" creationId="{5DB1987F-7BA1-5424-06A3-A643A47749E8}"/>
          </ac:spMkLst>
        </pc:spChg>
        <pc:spChg chg="add mod">
          <ac:chgData name="Jason Tinuvile" userId="8beec5a487bb6207" providerId="LiveId" clId="{BBD0D368-487B-4EB8-8E2C-A580C93462DB}" dt="2024-03-10T12:11:46.797" v="1103" actId="14100"/>
          <ac:spMkLst>
            <pc:docMk/>
            <pc:sldMk cId="568409120" sldId="545"/>
            <ac:spMk id="20" creationId="{AC71874B-00E1-7147-3076-37A51FCDBBB5}"/>
          </ac:spMkLst>
        </pc:spChg>
        <pc:spChg chg="add mod">
          <ac:chgData name="Jason Tinuvile" userId="8beec5a487bb6207" providerId="LiveId" clId="{BBD0D368-487B-4EB8-8E2C-A580C93462DB}" dt="2024-03-10T12:11:37.548" v="1102" actId="1076"/>
          <ac:spMkLst>
            <pc:docMk/>
            <pc:sldMk cId="568409120" sldId="545"/>
            <ac:spMk id="21" creationId="{EE2C7570-0569-F440-CF5C-2478434CB1C9}"/>
          </ac:spMkLst>
        </pc:spChg>
        <pc:spChg chg="add mod">
          <ac:chgData name="Jason Tinuvile" userId="8beec5a487bb6207" providerId="LiveId" clId="{BBD0D368-487B-4EB8-8E2C-A580C93462DB}" dt="2024-03-10T12:11:37.548" v="1102" actId="1076"/>
          <ac:spMkLst>
            <pc:docMk/>
            <pc:sldMk cId="568409120" sldId="545"/>
            <ac:spMk id="22" creationId="{D7D003FF-2F2D-0AD2-B9CD-9F6AC46143DB}"/>
          </ac:spMkLst>
        </pc:spChg>
        <pc:spChg chg="add mod">
          <ac:chgData name="Jason Tinuvile" userId="8beec5a487bb6207" providerId="LiveId" clId="{BBD0D368-487B-4EB8-8E2C-A580C93462DB}" dt="2024-03-10T12:11:53.411" v="1104" actId="1076"/>
          <ac:spMkLst>
            <pc:docMk/>
            <pc:sldMk cId="568409120" sldId="545"/>
            <ac:spMk id="23" creationId="{DD78AD61-10C5-68CF-2CDC-9E9724CFD8B5}"/>
          </ac:spMkLst>
        </pc:spChg>
        <pc:spChg chg="add mod">
          <ac:chgData name="Jason Tinuvile" userId="8beec5a487bb6207" providerId="LiveId" clId="{BBD0D368-487B-4EB8-8E2C-A580C93462DB}" dt="2024-03-10T12:11:37.548" v="1102" actId="1076"/>
          <ac:spMkLst>
            <pc:docMk/>
            <pc:sldMk cId="568409120" sldId="545"/>
            <ac:spMk id="24" creationId="{C948377F-EF86-586D-22EE-56241312D5DC}"/>
          </ac:spMkLst>
        </pc:spChg>
        <pc:spChg chg="add mod">
          <ac:chgData name="Jason Tinuvile" userId="8beec5a487bb6207" providerId="LiveId" clId="{BBD0D368-487B-4EB8-8E2C-A580C93462DB}" dt="2024-03-10T12:11:37.548" v="1102" actId="1076"/>
          <ac:spMkLst>
            <pc:docMk/>
            <pc:sldMk cId="568409120" sldId="545"/>
            <ac:spMk id="25" creationId="{E3EF7BDF-837D-C38B-F6EB-BD11C1BF6FB0}"/>
          </ac:spMkLst>
        </pc:spChg>
        <pc:spChg chg="add mod">
          <ac:chgData name="Jason Tinuvile" userId="8beec5a487bb6207" providerId="LiveId" clId="{BBD0D368-487B-4EB8-8E2C-A580C93462DB}" dt="2024-03-10T12:11:37.548" v="1102" actId="1076"/>
          <ac:spMkLst>
            <pc:docMk/>
            <pc:sldMk cId="568409120" sldId="545"/>
            <ac:spMk id="26" creationId="{AF38EDA7-353A-AE09-B182-7889453C7441}"/>
          </ac:spMkLst>
        </pc:spChg>
        <pc:spChg chg="add mod">
          <ac:chgData name="Jason Tinuvile" userId="8beec5a487bb6207" providerId="LiveId" clId="{BBD0D368-487B-4EB8-8E2C-A580C93462DB}" dt="2024-03-10T12:10:10.442" v="1094" actId="1076"/>
          <ac:spMkLst>
            <pc:docMk/>
            <pc:sldMk cId="568409120" sldId="545"/>
            <ac:spMk id="27" creationId="{0BC7B268-5E49-172F-B7E8-69706588CAA5}"/>
          </ac:spMkLst>
        </pc:spChg>
        <pc:spChg chg="add mod">
          <ac:chgData name="Jason Tinuvile" userId="8beec5a487bb6207" providerId="LiveId" clId="{BBD0D368-487B-4EB8-8E2C-A580C93462DB}" dt="2024-03-10T12:11:37.548" v="1102" actId="1076"/>
          <ac:spMkLst>
            <pc:docMk/>
            <pc:sldMk cId="568409120" sldId="545"/>
            <ac:spMk id="28" creationId="{D7537C39-4737-C6DE-72D5-AF2CDAD6D9A2}"/>
          </ac:spMkLst>
        </pc:spChg>
        <pc:spChg chg="add mod">
          <ac:chgData name="Jason Tinuvile" userId="8beec5a487bb6207" providerId="LiveId" clId="{BBD0D368-487B-4EB8-8E2C-A580C93462DB}" dt="2024-03-10T12:11:37.548" v="1102" actId="1076"/>
          <ac:spMkLst>
            <pc:docMk/>
            <pc:sldMk cId="568409120" sldId="545"/>
            <ac:spMk id="29" creationId="{E7C1EB02-BCE6-6298-0EB0-3E05DC37F36E}"/>
          </ac:spMkLst>
        </pc:spChg>
        <pc:spChg chg="add mod">
          <ac:chgData name="Jason Tinuvile" userId="8beec5a487bb6207" providerId="LiveId" clId="{BBD0D368-487B-4EB8-8E2C-A580C93462DB}" dt="2024-03-10T12:11:37.548" v="1102" actId="1076"/>
          <ac:spMkLst>
            <pc:docMk/>
            <pc:sldMk cId="568409120" sldId="545"/>
            <ac:spMk id="30" creationId="{CC64B174-71EC-F2BC-D54D-BBF672039351}"/>
          </ac:spMkLst>
        </pc:spChg>
        <pc:spChg chg="add mod">
          <ac:chgData name="Jason Tinuvile" userId="8beec5a487bb6207" providerId="LiveId" clId="{BBD0D368-487B-4EB8-8E2C-A580C93462DB}" dt="2024-03-10T12:10:41.344" v="1100" actId="1076"/>
          <ac:spMkLst>
            <pc:docMk/>
            <pc:sldMk cId="568409120" sldId="545"/>
            <ac:spMk id="31" creationId="{D2AD30A3-44D0-CA8E-6A26-0E4E58B0D449}"/>
          </ac:spMkLst>
        </pc:spChg>
        <pc:spChg chg="add mod">
          <ac:chgData name="Jason Tinuvile" userId="8beec5a487bb6207" providerId="LiveId" clId="{BBD0D368-487B-4EB8-8E2C-A580C93462DB}" dt="2024-03-10T12:10:41.344" v="1100" actId="1076"/>
          <ac:spMkLst>
            <pc:docMk/>
            <pc:sldMk cId="568409120" sldId="545"/>
            <ac:spMk id="32" creationId="{E5B6D58A-CFB1-9AA8-A47F-0D7E7D6240D7}"/>
          </ac:spMkLst>
        </pc:spChg>
        <pc:spChg chg="add mod">
          <ac:chgData name="Jason Tinuvile" userId="8beec5a487bb6207" providerId="LiveId" clId="{BBD0D368-487B-4EB8-8E2C-A580C93462DB}" dt="2024-03-10T12:10:41.344" v="1100" actId="1076"/>
          <ac:spMkLst>
            <pc:docMk/>
            <pc:sldMk cId="568409120" sldId="545"/>
            <ac:spMk id="33" creationId="{8914C658-1341-C259-EB59-24843CAE7420}"/>
          </ac:spMkLst>
        </pc:spChg>
        <pc:spChg chg="add mod">
          <ac:chgData name="Jason Tinuvile" userId="8beec5a487bb6207" providerId="LiveId" clId="{BBD0D368-487B-4EB8-8E2C-A580C93462DB}" dt="2024-03-10T12:10:41.344" v="1100" actId="1076"/>
          <ac:spMkLst>
            <pc:docMk/>
            <pc:sldMk cId="568409120" sldId="545"/>
            <ac:spMk id="34" creationId="{51D53C17-EDD5-47B3-2A6D-CDD4F4C61A89}"/>
          </ac:spMkLst>
        </pc:spChg>
        <pc:spChg chg="add mod">
          <ac:chgData name="Jason Tinuvile" userId="8beec5a487bb6207" providerId="LiveId" clId="{BBD0D368-487B-4EB8-8E2C-A580C93462DB}" dt="2024-03-10T12:10:41.344" v="1100" actId="1076"/>
          <ac:spMkLst>
            <pc:docMk/>
            <pc:sldMk cId="568409120" sldId="545"/>
            <ac:spMk id="35" creationId="{516019E5-C2DB-3AA7-A175-65DB19C81390}"/>
          </ac:spMkLst>
        </pc:spChg>
        <pc:spChg chg="add mod">
          <ac:chgData name="Jason Tinuvile" userId="8beec5a487bb6207" providerId="LiveId" clId="{BBD0D368-487B-4EB8-8E2C-A580C93462DB}" dt="2024-03-10T12:10:41.344" v="1100" actId="1076"/>
          <ac:spMkLst>
            <pc:docMk/>
            <pc:sldMk cId="568409120" sldId="545"/>
            <ac:spMk id="36" creationId="{81F8E82A-2C89-2081-2A7C-3683FAE467A2}"/>
          </ac:spMkLst>
        </pc:spChg>
        <pc:spChg chg="add mod">
          <ac:chgData name="Jason Tinuvile" userId="8beec5a487bb6207" providerId="LiveId" clId="{BBD0D368-487B-4EB8-8E2C-A580C93462DB}" dt="2024-03-10T12:10:41.344" v="1100" actId="1076"/>
          <ac:spMkLst>
            <pc:docMk/>
            <pc:sldMk cId="568409120" sldId="545"/>
            <ac:spMk id="37" creationId="{C64F03F6-3E5E-EEA5-13A8-58A83435ED08}"/>
          </ac:spMkLst>
        </pc:spChg>
        <pc:spChg chg="add mod">
          <ac:chgData name="Jason Tinuvile" userId="8beec5a487bb6207" providerId="LiveId" clId="{BBD0D368-487B-4EB8-8E2C-A580C93462DB}" dt="2024-03-10T12:10:41.344" v="1100" actId="1076"/>
          <ac:spMkLst>
            <pc:docMk/>
            <pc:sldMk cId="568409120" sldId="545"/>
            <ac:spMk id="38" creationId="{A4E7D330-18F3-1E1F-71C6-9DECBBD74061}"/>
          </ac:spMkLst>
        </pc:spChg>
        <pc:spChg chg="add mod">
          <ac:chgData name="Jason Tinuvile" userId="8beec5a487bb6207" providerId="LiveId" clId="{BBD0D368-487B-4EB8-8E2C-A580C93462DB}" dt="2024-03-10T12:10:41.344" v="1100" actId="1076"/>
          <ac:spMkLst>
            <pc:docMk/>
            <pc:sldMk cId="568409120" sldId="545"/>
            <ac:spMk id="39" creationId="{A16F6E95-D68A-E35D-1CD9-422032E50C0D}"/>
          </ac:spMkLst>
        </pc:spChg>
        <pc:spChg chg="add mod">
          <ac:chgData name="Jason Tinuvile" userId="8beec5a487bb6207" providerId="LiveId" clId="{BBD0D368-487B-4EB8-8E2C-A580C93462DB}" dt="2024-03-10T12:10:41.344" v="1100" actId="1076"/>
          <ac:spMkLst>
            <pc:docMk/>
            <pc:sldMk cId="568409120" sldId="545"/>
            <ac:spMk id="40" creationId="{B9F8F4AD-925B-0344-F0FC-29A500A05FFF}"/>
          </ac:spMkLst>
        </pc:spChg>
        <pc:spChg chg="add mod">
          <ac:chgData name="Jason Tinuvile" userId="8beec5a487bb6207" providerId="LiveId" clId="{BBD0D368-487B-4EB8-8E2C-A580C93462DB}" dt="2024-03-10T12:10:41.344" v="1100" actId="1076"/>
          <ac:spMkLst>
            <pc:docMk/>
            <pc:sldMk cId="568409120" sldId="545"/>
            <ac:spMk id="41" creationId="{17C9E85C-91C7-7DD0-C47F-B59CCFB3DEDC}"/>
          </ac:spMkLst>
        </pc:spChg>
        <pc:spChg chg="add mod">
          <ac:chgData name="Jason Tinuvile" userId="8beec5a487bb6207" providerId="LiveId" clId="{BBD0D368-487B-4EB8-8E2C-A580C93462DB}" dt="2024-03-10T12:10:41.344" v="1100" actId="1076"/>
          <ac:spMkLst>
            <pc:docMk/>
            <pc:sldMk cId="568409120" sldId="545"/>
            <ac:spMk id="42" creationId="{38657D1E-3990-887F-AD6D-424CDC143B1E}"/>
          </ac:spMkLst>
        </pc:spChg>
        <pc:spChg chg="add mod">
          <ac:chgData name="Jason Tinuvile" userId="8beec5a487bb6207" providerId="LiveId" clId="{BBD0D368-487B-4EB8-8E2C-A580C93462DB}" dt="2024-03-10T12:10:41.344" v="1100" actId="1076"/>
          <ac:spMkLst>
            <pc:docMk/>
            <pc:sldMk cId="568409120" sldId="545"/>
            <ac:spMk id="43" creationId="{885309BE-0FCF-0168-7D37-092DC8519A06}"/>
          </ac:spMkLst>
        </pc:spChg>
        <pc:spChg chg="add mod">
          <ac:chgData name="Jason Tinuvile" userId="8beec5a487bb6207" providerId="LiveId" clId="{BBD0D368-487B-4EB8-8E2C-A580C93462DB}" dt="2024-03-10T12:10:41.344" v="1100" actId="1076"/>
          <ac:spMkLst>
            <pc:docMk/>
            <pc:sldMk cId="568409120" sldId="545"/>
            <ac:spMk id="44" creationId="{8395C4B0-0098-4D37-E74B-0CDC22A855B1}"/>
          </ac:spMkLst>
        </pc:spChg>
        <pc:spChg chg="add mod">
          <ac:chgData name="Jason Tinuvile" userId="8beec5a487bb6207" providerId="LiveId" clId="{BBD0D368-487B-4EB8-8E2C-A580C93462DB}" dt="2024-03-10T12:10:41.344" v="1100" actId="1076"/>
          <ac:spMkLst>
            <pc:docMk/>
            <pc:sldMk cId="568409120" sldId="545"/>
            <ac:spMk id="45" creationId="{5C1EF4A0-0086-99D9-3E89-B65E0924EF93}"/>
          </ac:spMkLst>
        </pc:spChg>
      </pc:sldChg>
      <pc:sldChg chg="addSp modSp mod">
        <pc:chgData name="Jason Tinuvile" userId="8beec5a487bb6207" providerId="LiveId" clId="{BBD0D368-487B-4EB8-8E2C-A580C93462DB}" dt="2024-03-10T13:51:31.588" v="2563" actId="1076"/>
        <pc:sldMkLst>
          <pc:docMk/>
          <pc:sldMk cId="2506282141" sldId="546"/>
        </pc:sldMkLst>
        <pc:spChg chg="mod">
          <ac:chgData name="Jason Tinuvile" userId="8beec5a487bb6207" providerId="LiveId" clId="{BBD0D368-487B-4EB8-8E2C-A580C93462DB}" dt="2024-03-10T13:48:38.442" v="2544" actId="20577"/>
          <ac:spMkLst>
            <pc:docMk/>
            <pc:sldMk cId="2506282141" sldId="546"/>
            <ac:spMk id="3" creationId="{F46DDED7-DA1F-4F18-ACEF-244B92560D08}"/>
          </ac:spMkLst>
        </pc:spChg>
        <pc:picChg chg="add mod ord">
          <ac:chgData name="Jason Tinuvile" userId="8beec5a487bb6207" providerId="LiveId" clId="{BBD0D368-487B-4EB8-8E2C-A580C93462DB}" dt="2024-03-10T13:51:19.357" v="2559" actId="14100"/>
          <ac:picMkLst>
            <pc:docMk/>
            <pc:sldMk cId="2506282141" sldId="546"/>
            <ac:picMk id="4" creationId="{6BBA121C-2640-2950-511D-0F5B3931D265}"/>
          </ac:picMkLst>
        </pc:picChg>
        <pc:picChg chg="add mod">
          <ac:chgData name="Jason Tinuvile" userId="8beec5a487bb6207" providerId="LiveId" clId="{BBD0D368-487B-4EB8-8E2C-A580C93462DB}" dt="2024-03-10T13:51:31.588" v="2563" actId="1076"/>
          <ac:picMkLst>
            <pc:docMk/>
            <pc:sldMk cId="2506282141" sldId="546"/>
            <ac:picMk id="6" creationId="{177930F4-24AE-4EEA-391E-A49C1C552037}"/>
          </ac:picMkLst>
        </pc:picChg>
      </pc:sldChg>
      <pc:sldChg chg="addSp modSp mod">
        <pc:chgData name="Jason Tinuvile" userId="8beec5a487bb6207" providerId="LiveId" clId="{BBD0D368-487B-4EB8-8E2C-A580C93462DB}" dt="2024-03-10T15:52:35.980" v="2902" actId="1076"/>
        <pc:sldMkLst>
          <pc:docMk/>
          <pc:sldMk cId="2090781181" sldId="547"/>
        </pc:sldMkLst>
        <pc:spChg chg="mod">
          <ac:chgData name="Jason Tinuvile" userId="8beec5a487bb6207" providerId="LiveId" clId="{BBD0D368-487B-4EB8-8E2C-A580C93462DB}" dt="2024-03-10T15:51:42.671" v="2890" actId="20577"/>
          <ac:spMkLst>
            <pc:docMk/>
            <pc:sldMk cId="2090781181" sldId="547"/>
            <ac:spMk id="3" creationId="{F46DDED7-DA1F-4F18-ACEF-244B92560D08}"/>
          </ac:spMkLst>
        </pc:spChg>
        <pc:picChg chg="add mod">
          <ac:chgData name="Jason Tinuvile" userId="8beec5a487bb6207" providerId="LiveId" clId="{BBD0D368-487B-4EB8-8E2C-A580C93462DB}" dt="2024-03-10T15:52:26.944" v="2898" actId="1076"/>
          <ac:picMkLst>
            <pc:docMk/>
            <pc:sldMk cId="2090781181" sldId="547"/>
            <ac:picMk id="4" creationId="{9F0DA8C3-A4FC-2A6F-F721-323949D031D9}"/>
          </ac:picMkLst>
        </pc:picChg>
        <pc:picChg chg="add mod">
          <ac:chgData name="Jason Tinuvile" userId="8beec5a487bb6207" providerId="LiveId" clId="{BBD0D368-487B-4EB8-8E2C-A580C93462DB}" dt="2024-03-10T15:52:35.980" v="2902" actId="1076"/>
          <ac:picMkLst>
            <pc:docMk/>
            <pc:sldMk cId="2090781181" sldId="547"/>
            <ac:picMk id="6" creationId="{17AD2EE7-0A01-A7B1-511D-555E3A27DA7C}"/>
          </ac:picMkLst>
        </pc:picChg>
      </pc:sldChg>
      <pc:sldChg chg="addSp modSp mod">
        <pc:chgData name="Jason Tinuvile" userId="8beec5a487bb6207" providerId="LiveId" clId="{BBD0D368-487B-4EB8-8E2C-A580C93462DB}" dt="2024-03-10T16:02:18.601" v="3135" actId="1076"/>
        <pc:sldMkLst>
          <pc:docMk/>
          <pc:sldMk cId="4155566329" sldId="548"/>
        </pc:sldMkLst>
        <pc:spChg chg="mod">
          <ac:chgData name="Jason Tinuvile" userId="8beec5a487bb6207" providerId="LiveId" clId="{BBD0D368-487B-4EB8-8E2C-A580C93462DB}" dt="2024-03-10T16:00:45.691" v="3124" actId="20577"/>
          <ac:spMkLst>
            <pc:docMk/>
            <pc:sldMk cId="4155566329" sldId="548"/>
            <ac:spMk id="3" creationId="{F46DDED7-DA1F-4F18-ACEF-244B92560D08}"/>
          </ac:spMkLst>
        </pc:spChg>
        <pc:picChg chg="add mod">
          <ac:chgData name="Jason Tinuvile" userId="8beec5a487bb6207" providerId="LiveId" clId="{BBD0D368-487B-4EB8-8E2C-A580C93462DB}" dt="2024-03-10T16:02:05.258" v="3131" actId="1076"/>
          <ac:picMkLst>
            <pc:docMk/>
            <pc:sldMk cId="4155566329" sldId="548"/>
            <ac:picMk id="4" creationId="{3EDDF411-5790-0796-581D-2292A70674D2}"/>
          </ac:picMkLst>
        </pc:picChg>
        <pc:picChg chg="add mod">
          <ac:chgData name="Jason Tinuvile" userId="8beec5a487bb6207" providerId="LiveId" clId="{BBD0D368-487B-4EB8-8E2C-A580C93462DB}" dt="2024-03-10T16:02:18.601" v="3135" actId="1076"/>
          <ac:picMkLst>
            <pc:docMk/>
            <pc:sldMk cId="4155566329" sldId="548"/>
            <ac:picMk id="6" creationId="{95ACD38B-B9B3-9EB9-9A56-6DCDDC828DE2}"/>
          </ac:picMkLst>
        </pc:picChg>
      </pc:sldChg>
      <pc:sldChg chg="addSp modSp mod">
        <pc:chgData name="Jason Tinuvile" userId="8beec5a487bb6207" providerId="LiveId" clId="{BBD0D368-487B-4EB8-8E2C-A580C93462DB}" dt="2024-03-11T11:39:00.127" v="4898" actId="207"/>
        <pc:sldMkLst>
          <pc:docMk/>
          <pc:sldMk cId="2941624343" sldId="549"/>
        </pc:sldMkLst>
        <pc:spChg chg="mod">
          <ac:chgData name="Jason Tinuvile" userId="8beec5a487bb6207" providerId="LiveId" clId="{BBD0D368-487B-4EB8-8E2C-A580C93462DB}" dt="2024-03-11T11:39:00.127" v="4898" actId="207"/>
          <ac:spMkLst>
            <pc:docMk/>
            <pc:sldMk cId="2941624343" sldId="549"/>
            <ac:spMk id="3" creationId="{F46DDED7-DA1F-4F18-ACEF-244B92560D08}"/>
          </ac:spMkLst>
        </pc:spChg>
        <pc:picChg chg="add mod ord">
          <ac:chgData name="Jason Tinuvile" userId="8beec5a487bb6207" providerId="LiveId" clId="{BBD0D368-487B-4EB8-8E2C-A580C93462DB}" dt="2024-03-11T11:38:47.749" v="4897" actId="14100"/>
          <ac:picMkLst>
            <pc:docMk/>
            <pc:sldMk cId="2941624343" sldId="549"/>
            <ac:picMk id="4" creationId="{9349B247-AE20-EFFB-CD25-1646B02AF823}"/>
          </ac:picMkLst>
        </pc:picChg>
        <pc:picChg chg="add mod">
          <ac:chgData name="Jason Tinuvile" userId="8beec5a487bb6207" providerId="LiveId" clId="{BBD0D368-487B-4EB8-8E2C-A580C93462DB}" dt="2024-03-11T10:59:16.127" v="3953" actId="1076"/>
          <ac:picMkLst>
            <pc:docMk/>
            <pc:sldMk cId="2941624343" sldId="549"/>
            <ac:picMk id="6" creationId="{6E5F8A09-CAC5-E541-7328-C6FADFA30172}"/>
          </ac:picMkLst>
        </pc:picChg>
      </pc:sldChg>
      <pc:sldChg chg="addSp modSp mod">
        <pc:chgData name="Jason Tinuvile" userId="8beec5a487bb6207" providerId="LiveId" clId="{BBD0D368-487B-4EB8-8E2C-A580C93462DB}" dt="2024-03-11T10:44:01.097" v="3636" actId="1076"/>
        <pc:sldMkLst>
          <pc:docMk/>
          <pc:sldMk cId="1858911421" sldId="550"/>
        </pc:sldMkLst>
        <pc:spChg chg="mod">
          <ac:chgData name="Jason Tinuvile" userId="8beec5a487bb6207" providerId="LiveId" clId="{BBD0D368-487B-4EB8-8E2C-A580C93462DB}" dt="2024-03-11T10:43:04.648" v="3625" actId="20577"/>
          <ac:spMkLst>
            <pc:docMk/>
            <pc:sldMk cId="1858911421" sldId="550"/>
            <ac:spMk id="3" creationId="{F46DDED7-DA1F-4F18-ACEF-244B92560D08}"/>
          </ac:spMkLst>
        </pc:spChg>
        <pc:picChg chg="add mod">
          <ac:chgData name="Jason Tinuvile" userId="8beec5a487bb6207" providerId="LiveId" clId="{BBD0D368-487B-4EB8-8E2C-A580C93462DB}" dt="2024-03-11T10:43:50.907" v="3632" actId="1076"/>
          <ac:picMkLst>
            <pc:docMk/>
            <pc:sldMk cId="1858911421" sldId="550"/>
            <ac:picMk id="4" creationId="{B627CF14-92A0-B366-2352-5D8DD8138517}"/>
          </ac:picMkLst>
        </pc:picChg>
        <pc:picChg chg="add mod">
          <ac:chgData name="Jason Tinuvile" userId="8beec5a487bb6207" providerId="LiveId" clId="{BBD0D368-487B-4EB8-8E2C-A580C93462DB}" dt="2024-03-11T10:44:01.097" v="3636" actId="1076"/>
          <ac:picMkLst>
            <pc:docMk/>
            <pc:sldMk cId="1858911421" sldId="550"/>
            <ac:picMk id="6" creationId="{1E6CFC2F-E98A-DEEB-70A8-B021215E547C}"/>
          </ac:picMkLst>
        </pc:picChg>
      </pc:sldChg>
      <pc:sldChg chg="addSp modSp mod">
        <pc:chgData name="Jason Tinuvile" userId="8beec5a487bb6207" providerId="LiveId" clId="{BBD0D368-487B-4EB8-8E2C-A580C93462DB}" dt="2024-03-11T11:11:27.176" v="4191" actId="1076"/>
        <pc:sldMkLst>
          <pc:docMk/>
          <pc:sldMk cId="1498510541" sldId="552"/>
        </pc:sldMkLst>
        <pc:spChg chg="mod">
          <ac:chgData name="Jason Tinuvile" userId="8beec5a487bb6207" providerId="LiveId" clId="{BBD0D368-487B-4EB8-8E2C-A580C93462DB}" dt="2024-03-11T11:09:53.806" v="4186" actId="20577"/>
          <ac:spMkLst>
            <pc:docMk/>
            <pc:sldMk cId="1498510541" sldId="552"/>
            <ac:spMk id="3" creationId="{F46DDED7-DA1F-4F18-ACEF-244B92560D08}"/>
          </ac:spMkLst>
        </pc:spChg>
        <pc:picChg chg="add mod">
          <ac:chgData name="Jason Tinuvile" userId="8beec5a487bb6207" providerId="LiveId" clId="{BBD0D368-487B-4EB8-8E2C-A580C93462DB}" dt="2024-03-11T11:11:27.176" v="4191" actId="1076"/>
          <ac:picMkLst>
            <pc:docMk/>
            <pc:sldMk cId="1498510541" sldId="552"/>
            <ac:picMk id="4" creationId="{A62FF522-3BDB-52C4-87AE-2DB58B67B116}"/>
          </ac:picMkLst>
        </pc:picChg>
      </pc:sldChg>
      <pc:sldChg chg="addSp modSp mod">
        <pc:chgData name="Jason Tinuvile" userId="8beec5a487bb6207" providerId="LiveId" clId="{BBD0D368-487B-4EB8-8E2C-A580C93462DB}" dt="2024-03-11T11:16:30.470" v="4378" actId="1076"/>
        <pc:sldMkLst>
          <pc:docMk/>
          <pc:sldMk cId="2455238628" sldId="553"/>
        </pc:sldMkLst>
        <pc:spChg chg="mod">
          <ac:chgData name="Jason Tinuvile" userId="8beec5a487bb6207" providerId="LiveId" clId="{BBD0D368-487B-4EB8-8E2C-A580C93462DB}" dt="2024-03-11T11:14:35.411" v="4367" actId="20577"/>
          <ac:spMkLst>
            <pc:docMk/>
            <pc:sldMk cId="2455238628" sldId="553"/>
            <ac:spMk id="3" creationId="{F46DDED7-DA1F-4F18-ACEF-244B92560D08}"/>
          </ac:spMkLst>
        </pc:spChg>
        <pc:picChg chg="add mod">
          <ac:chgData name="Jason Tinuvile" userId="8beec5a487bb6207" providerId="LiveId" clId="{BBD0D368-487B-4EB8-8E2C-A580C93462DB}" dt="2024-03-11T11:16:18.141" v="4372" actId="14100"/>
          <ac:picMkLst>
            <pc:docMk/>
            <pc:sldMk cId="2455238628" sldId="553"/>
            <ac:picMk id="4" creationId="{812DC768-49A8-D833-125F-7AD93771C11A}"/>
          </ac:picMkLst>
        </pc:picChg>
        <pc:picChg chg="add mod">
          <ac:chgData name="Jason Tinuvile" userId="8beec5a487bb6207" providerId="LiveId" clId="{BBD0D368-487B-4EB8-8E2C-A580C93462DB}" dt="2024-03-11T11:16:30.470" v="4378" actId="1076"/>
          <ac:picMkLst>
            <pc:docMk/>
            <pc:sldMk cId="2455238628" sldId="553"/>
            <ac:picMk id="6" creationId="{FD7365EA-2387-5808-7A24-FE16674C7111}"/>
          </ac:picMkLst>
        </pc:picChg>
      </pc:sldChg>
      <pc:sldChg chg="addSp modSp mod">
        <pc:chgData name="Jason Tinuvile" userId="8beec5a487bb6207" providerId="LiveId" clId="{BBD0D368-487B-4EB8-8E2C-A580C93462DB}" dt="2024-03-11T11:23:54.121" v="4662" actId="14100"/>
        <pc:sldMkLst>
          <pc:docMk/>
          <pc:sldMk cId="604804909" sldId="554"/>
        </pc:sldMkLst>
        <pc:spChg chg="mod">
          <ac:chgData name="Jason Tinuvile" userId="8beec5a487bb6207" providerId="LiveId" clId="{BBD0D368-487B-4EB8-8E2C-A580C93462DB}" dt="2024-03-11T11:22:39.223" v="4651" actId="20577"/>
          <ac:spMkLst>
            <pc:docMk/>
            <pc:sldMk cId="604804909" sldId="554"/>
            <ac:spMk id="3" creationId="{F46DDED7-DA1F-4F18-ACEF-244B92560D08}"/>
          </ac:spMkLst>
        </pc:spChg>
        <pc:picChg chg="add mod">
          <ac:chgData name="Jason Tinuvile" userId="8beec5a487bb6207" providerId="LiveId" clId="{BBD0D368-487B-4EB8-8E2C-A580C93462DB}" dt="2024-03-11T11:23:42.939" v="4657" actId="14100"/>
          <ac:picMkLst>
            <pc:docMk/>
            <pc:sldMk cId="604804909" sldId="554"/>
            <ac:picMk id="4" creationId="{B112E9A5-B6B5-C027-CDCF-71BC8FFC4CC7}"/>
          </ac:picMkLst>
        </pc:picChg>
        <pc:picChg chg="add mod">
          <ac:chgData name="Jason Tinuvile" userId="8beec5a487bb6207" providerId="LiveId" clId="{BBD0D368-487B-4EB8-8E2C-A580C93462DB}" dt="2024-03-11T11:23:54.121" v="4662" actId="14100"/>
          <ac:picMkLst>
            <pc:docMk/>
            <pc:sldMk cId="604804909" sldId="554"/>
            <ac:picMk id="6" creationId="{10BD73AA-0F65-573D-18B2-384FDD4E61F1}"/>
          </ac:picMkLst>
        </pc:picChg>
      </pc:sldChg>
      <pc:sldChg chg="modSp mod">
        <pc:chgData name="Jason Tinuvile" userId="8beec5a487bb6207" providerId="LiveId" clId="{BBD0D368-487B-4EB8-8E2C-A580C93462DB}" dt="2024-03-11T11:28:34.097" v="4858" actId="20577"/>
        <pc:sldMkLst>
          <pc:docMk/>
          <pc:sldMk cId="1117283419" sldId="555"/>
        </pc:sldMkLst>
        <pc:spChg chg="mod">
          <ac:chgData name="Jason Tinuvile" userId="8beec5a487bb6207" providerId="LiveId" clId="{BBD0D368-487B-4EB8-8E2C-A580C93462DB}" dt="2024-03-11T11:28:34.097" v="4858" actId="20577"/>
          <ac:spMkLst>
            <pc:docMk/>
            <pc:sldMk cId="1117283419" sldId="555"/>
            <ac:spMk id="3" creationId="{F46DDED7-DA1F-4F18-ACEF-244B92560D08}"/>
          </ac:spMkLst>
        </pc:spChg>
      </pc:sldChg>
      <pc:sldChg chg="modSp mod">
        <pc:chgData name="Jason Tinuvile" userId="8beec5a487bb6207" providerId="LiveId" clId="{BBD0D368-487B-4EB8-8E2C-A580C93462DB}" dt="2024-03-10T13:18:10.528" v="1711" actId="20577"/>
        <pc:sldMkLst>
          <pc:docMk/>
          <pc:sldMk cId="1946871800" sldId="944"/>
        </pc:sldMkLst>
        <pc:spChg chg="mod">
          <ac:chgData name="Jason Tinuvile" userId="8beec5a487bb6207" providerId="LiveId" clId="{BBD0D368-487B-4EB8-8E2C-A580C93462DB}" dt="2024-03-10T13:18:10.528" v="1711" actId="20577"/>
          <ac:spMkLst>
            <pc:docMk/>
            <pc:sldMk cId="1946871800" sldId="944"/>
            <ac:spMk id="3" creationId="{F46DDED7-DA1F-4F18-ACEF-244B92560D08}"/>
          </ac:spMkLst>
        </pc:spChg>
      </pc:sldChg>
      <pc:sldChg chg="addSp delSp modSp mod">
        <pc:chgData name="Jason Tinuvile" userId="8beec5a487bb6207" providerId="LiveId" clId="{BBD0D368-487B-4EB8-8E2C-A580C93462DB}" dt="2024-03-10T11:06:50.883" v="172"/>
        <pc:sldMkLst>
          <pc:docMk/>
          <pc:sldMk cId="3563844250" sldId="1239"/>
        </pc:sldMkLst>
        <pc:spChg chg="add del mod">
          <ac:chgData name="Jason Tinuvile" userId="8beec5a487bb6207" providerId="LiveId" clId="{BBD0D368-487B-4EB8-8E2C-A580C93462DB}" dt="2024-03-10T11:02:03.354" v="32" actId="1076"/>
          <ac:spMkLst>
            <pc:docMk/>
            <pc:sldMk cId="3563844250" sldId="1239"/>
            <ac:spMk id="16" creationId="{8E533F74-51C1-0F2D-1184-995C039255DF}"/>
          </ac:spMkLst>
        </pc:spChg>
        <pc:spChg chg="add del mod">
          <ac:chgData name="Jason Tinuvile" userId="8beec5a487bb6207" providerId="LiveId" clId="{BBD0D368-487B-4EB8-8E2C-A580C93462DB}" dt="2024-03-10T11:02:03.354" v="32" actId="1076"/>
          <ac:spMkLst>
            <pc:docMk/>
            <pc:sldMk cId="3563844250" sldId="1239"/>
            <ac:spMk id="17" creationId="{F1D5C3E4-8E1A-C604-67C8-FA9E691EE260}"/>
          </ac:spMkLst>
        </pc:spChg>
        <pc:spChg chg="mod">
          <ac:chgData name="Jason Tinuvile" userId="8beec5a487bb6207" providerId="LiveId" clId="{BBD0D368-487B-4EB8-8E2C-A580C93462DB}" dt="2024-03-10T10:59:28.322" v="13"/>
          <ac:spMkLst>
            <pc:docMk/>
            <pc:sldMk cId="3563844250" sldId="1239"/>
            <ac:spMk id="18" creationId="{66FA06B3-2DD9-7CEA-3DB7-DBB90F3F5C75}"/>
          </ac:spMkLst>
        </pc:spChg>
        <pc:spChg chg="add mod">
          <ac:chgData name="Jason Tinuvile" userId="8beec5a487bb6207" providerId="LiveId" clId="{BBD0D368-487B-4EB8-8E2C-A580C93462DB}" dt="2024-03-10T11:04:12.123" v="74" actId="20577"/>
          <ac:spMkLst>
            <pc:docMk/>
            <pc:sldMk cId="3563844250" sldId="1239"/>
            <ac:spMk id="19" creationId="{F480F6D7-8182-6B30-172B-DB672EA4D75F}"/>
          </ac:spMkLst>
        </pc:spChg>
        <pc:spChg chg="add mod">
          <ac:chgData name="Jason Tinuvile" userId="8beec5a487bb6207" providerId="LiveId" clId="{BBD0D368-487B-4EB8-8E2C-A580C93462DB}" dt="2024-03-10T11:04:20.404" v="78" actId="20577"/>
          <ac:spMkLst>
            <pc:docMk/>
            <pc:sldMk cId="3563844250" sldId="1239"/>
            <ac:spMk id="20" creationId="{1C8A271C-93E1-5A3B-71D5-29832530387E}"/>
          </ac:spMkLst>
        </pc:spChg>
        <pc:spChg chg="add del mod">
          <ac:chgData name="Jason Tinuvile" userId="8beec5a487bb6207" providerId="LiveId" clId="{BBD0D368-487B-4EB8-8E2C-A580C93462DB}" dt="2024-03-10T11:06:50.883" v="162"/>
          <ac:spMkLst>
            <pc:docMk/>
            <pc:sldMk cId="3563844250" sldId="1239"/>
            <ac:spMk id="21" creationId="{A28FBA80-7D2C-EA16-760B-76D0411F633E}"/>
          </ac:spMkLst>
        </pc:spChg>
        <pc:spChg chg="add del mod">
          <ac:chgData name="Jason Tinuvile" userId="8beec5a487bb6207" providerId="LiveId" clId="{BBD0D368-487B-4EB8-8E2C-A580C93462DB}" dt="2024-03-10T11:06:50.883" v="160"/>
          <ac:spMkLst>
            <pc:docMk/>
            <pc:sldMk cId="3563844250" sldId="1239"/>
            <ac:spMk id="22" creationId="{A1FF2784-549C-E21F-38C9-17C08B2643B2}"/>
          </ac:spMkLst>
        </pc:spChg>
        <pc:spChg chg="add del mod">
          <ac:chgData name="Jason Tinuvile" userId="8beec5a487bb6207" providerId="LiveId" clId="{BBD0D368-487B-4EB8-8E2C-A580C93462DB}" dt="2024-03-10T11:06:50.883" v="158"/>
          <ac:spMkLst>
            <pc:docMk/>
            <pc:sldMk cId="3563844250" sldId="1239"/>
            <ac:spMk id="23" creationId="{3559A811-3C63-3E20-42A1-C03AF4038042}"/>
          </ac:spMkLst>
        </pc:spChg>
        <pc:spChg chg="add del mod">
          <ac:chgData name="Jason Tinuvile" userId="8beec5a487bb6207" providerId="LiveId" clId="{BBD0D368-487B-4EB8-8E2C-A580C93462DB}" dt="2024-03-10T11:06:50.883" v="156"/>
          <ac:spMkLst>
            <pc:docMk/>
            <pc:sldMk cId="3563844250" sldId="1239"/>
            <ac:spMk id="24" creationId="{5336D162-FF94-B5B8-827E-A1E42E6EB24A}"/>
          </ac:spMkLst>
        </pc:spChg>
        <pc:spChg chg="add mod">
          <ac:chgData name="Jason Tinuvile" userId="8beec5a487bb6207" providerId="LiveId" clId="{BBD0D368-487B-4EB8-8E2C-A580C93462DB}" dt="2024-03-10T11:01:53.133" v="31" actId="1076"/>
          <ac:spMkLst>
            <pc:docMk/>
            <pc:sldMk cId="3563844250" sldId="1239"/>
            <ac:spMk id="25" creationId="{5FB22EBB-6BB0-402C-BF3B-732E074BD730}"/>
          </ac:spMkLst>
        </pc:spChg>
        <pc:spChg chg="add mod">
          <ac:chgData name="Jason Tinuvile" userId="8beec5a487bb6207" providerId="LiveId" clId="{BBD0D368-487B-4EB8-8E2C-A580C93462DB}" dt="2024-03-10T11:01:53.133" v="31" actId="1076"/>
          <ac:spMkLst>
            <pc:docMk/>
            <pc:sldMk cId="3563844250" sldId="1239"/>
            <ac:spMk id="26" creationId="{22964083-9663-B810-83F5-3D0D6DBBE2CC}"/>
          </ac:spMkLst>
        </pc:spChg>
        <pc:spChg chg="add mod">
          <ac:chgData name="Jason Tinuvile" userId="8beec5a487bb6207" providerId="LiveId" clId="{BBD0D368-487B-4EB8-8E2C-A580C93462DB}" dt="2024-03-10T11:04:16.394" v="76" actId="20577"/>
          <ac:spMkLst>
            <pc:docMk/>
            <pc:sldMk cId="3563844250" sldId="1239"/>
            <ac:spMk id="27" creationId="{FB772741-3F14-FF83-2729-D6BC8A0E27C2}"/>
          </ac:spMkLst>
        </pc:spChg>
        <pc:spChg chg="add del mod">
          <ac:chgData name="Jason Tinuvile" userId="8beec5a487bb6207" providerId="LiveId" clId="{BBD0D368-487B-4EB8-8E2C-A580C93462DB}" dt="2024-03-10T11:06:50.883" v="172"/>
          <ac:spMkLst>
            <pc:docMk/>
            <pc:sldMk cId="3563844250" sldId="1239"/>
            <ac:spMk id="28" creationId="{6C5A527E-16DC-2C68-3618-2F1A26A1C435}"/>
          </ac:spMkLst>
        </pc:spChg>
        <pc:spChg chg="add del mod">
          <ac:chgData name="Jason Tinuvile" userId="8beec5a487bb6207" providerId="LiveId" clId="{BBD0D368-487B-4EB8-8E2C-A580C93462DB}" dt="2024-03-10T11:06:50.883" v="164"/>
          <ac:spMkLst>
            <pc:docMk/>
            <pc:sldMk cId="3563844250" sldId="1239"/>
            <ac:spMk id="29" creationId="{1E2C7BA6-4250-9738-603C-A166656C3D30}"/>
          </ac:spMkLst>
        </pc:spChg>
        <pc:spChg chg="add del mod">
          <ac:chgData name="Jason Tinuvile" userId="8beec5a487bb6207" providerId="LiveId" clId="{BBD0D368-487B-4EB8-8E2C-A580C93462DB}" dt="2024-03-10T11:06:50.883" v="166"/>
          <ac:spMkLst>
            <pc:docMk/>
            <pc:sldMk cId="3563844250" sldId="1239"/>
            <ac:spMk id="30" creationId="{299132AA-2B81-5064-5EB6-D6C5DDCFB9C3}"/>
          </ac:spMkLst>
        </pc:spChg>
        <pc:spChg chg="add del mod">
          <ac:chgData name="Jason Tinuvile" userId="8beec5a487bb6207" providerId="LiveId" clId="{BBD0D368-487B-4EB8-8E2C-A580C93462DB}" dt="2024-03-10T11:06:50.883" v="168"/>
          <ac:spMkLst>
            <pc:docMk/>
            <pc:sldMk cId="3563844250" sldId="1239"/>
            <ac:spMk id="31" creationId="{0D8300C8-D95F-974B-F42D-E05B2BF2E8A3}"/>
          </ac:spMkLst>
        </pc:spChg>
        <pc:spChg chg="add del mod">
          <ac:chgData name="Jason Tinuvile" userId="8beec5a487bb6207" providerId="LiveId" clId="{BBD0D368-487B-4EB8-8E2C-A580C93462DB}" dt="2024-03-10T11:06:50.883" v="170"/>
          <ac:spMkLst>
            <pc:docMk/>
            <pc:sldMk cId="3563844250" sldId="1239"/>
            <ac:spMk id="32" creationId="{A6074584-6FBC-A14C-203A-24859DEA891E}"/>
          </ac:spMkLst>
        </pc:spChg>
        <pc:spChg chg="add mod">
          <ac:chgData name="Jason Tinuvile" userId="8beec5a487bb6207" providerId="LiveId" clId="{BBD0D368-487B-4EB8-8E2C-A580C93462DB}" dt="2024-03-10T11:02:17.548" v="51" actId="20577"/>
          <ac:spMkLst>
            <pc:docMk/>
            <pc:sldMk cId="3563844250" sldId="1239"/>
            <ac:spMk id="33" creationId="{3F96902E-6940-9283-9673-8A39D053EF60}"/>
          </ac:spMkLst>
        </pc:spChg>
        <pc:spChg chg="add mod">
          <ac:chgData name="Jason Tinuvile" userId="8beec5a487bb6207" providerId="LiveId" clId="{BBD0D368-487B-4EB8-8E2C-A580C93462DB}" dt="2024-03-10T11:02:34.597" v="61" actId="20577"/>
          <ac:spMkLst>
            <pc:docMk/>
            <pc:sldMk cId="3563844250" sldId="1239"/>
            <ac:spMk id="34" creationId="{1ADF7175-9D8F-AF47-8FA8-2A2B6F98003B}"/>
          </ac:spMkLst>
        </pc:spChg>
        <pc:spChg chg="add mod">
          <ac:chgData name="Jason Tinuvile" userId="8beec5a487bb6207" providerId="LiveId" clId="{BBD0D368-487B-4EB8-8E2C-A580C93462DB}" dt="2024-03-10T11:06:50.373" v="154" actId="1076"/>
          <ac:spMkLst>
            <pc:docMk/>
            <pc:sldMk cId="3563844250" sldId="1239"/>
            <ac:spMk id="35" creationId="{CDB8B445-A0E3-8339-1D5C-1C3A1CD8CAE7}"/>
          </ac:spMkLst>
        </pc:spChg>
        <pc:cxnChg chg="del">
          <ac:chgData name="Jason Tinuvile" userId="8beec5a487bb6207" providerId="LiveId" clId="{BBD0D368-487B-4EB8-8E2C-A580C93462DB}" dt="2024-03-10T10:57:45.237" v="0" actId="478"/>
          <ac:cxnSpMkLst>
            <pc:docMk/>
            <pc:sldMk cId="3563844250" sldId="1239"/>
            <ac:cxnSpMk id="6" creationId="{71D7F85F-EF59-883A-8CC3-3B5A1903F245}"/>
          </ac:cxnSpMkLst>
        </pc:cxnChg>
        <pc:cxnChg chg="del">
          <ac:chgData name="Jason Tinuvile" userId="8beec5a487bb6207" providerId="LiveId" clId="{BBD0D368-487B-4EB8-8E2C-A580C93462DB}" dt="2024-03-10T10:57:45.237" v="0" actId="478"/>
          <ac:cxnSpMkLst>
            <pc:docMk/>
            <pc:sldMk cId="3563844250" sldId="1239"/>
            <ac:cxnSpMk id="8" creationId="{4A633281-09F0-9714-14D1-B55E1CF4B6AD}"/>
          </ac:cxnSpMkLst>
        </pc:cxnChg>
        <pc:cxnChg chg="del">
          <ac:chgData name="Jason Tinuvile" userId="8beec5a487bb6207" providerId="LiveId" clId="{BBD0D368-487B-4EB8-8E2C-A580C93462DB}" dt="2024-03-10T10:57:45.237" v="0" actId="478"/>
          <ac:cxnSpMkLst>
            <pc:docMk/>
            <pc:sldMk cId="3563844250" sldId="1239"/>
            <ac:cxnSpMk id="14" creationId="{01A1E277-9438-C765-D46A-F63F31538034}"/>
          </ac:cxnSpMkLst>
        </pc:cxnChg>
      </pc:sldChg>
      <pc:sldChg chg="addSp delSp modSp mod">
        <pc:chgData name="Jason Tinuvile" userId="8beec5a487bb6207" providerId="LiveId" clId="{BBD0D368-487B-4EB8-8E2C-A580C93462DB}" dt="2024-03-10T11:09:53.404" v="280"/>
        <pc:sldMkLst>
          <pc:docMk/>
          <pc:sldMk cId="3986033910" sldId="1240"/>
        </pc:sldMkLst>
        <pc:spChg chg="add mod">
          <ac:chgData name="Jason Tinuvile" userId="8beec5a487bb6207" providerId="LiveId" clId="{BBD0D368-487B-4EB8-8E2C-A580C93462DB}" dt="2024-03-10T11:02:58.066" v="62"/>
          <ac:spMkLst>
            <pc:docMk/>
            <pc:sldMk cId="3986033910" sldId="1240"/>
            <ac:spMk id="2" creationId="{B1A6203D-E753-B249-AFE9-7A2AE5E4F7A0}"/>
          </ac:spMkLst>
        </pc:spChg>
        <pc:spChg chg="add mod">
          <ac:chgData name="Jason Tinuvile" userId="8beec5a487bb6207" providerId="LiveId" clId="{BBD0D368-487B-4EB8-8E2C-A580C93462DB}" dt="2024-03-10T11:02:58.066" v="62"/>
          <ac:spMkLst>
            <pc:docMk/>
            <pc:sldMk cId="3986033910" sldId="1240"/>
            <ac:spMk id="5" creationId="{3E25E955-DC84-211B-4321-7EE2F80DA690}"/>
          </ac:spMkLst>
        </pc:spChg>
        <pc:spChg chg="add mod">
          <ac:chgData name="Jason Tinuvile" userId="8beec5a487bb6207" providerId="LiveId" clId="{BBD0D368-487B-4EB8-8E2C-A580C93462DB}" dt="2024-03-10T11:07:01.638" v="177" actId="20577"/>
          <ac:spMkLst>
            <pc:docMk/>
            <pc:sldMk cId="3986033910" sldId="1240"/>
            <ac:spMk id="6" creationId="{0122601D-0997-9279-243C-EF13BEF86B12}"/>
          </ac:spMkLst>
        </pc:spChg>
        <pc:spChg chg="add mod">
          <ac:chgData name="Jason Tinuvile" userId="8beec5a487bb6207" providerId="LiveId" clId="{BBD0D368-487B-4EB8-8E2C-A580C93462DB}" dt="2024-03-10T11:07:28.752" v="186" actId="20577"/>
          <ac:spMkLst>
            <pc:docMk/>
            <pc:sldMk cId="3986033910" sldId="1240"/>
            <ac:spMk id="7" creationId="{3A641132-A8AD-C4AA-633B-8135EAFF0856}"/>
          </ac:spMkLst>
        </pc:spChg>
        <pc:spChg chg="add mod">
          <ac:chgData name="Jason Tinuvile" userId="8beec5a487bb6207" providerId="LiveId" clId="{BBD0D368-487B-4EB8-8E2C-A580C93462DB}" dt="2024-03-10T11:02:58.066" v="62"/>
          <ac:spMkLst>
            <pc:docMk/>
            <pc:sldMk cId="3986033910" sldId="1240"/>
            <ac:spMk id="8" creationId="{DD9A9A89-7592-F384-996E-A3EC29544081}"/>
          </ac:spMkLst>
        </pc:spChg>
        <pc:spChg chg="add mod">
          <ac:chgData name="Jason Tinuvile" userId="8beec5a487bb6207" providerId="LiveId" clId="{BBD0D368-487B-4EB8-8E2C-A580C93462DB}" dt="2024-03-10T11:08:32.879" v="203" actId="20577"/>
          <ac:spMkLst>
            <pc:docMk/>
            <pc:sldMk cId="3986033910" sldId="1240"/>
            <ac:spMk id="9" creationId="{D69B9C44-989D-0680-9008-2736304D49AE}"/>
          </ac:spMkLst>
        </pc:spChg>
        <pc:spChg chg="add mod">
          <ac:chgData name="Jason Tinuvile" userId="8beec5a487bb6207" providerId="LiveId" clId="{BBD0D368-487B-4EB8-8E2C-A580C93462DB}" dt="2024-03-10T11:08:33.080" v="204" actId="20577"/>
          <ac:spMkLst>
            <pc:docMk/>
            <pc:sldMk cId="3986033910" sldId="1240"/>
            <ac:spMk id="10" creationId="{E84E3FC7-773B-0387-44E8-9604F6E6D1C0}"/>
          </ac:spMkLst>
        </pc:spChg>
        <pc:spChg chg="add mod">
          <ac:chgData name="Jason Tinuvile" userId="8beec5a487bb6207" providerId="LiveId" clId="{BBD0D368-487B-4EB8-8E2C-A580C93462DB}" dt="2024-03-10T11:08:33.502" v="205" actId="20577"/>
          <ac:spMkLst>
            <pc:docMk/>
            <pc:sldMk cId="3986033910" sldId="1240"/>
            <ac:spMk id="11" creationId="{736B6887-F225-0157-52D9-06CCBBF01843}"/>
          </ac:spMkLst>
        </pc:spChg>
        <pc:spChg chg="add mod">
          <ac:chgData name="Jason Tinuvile" userId="8beec5a487bb6207" providerId="LiveId" clId="{BBD0D368-487B-4EB8-8E2C-A580C93462DB}" dt="2024-03-10T11:02:58.066" v="62"/>
          <ac:spMkLst>
            <pc:docMk/>
            <pc:sldMk cId="3986033910" sldId="1240"/>
            <ac:spMk id="12" creationId="{3DADB3F8-8C8A-73AB-A942-A9A85A263270}"/>
          </ac:spMkLst>
        </pc:spChg>
        <pc:spChg chg="add mod">
          <ac:chgData name="Jason Tinuvile" userId="8beec5a487bb6207" providerId="LiveId" clId="{BBD0D368-487B-4EB8-8E2C-A580C93462DB}" dt="2024-03-10T11:03:07.249" v="64" actId="1076"/>
          <ac:spMkLst>
            <pc:docMk/>
            <pc:sldMk cId="3986033910" sldId="1240"/>
            <ac:spMk id="13" creationId="{56B98AC3-F2EA-9B3A-D227-E8AC6E738AAF}"/>
          </ac:spMkLst>
        </pc:spChg>
        <pc:spChg chg="add mod">
          <ac:chgData name="Jason Tinuvile" userId="8beec5a487bb6207" providerId="LiveId" clId="{BBD0D368-487B-4EB8-8E2C-A580C93462DB}" dt="2024-03-10T11:03:07.249" v="64" actId="1076"/>
          <ac:spMkLst>
            <pc:docMk/>
            <pc:sldMk cId="3986033910" sldId="1240"/>
            <ac:spMk id="14" creationId="{75EFCD7A-7065-5ABD-8AD1-603885E67B78}"/>
          </ac:spMkLst>
        </pc:spChg>
        <pc:spChg chg="add mod">
          <ac:chgData name="Jason Tinuvile" userId="8beec5a487bb6207" providerId="LiveId" clId="{BBD0D368-487B-4EB8-8E2C-A580C93462DB}" dt="2024-03-10T11:07:24.292" v="185" actId="20577"/>
          <ac:spMkLst>
            <pc:docMk/>
            <pc:sldMk cId="3986033910" sldId="1240"/>
            <ac:spMk id="15" creationId="{CAD38F3A-9B7F-E960-DEDD-E72569DFE26E}"/>
          </ac:spMkLst>
        </pc:spChg>
        <pc:spChg chg="add mod">
          <ac:chgData name="Jason Tinuvile" userId="8beec5a487bb6207" providerId="LiveId" clId="{BBD0D368-487B-4EB8-8E2C-A580C93462DB}" dt="2024-03-10T11:07:33.013" v="188" actId="20577"/>
          <ac:spMkLst>
            <pc:docMk/>
            <pc:sldMk cId="3986033910" sldId="1240"/>
            <ac:spMk id="16" creationId="{8FF03805-D34F-239D-B542-960BAAF2C1B4}"/>
          </ac:spMkLst>
        </pc:spChg>
        <pc:spChg chg="add del mod">
          <ac:chgData name="Jason Tinuvile" userId="8beec5a487bb6207" providerId="LiveId" clId="{BBD0D368-487B-4EB8-8E2C-A580C93462DB}" dt="2024-03-10T11:08:47.057" v="214"/>
          <ac:spMkLst>
            <pc:docMk/>
            <pc:sldMk cId="3986033910" sldId="1240"/>
            <ac:spMk id="17" creationId="{900AB1DD-02A2-936A-697F-E2B78AE690AC}"/>
          </ac:spMkLst>
        </pc:spChg>
        <pc:spChg chg="add del mod">
          <ac:chgData name="Jason Tinuvile" userId="8beec5a487bb6207" providerId="LiveId" clId="{BBD0D368-487B-4EB8-8E2C-A580C93462DB}" dt="2024-03-10T11:09:53.404" v="280"/>
          <ac:spMkLst>
            <pc:docMk/>
            <pc:sldMk cId="3986033910" sldId="1240"/>
            <ac:spMk id="18" creationId="{8C4D6B33-4E5D-B998-1F64-955755AC2D7B}"/>
          </ac:spMkLst>
        </pc:spChg>
        <pc:spChg chg="add del mod">
          <ac:chgData name="Jason Tinuvile" userId="8beec5a487bb6207" providerId="LiveId" clId="{BBD0D368-487B-4EB8-8E2C-A580C93462DB}" dt="2024-03-10T11:09:53.404" v="278"/>
          <ac:spMkLst>
            <pc:docMk/>
            <pc:sldMk cId="3986033910" sldId="1240"/>
            <ac:spMk id="19" creationId="{36BFD415-6CAA-80A6-1ACC-CE9A9A016CF3}"/>
          </ac:spMkLst>
        </pc:spChg>
        <pc:spChg chg="add mod">
          <ac:chgData name="Jason Tinuvile" userId="8beec5a487bb6207" providerId="LiveId" clId="{BBD0D368-487B-4EB8-8E2C-A580C93462DB}" dt="2024-03-10T11:08:34.123" v="206" actId="20577"/>
          <ac:spMkLst>
            <pc:docMk/>
            <pc:sldMk cId="3986033910" sldId="1240"/>
            <ac:spMk id="20" creationId="{60C11711-7006-5566-1E15-C2F44D5DB5F9}"/>
          </ac:spMkLst>
        </pc:spChg>
        <pc:spChg chg="add mod">
          <ac:chgData name="Jason Tinuvile" userId="8beec5a487bb6207" providerId="LiveId" clId="{BBD0D368-487B-4EB8-8E2C-A580C93462DB}" dt="2024-03-10T11:07:12.188" v="183" actId="20577"/>
          <ac:spMkLst>
            <pc:docMk/>
            <pc:sldMk cId="3986033910" sldId="1240"/>
            <ac:spMk id="21" creationId="{ADA98C24-38C1-F1CB-4480-BB3F98C3590F}"/>
          </ac:spMkLst>
        </pc:spChg>
        <pc:spChg chg="add del mod">
          <ac:chgData name="Jason Tinuvile" userId="8beec5a487bb6207" providerId="LiveId" clId="{BBD0D368-487B-4EB8-8E2C-A580C93462DB}" dt="2024-03-10T11:08:47.057" v="212" actId="478"/>
          <ac:spMkLst>
            <pc:docMk/>
            <pc:sldMk cId="3986033910" sldId="1240"/>
            <ac:spMk id="22" creationId="{FE565852-BB38-E1ED-ABA8-6DDB6806D451}"/>
          </ac:spMkLst>
        </pc:spChg>
        <pc:spChg chg="add mod">
          <ac:chgData name="Jason Tinuvile" userId="8beec5a487bb6207" providerId="LiveId" clId="{BBD0D368-487B-4EB8-8E2C-A580C93462DB}" dt="2024-03-10T11:09:50.488" v="276" actId="20577"/>
          <ac:spMkLst>
            <pc:docMk/>
            <pc:sldMk cId="3986033910" sldId="1240"/>
            <ac:spMk id="23" creationId="{659A8F67-18E1-EDE2-BCF9-FEDA61680EF8}"/>
          </ac:spMkLst>
        </pc:spChg>
      </pc:sldChg>
      <pc:sldChg chg="addSp delSp modSp mod">
        <pc:chgData name="Jason Tinuvile" userId="8beec5a487bb6207" providerId="LiveId" clId="{BBD0D368-487B-4EB8-8E2C-A580C93462DB}" dt="2024-03-10T11:27:04.189" v="626" actId="1076"/>
        <pc:sldMkLst>
          <pc:docMk/>
          <pc:sldMk cId="1817495848" sldId="1241"/>
        </pc:sldMkLst>
        <pc:spChg chg="add mod">
          <ac:chgData name="Jason Tinuvile" userId="8beec5a487bb6207" providerId="LiveId" clId="{BBD0D368-487B-4EB8-8E2C-A580C93462DB}" dt="2024-03-10T11:13:14.266" v="381"/>
          <ac:spMkLst>
            <pc:docMk/>
            <pc:sldMk cId="1817495848" sldId="1241"/>
            <ac:spMk id="2" creationId="{4A5799D0-4F3A-3802-8580-71CBB885360B}"/>
          </ac:spMkLst>
        </pc:spChg>
        <pc:spChg chg="add mod">
          <ac:chgData name="Jason Tinuvile" userId="8beec5a487bb6207" providerId="LiveId" clId="{BBD0D368-487B-4EB8-8E2C-A580C93462DB}" dt="2024-03-10T11:13:14.266" v="381"/>
          <ac:spMkLst>
            <pc:docMk/>
            <pc:sldMk cId="1817495848" sldId="1241"/>
            <ac:spMk id="5" creationId="{5F8732AF-C1EE-BE9C-1C5A-22A9FF6F7F89}"/>
          </ac:spMkLst>
        </pc:spChg>
        <pc:spChg chg="add mod">
          <ac:chgData name="Jason Tinuvile" userId="8beec5a487bb6207" providerId="LiveId" clId="{BBD0D368-487B-4EB8-8E2C-A580C93462DB}" dt="2024-03-10T11:26:23.710" v="572" actId="20577"/>
          <ac:spMkLst>
            <pc:docMk/>
            <pc:sldMk cId="1817495848" sldId="1241"/>
            <ac:spMk id="6" creationId="{45B4362A-EB09-10EA-CDDB-04CEEE937AB0}"/>
          </ac:spMkLst>
        </pc:spChg>
        <pc:spChg chg="add mod">
          <ac:chgData name="Jason Tinuvile" userId="8beec5a487bb6207" providerId="LiveId" clId="{BBD0D368-487B-4EB8-8E2C-A580C93462DB}" dt="2024-03-10T11:26:28.591" v="576" actId="20577"/>
          <ac:spMkLst>
            <pc:docMk/>
            <pc:sldMk cId="1817495848" sldId="1241"/>
            <ac:spMk id="7" creationId="{36017225-1D90-1CAA-A241-5A81FCCDBEA7}"/>
          </ac:spMkLst>
        </pc:spChg>
        <pc:spChg chg="add del mod">
          <ac:chgData name="Jason Tinuvile" userId="8beec5a487bb6207" providerId="LiveId" clId="{BBD0D368-487B-4EB8-8E2C-A580C93462DB}" dt="2024-03-10T11:23:31.160" v="552"/>
          <ac:spMkLst>
            <pc:docMk/>
            <pc:sldMk cId="1817495848" sldId="1241"/>
            <ac:spMk id="8" creationId="{32FD1576-4C68-F209-F230-A2BE92EFE3B0}"/>
          </ac:spMkLst>
        </pc:spChg>
        <pc:spChg chg="add del mod">
          <ac:chgData name="Jason Tinuvile" userId="8beec5a487bb6207" providerId="LiveId" clId="{BBD0D368-487B-4EB8-8E2C-A580C93462DB}" dt="2024-03-10T11:23:31.160" v="554"/>
          <ac:spMkLst>
            <pc:docMk/>
            <pc:sldMk cId="1817495848" sldId="1241"/>
            <ac:spMk id="9" creationId="{2CF8C185-238B-1B40-83FC-C88CB62333BB}"/>
          </ac:spMkLst>
        </pc:spChg>
        <pc:spChg chg="add del mod">
          <ac:chgData name="Jason Tinuvile" userId="8beec5a487bb6207" providerId="LiveId" clId="{BBD0D368-487B-4EB8-8E2C-A580C93462DB}" dt="2024-03-10T11:23:31.160" v="556"/>
          <ac:spMkLst>
            <pc:docMk/>
            <pc:sldMk cId="1817495848" sldId="1241"/>
            <ac:spMk id="10" creationId="{929F3E38-19DD-DD40-6630-C7C2BA6F651A}"/>
          </ac:spMkLst>
        </pc:spChg>
        <pc:spChg chg="add del mod">
          <ac:chgData name="Jason Tinuvile" userId="8beec5a487bb6207" providerId="LiveId" clId="{BBD0D368-487B-4EB8-8E2C-A580C93462DB}" dt="2024-03-10T11:23:31.160" v="558"/>
          <ac:spMkLst>
            <pc:docMk/>
            <pc:sldMk cId="1817495848" sldId="1241"/>
            <ac:spMk id="11" creationId="{39193886-2A0B-9F59-E27F-9BE7631E7133}"/>
          </ac:spMkLst>
        </pc:spChg>
        <pc:spChg chg="add mod">
          <ac:chgData name="Jason Tinuvile" userId="8beec5a487bb6207" providerId="LiveId" clId="{BBD0D368-487B-4EB8-8E2C-A580C93462DB}" dt="2024-03-10T11:13:14.266" v="381"/>
          <ac:spMkLst>
            <pc:docMk/>
            <pc:sldMk cId="1817495848" sldId="1241"/>
            <ac:spMk id="12" creationId="{9CD8B177-2B0C-DF5C-AA1B-C0907537C76E}"/>
          </ac:spMkLst>
        </pc:spChg>
        <pc:spChg chg="add mod">
          <ac:chgData name="Jason Tinuvile" userId="8beec5a487bb6207" providerId="LiveId" clId="{BBD0D368-487B-4EB8-8E2C-A580C93462DB}" dt="2024-03-10T11:13:24.624" v="383" actId="1076"/>
          <ac:spMkLst>
            <pc:docMk/>
            <pc:sldMk cId="1817495848" sldId="1241"/>
            <ac:spMk id="13" creationId="{42416255-A875-09A3-3879-EF9AB314D2B4}"/>
          </ac:spMkLst>
        </pc:spChg>
        <pc:spChg chg="add mod">
          <ac:chgData name="Jason Tinuvile" userId="8beec5a487bb6207" providerId="LiveId" clId="{BBD0D368-487B-4EB8-8E2C-A580C93462DB}" dt="2024-03-10T11:13:24.624" v="383" actId="1076"/>
          <ac:spMkLst>
            <pc:docMk/>
            <pc:sldMk cId="1817495848" sldId="1241"/>
            <ac:spMk id="14" creationId="{298C011E-00B9-8FC0-94E9-251BD6BED252}"/>
          </ac:spMkLst>
        </pc:spChg>
        <pc:spChg chg="add mod">
          <ac:chgData name="Jason Tinuvile" userId="8beec5a487bb6207" providerId="LiveId" clId="{BBD0D368-487B-4EB8-8E2C-A580C93462DB}" dt="2024-03-10T11:19:31.102" v="535" actId="20577"/>
          <ac:spMkLst>
            <pc:docMk/>
            <pc:sldMk cId="1817495848" sldId="1241"/>
            <ac:spMk id="15" creationId="{E12403CE-93E3-A8EC-F65B-47823AC4F78E}"/>
          </ac:spMkLst>
        </pc:spChg>
        <pc:spChg chg="add del mod">
          <ac:chgData name="Jason Tinuvile" userId="8beec5a487bb6207" providerId="LiveId" clId="{BBD0D368-487B-4EB8-8E2C-A580C93462DB}" dt="2024-03-10T11:23:31.160" v="568"/>
          <ac:spMkLst>
            <pc:docMk/>
            <pc:sldMk cId="1817495848" sldId="1241"/>
            <ac:spMk id="16" creationId="{9FE2123C-F01A-43F3-2802-79769BB6B0F3}"/>
          </ac:spMkLst>
        </pc:spChg>
        <pc:spChg chg="add del mod">
          <ac:chgData name="Jason Tinuvile" userId="8beec5a487bb6207" providerId="LiveId" clId="{BBD0D368-487B-4EB8-8E2C-A580C93462DB}" dt="2024-03-10T11:23:31.160" v="566"/>
          <ac:spMkLst>
            <pc:docMk/>
            <pc:sldMk cId="1817495848" sldId="1241"/>
            <ac:spMk id="17" creationId="{73367C6E-B7E3-7B71-3F77-209FA78C8950}"/>
          </ac:spMkLst>
        </pc:spChg>
        <pc:spChg chg="add del mod">
          <ac:chgData name="Jason Tinuvile" userId="8beec5a487bb6207" providerId="LiveId" clId="{BBD0D368-487B-4EB8-8E2C-A580C93462DB}" dt="2024-03-10T11:23:31.160" v="564"/>
          <ac:spMkLst>
            <pc:docMk/>
            <pc:sldMk cId="1817495848" sldId="1241"/>
            <ac:spMk id="18" creationId="{795B5601-84FF-6D32-782A-8DD1DD945C14}"/>
          </ac:spMkLst>
        </pc:spChg>
        <pc:spChg chg="add del mod">
          <ac:chgData name="Jason Tinuvile" userId="8beec5a487bb6207" providerId="LiveId" clId="{BBD0D368-487B-4EB8-8E2C-A580C93462DB}" dt="2024-03-10T11:23:31.160" v="562"/>
          <ac:spMkLst>
            <pc:docMk/>
            <pc:sldMk cId="1817495848" sldId="1241"/>
            <ac:spMk id="19" creationId="{415EDDAA-C580-2FF0-19B5-E8D2DBED86B9}"/>
          </ac:spMkLst>
        </pc:spChg>
        <pc:spChg chg="add del mod">
          <ac:chgData name="Jason Tinuvile" userId="8beec5a487bb6207" providerId="LiveId" clId="{BBD0D368-487B-4EB8-8E2C-A580C93462DB}" dt="2024-03-10T11:23:31.160" v="560"/>
          <ac:spMkLst>
            <pc:docMk/>
            <pc:sldMk cId="1817495848" sldId="1241"/>
            <ac:spMk id="20" creationId="{ADA4BE08-C9DD-D382-2A74-94F98DA78C08}"/>
          </ac:spMkLst>
        </pc:spChg>
        <pc:spChg chg="add mod">
          <ac:chgData name="Jason Tinuvile" userId="8beec5a487bb6207" providerId="LiveId" clId="{BBD0D368-487B-4EB8-8E2C-A580C93462DB}" dt="2024-03-10T11:13:29.633" v="389" actId="20577"/>
          <ac:spMkLst>
            <pc:docMk/>
            <pc:sldMk cId="1817495848" sldId="1241"/>
            <ac:spMk id="21" creationId="{B3035EE1-7567-3C60-263E-7E2EA8302879}"/>
          </ac:spMkLst>
        </pc:spChg>
        <pc:spChg chg="add mod">
          <ac:chgData name="Jason Tinuvile" userId="8beec5a487bb6207" providerId="LiveId" clId="{BBD0D368-487B-4EB8-8E2C-A580C93462DB}" dt="2024-03-10T11:27:04.189" v="626" actId="1076"/>
          <ac:spMkLst>
            <pc:docMk/>
            <pc:sldMk cId="1817495848" sldId="1241"/>
            <ac:spMk id="22" creationId="{356936BD-0FD9-6DA0-D82F-6D6CB87D844D}"/>
          </ac:spMkLst>
        </pc:spChg>
      </pc:sldChg>
      <pc:sldChg chg="addSp delSp modSp mod">
        <pc:chgData name="Jason Tinuvile" userId="8beec5a487bb6207" providerId="LiveId" clId="{BBD0D368-487B-4EB8-8E2C-A580C93462DB}" dt="2024-03-10T13:11:43.255" v="1545" actId="1076"/>
        <pc:sldMkLst>
          <pc:docMk/>
          <pc:sldMk cId="3453313651" sldId="1242"/>
        </pc:sldMkLst>
        <pc:spChg chg="add del">
          <ac:chgData name="Jason Tinuvile" userId="8beec5a487bb6207" providerId="LiveId" clId="{BBD0D368-487B-4EB8-8E2C-A580C93462DB}" dt="2024-03-10T11:27:12.319" v="628" actId="478"/>
          <ac:spMkLst>
            <pc:docMk/>
            <pc:sldMk cId="3453313651" sldId="1242"/>
            <ac:spMk id="4" creationId="{181651F7-7D5B-3449-D7B9-686137246234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6" creationId="{9477B862-3D78-AD44-9D82-AAB2631A6BE0}"/>
          </ac:spMkLst>
        </pc:spChg>
        <pc:spChg chg="add mod">
          <ac:chgData name="Jason Tinuvile" userId="8beec5a487bb6207" providerId="LiveId" clId="{BBD0D368-487B-4EB8-8E2C-A580C93462DB}" dt="2024-03-10T11:56:21.622" v="980" actId="1076"/>
          <ac:spMkLst>
            <pc:docMk/>
            <pc:sldMk cId="3453313651" sldId="1242"/>
            <ac:spMk id="7" creationId="{3E63875F-6ABA-6668-CC8C-26B17E40BAD1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8" creationId="{DE29A568-7333-6176-A3FC-8FA6264D806F}"/>
          </ac:spMkLst>
        </pc:spChg>
        <pc:spChg chg="add del mod">
          <ac:chgData name="Jason Tinuvile" userId="8beec5a487bb6207" providerId="LiveId" clId="{BBD0D368-487B-4EB8-8E2C-A580C93462DB}" dt="2024-03-10T11:35:26.737" v="706" actId="478"/>
          <ac:spMkLst>
            <pc:docMk/>
            <pc:sldMk cId="3453313651" sldId="1242"/>
            <ac:spMk id="9" creationId="{9CB96A76-71E4-7F5F-4E16-33D07A41E132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10" creationId="{105C8B0B-FC71-36B6-4BAB-D2F87E1C648D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11" creationId="{A69163E5-436A-21CB-4C89-200A46D3C141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12" creationId="{8E771B82-5C72-3DAB-553C-C69BBCA71A67}"/>
          </ac:spMkLst>
        </pc:spChg>
        <pc:spChg chg="add del mod">
          <ac:chgData name="Jason Tinuvile" userId="8beec5a487bb6207" providerId="LiveId" clId="{BBD0D368-487B-4EB8-8E2C-A580C93462DB}" dt="2024-03-10T11:35:33.861" v="708" actId="478"/>
          <ac:spMkLst>
            <pc:docMk/>
            <pc:sldMk cId="3453313651" sldId="1242"/>
            <ac:spMk id="13" creationId="{C9250EA3-9A1B-B703-8C8D-BA15A10F7795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14" creationId="{D0435EF7-7DF6-2A88-EC27-CE7EE6C8FE2D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15" creationId="{668A560A-59F1-F77B-66C4-5BEDA07E546B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16" creationId="{6DD6DD6D-E483-A28C-12EC-CF50F3379048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17" creationId="{904AE6EC-66B7-2439-C5A1-AE866CBFF07F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18" creationId="{BB9BEFC2-A74D-76D9-88DE-BB67BC1DFA92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19" creationId="{92014BAA-F795-BACE-6019-F0E5464EF651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20" creationId="{770BEF93-911D-32C7-B3B7-2FEE2A6C80A5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21" creationId="{7BE0E8C1-B18D-F6E6-AA63-E16086EEC112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22" creationId="{BE92B292-1597-C258-6384-509CECED94EA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23" creationId="{8E06B6C0-A7E4-295E-9A35-9FEA7ADCF214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24" creationId="{CFEB6D26-2370-1934-F852-7B0E6490314F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25" creationId="{12B9E348-BDCB-A16C-6DCE-7918341C7FF3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26" creationId="{F238D686-9BDC-C124-FA04-051195241BD3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27" creationId="{689ED72B-5EB1-94F0-5FE6-19A0789BCFEF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28" creationId="{A424B55A-8ECA-6CE9-9C65-319A24738681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29" creationId="{37204E33-DDAA-9F82-F564-EA7026665F93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30" creationId="{AD7A33B0-1ED3-D4B4-41AB-9D1BFE534901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31" creationId="{7AE8BADB-9364-6B99-2C17-68510D17F29C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32" creationId="{7E308580-CD2F-9646-2F48-129F4A1C59D5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33" creationId="{E679AAC9-F480-7E74-B122-CFCB58B94723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34" creationId="{7AF5FCD2-2CDB-4D7C-8AB3-7A6CBF38CCF2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35" creationId="{9C3457F1-D073-4415-002C-6F1D993AE25D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36" creationId="{B173F72F-6ABB-AE68-B774-9B6202B14215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37" creationId="{AA7EDF5E-10E1-F50C-3738-2A10325F5410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38" creationId="{E73873BC-AC05-3DCA-897E-AB542F681AD3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39" creationId="{83EFA6D3-0829-7A45-D149-3EBA287186AD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40" creationId="{00C986B5-29B2-FEED-FA0C-6430A1DBDEBC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41" creationId="{624249E6-C4D9-7D04-C0DB-FADC37677244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42" creationId="{5BDD3B2B-C265-3C3F-029D-5084B4781C65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43" creationId="{E1EF803E-E2CB-6B0D-1003-B4EB1B4493D1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44" creationId="{9A14C6B5-14CA-4EC5-EC72-D770BA264652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45" creationId="{E4D8C614-59F2-BAE9-EB24-B2BFD53F9F4B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46" creationId="{8D0D0189-5258-D882-0BC9-9A2CA9CD1DD2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47" creationId="{912668B5-1C8C-C149-DC09-C50009E654B0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48" creationId="{CDBEDE53-7CFC-6AD5-AC17-5B4ED5A776C5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49" creationId="{FC9CB95D-B77E-4060-3644-22B00B1A3704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50" creationId="{BBEA8493-5CB7-615D-7A29-4C3475E44365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51" creationId="{401CA143-B35A-279E-D9CE-0489E417D3E9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52" creationId="{FD9BE008-4DC3-215B-1E6F-E61F6188110A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53" creationId="{79FBD39D-0C1D-CDC3-C93F-423B8BB249EC}"/>
          </ac:spMkLst>
        </pc:spChg>
        <pc:spChg chg="add mod">
          <ac:chgData name="Jason Tinuvile" userId="8beec5a487bb6207" providerId="LiveId" clId="{BBD0D368-487B-4EB8-8E2C-A580C93462DB}" dt="2024-03-10T13:10:28.741" v="1531" actId="14100"/>
          <ac:spMkLst>
            <pc:docMk/>
            <pc:sldMk cId="3453313651" sldId="1242"/>
            <ac:spMk id="54" creationId="{FDD410B2-F46C-40C1-72CA-CD2A1F7AC352}"/>
          </ac:spMkLst>
        </pc:spChg>
        <pc:spChg chg="add del mod">
          <ac:chgData name="Jason Tinuvile" userId="8beec5a487bb6207" providerId="LiveId" clId="{BBD0D368-487B-4EB8-8E2C-A580C93462DB}" dt="2024-03-10T11:43:33.441" v="823" actId="478"/>
          <ac:spMkLst>
            <pc:docMk/>
            <pc:sldMk cId="3453313651" sldId="1242"/>
            <ac:spMk id="55" creationId="{2FDE075F-FB03-BF17-3FE9-77409F25F649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56" creationId="{30259225-A159-AA44-4BBD-907DB37E942E}"/>
          </ac:spMkLst>
        </pc:spChg>
        <pc:spChg chg="add del mod">
          <ac:chgData name="Jason Tinuvile" userId="8beec5a487bb6207" providerId="LiveId" clId="{BBD0D368-487B-4EB8-8E2C-A580C93462DB}" dt="2024-03-10T11:43:30.186" v="822" actId="478"/>
          <ac:spMkLst>
            <pc:docMk/>
            <pc:sldMk cId="3453313651" sldId="1242"/>
            <ac:spMk id="57" creationId="{F176F236-6904-8F5F-50A6-8823F6D01A30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58" creationId="{AAD33DAB-77BC-8BD1-7FAC-2D4E55C3053D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59" creationId="{D2923223-5E91-DB9E-526C-9305C7DED01A}"/>
          </ac:spMkLst>
        </pc:spChg>
        <pc:spChg chg="add mod">
          <ac:chgData name="Jason Tinuvile" userId="8beec5a487bb6207" providerId="LiveId" clId="{BBD0D368-487B-4EB8-8E2C-A580C93462DB}" dt="2024-03-10T11:47:51.789" v="851" actId="14100"/>
          <ac:spMkLst>
            <pc:docMk/>
            <pc:sldMk cId="3453313651" sldId="1242"/>
            <ac:spMk id="60" creationId="{3E9E9FAB-EA2F-2163-BD6B-30CC9283D81C}"/>
          </ac:spMkLst>
        </pc:spChg>
        <pc:spChg chg="add mod">
          <ac:chgData name="Jason Tinuvile" userId="8beec5a487bb6207" providerId="LiveId" clId="{BBD0D368-487B-4EB8-8E2C-A580C93462DB}" dt="2024-03-10T13:10:33.172" v="1532" actId="1076"/>
          <ac:spMkLst>
            <pc:docMk/>
            <pc:sldMk cId="3453313651" sldId="1242"/>
            <ac:spMk id="61" creationId="{87800E03-A989-EEC4-9A25-29D67D1A7133}"/>
          </ac:spMkLst>
        </pc:spChg>
        <pc:spChg chg="add mod">
          <ac:chgData name="Jason Tinuvile" userId="8beec5a487bb6207" providerId="LiveId" clId="{BBD0D368-487B-4EB8-8E2C-A580C93462DB}" dt="2024-03-10T13:10:46.531" v="1533" actId="1076"/>
          <ac:spMkLst>
            <pc:docMk/>
            <pc:sldMk cId="3453313651" sldId="1242"/>
            <ac:spMk id="62" creationId="{CF583710-F259-C88B-3380-719328AC157C}"/>
          </ac:spMkLst>
        </pc:spChg>
        <pc:spChg chg="add mod">
          <ac:chgData name="Jason Tinuvile" userId="8beec5a487bb6207" providerId="LiveId" clId="{BBD0D368-487B-4EB8-8E2C-A580C93462DB}" dt="2024-03-10T13:11:43.255" v="1545" actId="1076"/>
          <ac:spMkLst>
            <pc:docMk/>
            <pc:sldMk cId="3453313651" sldId="1242"/>
            <ac:spMk id="63" creationId="{186B647F-C548-276B-458E-4B488E7F2012}"/>
          </ac:spMkLst>
        </pc:spChg>
        <pc:spChg chg="add mod">
          <ac:chgData name="Jason Tinuvile" userId="8beec5a487bb6207" providerId="LiveId" clId="{BBD0D368-487B-4EB8-8E2C-A580C93462DB}" dt="2024-03-10T13:10:46.531" v="1533" actId="1076"/>
          <ac:spMkLst>
            <pc:docMk/>
            <pc:sldMk cId="3453313651" sldId="1242"/>
            <ac:spMk id="2048" creationId="{76D87B52-FD5C-14B7-81C2-6001003E6C99}"/>
          </ac:spMkLst>
        </pc:spChg>
        <pc:spChg chg="add del mod">
          <ac:chgData name="Jason Tinuvile" userId="8beec5a487bb6207" providerId="LiveId" clId="{BBD0D368-487B-4EB8-8E2C-A580C93462DB}" dt="2024-03-10T11:48:13.027" v="863" actId="478"/>
          <ac:spMkLst>
            <pc:docMk/>
            <pc:sldMk cId="3453313651" sldId="1242"/>
            <ac:spMk id="2049" creationId="{C69ECE76-6419-F0CC-097A-07FF42E1016A}"/>
          </ac:spMkLst>
        </pc:spChg>
        <pc:spChg chg="add mod">
          <ac:chgData name="Jason Tinuvile" userId="8beec5a487bb6207" providerId="LiveId" clId="{BBD0D368-487B-4EB8-8E2C-A580C93462DB}" dt="2024-03-10T13:10:46.531" v="1533" actId="1076"/>
          <ac:spMkLst>
            <pc:docMk/>
            <pc:sldMk cId="3453313651" sldId="1242"/>
            <ac:spMk id="2051" creationId="{65D249F9-6044-99C5-6F06-DED512DF8EF8}"/>
          </ac:spMkLst>
        </pc:spChg>
        <pc:spChg chg="add del mod">
          <ac:chgData name="Jason Tinuvile" userId="8beec5a487bb6207" providerId="LiveId" clId="{BBD0D368-487B-4EB8-8E2C-A580C93462DB}" dt="2024-03-10T13:11:19.251" v="1539" actId="478"/>
          <ac:spMkLst>
            <pc:docMk/>
            <pc:sldMk cId="3453313651" sldId="1242"/>
            <ac:spMk id="2052" creationId="{3DC35487-D327-1763-D505-4C3E7B554160}"/>
          </ac:spMkLst>
        </pc:spChg>
        <pc:spChg chg="add mod ord">
          <ac:chgData name="Jason Tinuvile" userId="8beec5a487bb6207" providerId="LiveId" clId="{BBD0D368-487B-4EB8-8E2C-A580C93462DB}" dt="2024-03-10T13:11:37.433" v="1544" actId="167"/>
          <ac:spMkLst>
            <pc:docMk/>
            <pc:sldMk cId="3453313651" sldId="1242"/>
            <ac:spMk id="2053" creationId="{E0667EE4-B953-44F8-BACB-8C7C15D60DD0}"/>
          </ac:spMkLst>
        </pc:spChg>
        <pc:spChg chg="add mod">
          <ac:chgData name="Jason Tinuvile" userId="8beec5a487bb6207" providerId="LiveId" clId="{BBD0D368-487B-4EB8-8E2C-A580C93462DB}" dt="2024-03-10T13:11:24.108" v="1540" actId="1076"/>
          <ac:spMkLst>
            <pc:docMk/>
            <pc:sldMk cId="3453313651" sldId="1242"/>
            <ac:spMk id="2054" creationId="{269B951A-E33F-8DD5-0A12-71DB61451F6B}"/>
          </ac:spMkLst>
        </pc:spChg>
      </pc:sldChg>
      <pc:sldChg chg="addSp delSp modSp mod">
        <pc:chgData name="Jason Tinuvile" userId="8beec5a487bb6207" providerId="LiveId" clId="{BBD0D368-487B-4EB8-8E2C-A580C93462DB}" dt="2024-03-10T13:00:15.037" v="1404" actId="478"/>
        <pc:sldMkLst>
          <pc:docMk/>
          <pc:sldMk cId="1601492055" sldId="1243"/>
        </pc:sldMkLst>
        <pc:spChg chg="add del mod">
          <ac:chgData name="Jason Tinuvile" userId="8beec5a487bb6207" providerId="LiveId" clId="{BBD0D368-487B-4EB8-8E2C-A580C93462DB}" dt="2024-03-10T12:08:29.461" v="1058" actId="478"/>
          <ac:spMkLst>
            <pc:docMk/>
            <pc:sldMk cId="1601492055" sldId="1243"/>
            <ac:spMk id="2" creationId="{81A0D2A8-7A9E-866D-86C7-C75AB933FAF1}"/>
          </ac:spMkLst>
        </pc:spChg>
        <pc:spChg chg="add mod">
          <ac:chgData name="Jason Tinuvile" userId="8beec5a487bb6207" providerId="LiveId" clId="{BBD0D368-487B-4EB8-8E2C-A580C93462DB}" dt="2024-03-10T12:08:30.007" v="1059" actId="1076"/>
          <ac:spMkLst>
            <pc:docMk/>
            <pc:sldMk cId="1601492055" sldId="1243"/>
            <ac:spMk id="5" creationId="{E521EED8-203D-4D9E-3F46-E9B283B3DDAE}"/>
          </ac:spMkLst>
        </pc:spChg>
        <pc:spChg chg="add mod">
          <ac:chgData name="Jason Tinuvile" userId="8beec5a487bb6207" providerId="LiveId" clId="{BBD0D368-487B-4EB8-8E2C-A580C93462DB}" dt="2024-03-10T12:08:30.007" v="1059" actId="1076"/>
          <ac:spMkLst>
            <pc:docMk/>
            <pc:sldMk cId="1601492055" sldId="1243"/>
            <ac:spMk id="6" creationId="{550BE1BC-6682-CAB5-EB88-8A4A2916E9F2}"/>
          </ac:spMkLst>
        </pc:spChg>
        <pc:spChg chg="add mod">
          <ac:chgData name="Jason Tinuvile" userId="8beec5a487bb6207" providerId="LiveId" clId="{BBD0D368-487B-4EB8-8E2C-A580C93462DB}" dt="2024-03-10T12:58:27.961" v="1389" actId="20577"/>
          <ac:spMkLst>
            <pc:docMk/>
            <pc:sldMk cId="1601492055" sldId="1243"/>
            <ac:spMk id="7" creationId="{5F0C427B-E87D-ECA1-774B-D4FF60E22CA8}"/>
          </ac:spMkLst>
        </pc:spChg>
        <pc:spChg chg="add mod">
          <ac:chgData name="Jason Tinuvile" userId="8beec5a487bb6207" providerId="LiveId" clId="{BBD0D368-487B-4EB8-8E2C-A580C93462DB}" dt="2024-03-10T12:08:30.007" v="1059" actId="1076"/>
          <ac:spMkLst>
            <pc:docMk/>
            <pc:sldMk cId="1601492055" sldId="1243"/>
            <ac:spMk id="8" creationId="{F3CBA4C5-C230-475B-770F-63600C963ED7}"/>
          </ac:spMkLst>
        </pc:spChg>
        <pc:spChg chg="add mod">
          <ac:chgData name="Jason Tinuvile" userId="8beec5a487bb6207" providerId="LiveId" clId="{BBD0D368-487B-4EB8-8E2C-A580C93462DB}" dt="2024-03-10T12:08:30.938" v="1061" actId="14100"/>
          <ac:spMkLst>
            <pc:docMk/>
            <pc:sldMk cId="1601492055" sldId="1243"/>
            <ac:spMk id="9" creationId="{56CFC955-D825-369F-3749-7765EB6AFC1C}"/>
          </ac:spMkLst>
        </pc:spChg>
        <pc:spChg chg="add mod">
          <ac:chgData name="Jason Tinuvile" userId="8beec5a487bb6207" providerId="LiveId" clId="{BBD0D368-487B-4EB8-8E2C-A580C93462DB}" dt="2024-03-10T12:08:30.580" v="1060" actId="1076"/>
          <ac:spMkLst>
            <pc:docMk/>
            <pc:sldMk cId="1601492055" sldId="1243"/>
            <ac:spMk id="10" creationId="{54EE395E-D039-2FB6-DF8B-6574EFB93620}"/>
          </ac:spMkLst>
        </pc:spChg>
        <pc:spChg chg="add mod">
          <ac:chgData name="Jason Tinuvile" userId="8beec5a487bb6207" providerId="LiveId" clId="{BBD0D368-487B-4EB8-8E2C-A580C93462DB}" dt="2024-03-10T12:58:33.051" v="1391" actId="20577"/>
          <ac:spMkLst>
            <pc:docMk/>
            <pc:sldMk cId="1601492055" sldId="1243"/>
            <ac:spMk id="11" creationId="{448E28A1-048A-7A89-EABB-15006C3BB03B}"/>
          </ac:spMkLst>
        </pc:spChg>
        <pc:spChg chg="add mod">
          <ac:chgData name="Jason Tinuvile" userId="8beec5a487bb6207" providerId="LiveId" clId="{BBD0D368-487B-4EB8-8E2C-A580C93462DB}" dt="2024-03-10T12:08:31.231" v="1062" actId="1076"/>
          <ac:spMkLst>
            <pc:docMk/>
            <pc:sldMk cId="1601492055" sldId="1243"/>
            <ac:spMk id="12" creationId="{C1C640E8-A6D3-B8A3-7E71-218259E1E5FC}"/>
          </ac:spMkLst>
        </pc:spChg>
        <pc:spChg chg="add mod">
          <ac:chgData name="Jason Tinuvile" userId="8beec5a487bb6207" providerId="LiveId" clId="{BBD0D368-487B-4EB8-8E2C-A580C93462DB}" dt="2024-03-10T12:08:30.007" v="1059" actId="1076"/>
          <ac:spMkLst>
            <pc:docMk/>
            <pc:sldMk cId="1601492055" sldId="1243"/>
            <ac:spMk id="13" creationId="{8C2BFB04-D027-BC68-FFDB-C7D304FCC297}"/>
          </ac:spMkLst>
        </pc:spChg>
        <pc:spChg chg="add mod">
          <ac:chgData name="Jason Tinuvile" userId="8beec5a487bb6207" providerId="LiveId" clId="{BBD0D368-487B-4EB8-8E2C-A580C93462DB}" dt="2024-03-10T12:58:51.508" v="1394" actId="1076"/>
          <ac:spMkLst>
            <pc:docMk/>
            <pc:sldMk cId="1601492055" sldId="1243"/>
            <ac:spMk id="14" creationId="{DB8C15F1-175D-ED7A-E55A-74E7EB6B01EC}"/>
          </ac:spMkLst>
        </pc:spChg>
        <pc:spChg chg="add mod">
          <ac:chgData name="Jason Tinuvile" userId="8beec5a487bb6207" providerId="LiveId" clId="{BBD0D368-487B-4EB8-8E2C-A580C93462DB}" dt="2024-03-10T12:59:36.659" v="1396" actId="20577"/>
          <ac:spMkLst>
            <pc:docMk/>
            <pc:sldMk cId="1601492055" sldId="1243"/>
            <ac:spMk id="15" creationId="{D5099113-B752-D59A-9B3C-877A07673DDF}"/>
          </ac:spMkLst>
        </pc:spChg>
        <pc:spChg chg="add mod">
          <ac:chgData name="Jason Tinuvile" userId="8beec5a487bb6207" providerId="LiveId" clId="{BBD0D368-487B-4EB8-8E2C-A580C93462DB}" dt="2024-03-10T12:59:49.985" v="1398" actId="20577"/>
          <ac:spMkLst>
            <pc:docMk/>
            <pc:sldMk cId="1601492055" sldId="1243"/>
            <ac:spMk id="16" creationId="{2E35C218-06F7-8C56-63E3-53B7DDA4699B}"/>
          </ac:spMkLst>
        </pc:spChg>
        <pc:spChg chg="add mod">
          <ac:chgData name="Jason Tinuvile" userId="8beec5a487bb6207" providerId="LiveId" clId="{BBD0D368-487B-4EB8-8E2C-A580C93462DB}" dt="2024-03-10T13:00:07.181" v="1403" actId="20577"/>
          <ac:spMkLst>
            <pc:docMk/>
            <pc:sldMk cId="1601492055" sldId="1243"/>
            <ac:spMk id="17" creationId="{DDEDC07F-FEA7-A8D7-C4C5-C9305B049D9C}"/>
          </ac:spMkLst>
        </pc:spChg>
        <pc:spChg chg="add mod">
          <ac:chgData name="Jason Tinuvile" userId="8beec5a487bb6207" providerId="LiveId" clId="{BBD0D368-487B-4EB8-8E2C-A580C93462DB}" dt="2024-03-10T13:00:00.108" v="1400" actId="20577"/>
          <ac:spMkLst>
            <pc:docMk/>
            <pc:sldMk cId="1601492055" sldId="1243"/>
            <ac:spMk id="18" creationId="{058E6665-D2D6-4152-A2E0-D920F80F40F2}"/>
          </ac:spMkLst>
        </pc:spChg>
        <pc:spChg chg="add del mod">
          <ac:chgData name="Jason Tinuvile" userId="8beec5a487bb6207" providerId="LiveId" clId="{BBD0D368-487B-4EB8-8E2C-A580C93462DB}" dt="2024-03-10T13:00:15.037" v="1404" actId="478"/>
          <ac:spMkLst>
            <pc:docMk/>
            <pc:sldMk cId="1601492055" sldId="1243"/>
            <ac:spMk id="19" creationId="{983717F5-260C-8401-211E-CC1D3D1CA4D6}"/>
          </ac:spMkLst>
        </pc:spChg>
      </pc:sldChg>
      <pc:sldChg chg="addSp delSp modSp mod">
        <pc:chgData name="Jason Tinuvile" userId="8beec5a487bb6207" providerId="LiveId" clId="{BBD0D368-487B-4EB8-8E2C-A580C93462DB}" dt="2024-03-10T13:10:15.595" v="1530" actId="478"/>
        <pc:sldMkLst>
          <pc:docMk/>
          <pc:sldMk cId="2198506279" sldId="1244"/>
        </pc:sldMkLst>
        <pc:spChg chg="add mod">
          <ac:chgData name="Jason Tinuvile" userId="8beec5a487bb6207" providerId="LiveId" clId="{BBD0D368-487B-4EB8-8E2C-A580C93462DB}" dt="2024-03-10T13:07:03.357" v="1481" actId="1076"/>
          <ac:spMkLst>
            <pc:docMk/>
            <pc:sldMk cId="2198506279" sldId="1244"/>
            <ac:spMk id="2" creationId="{DBEA0199-363A-60F3-7538-FC3A400314DD}"/>
          </ac:spMkLst>
        </pc:spChg>
        <pc:spChg chg="add mod">
          <ac:chgData name="Jason Tinuvile" userId="8beec5a487bb6207" providerId="LiveId" clId="{BBD0D368-487B-4EB8-8E2C-A580C93462DB}" dt="2024-03-10T13:07:03.357" v="1481" actId="1076"/>
          <ac:spMkLst>
            <pc:docMk/>
            <pc:sldMk cId="2198506279" sldId="1244"/>
            <ac:spMk id="5" creationId="{6229FD7E-0697-6613-912E-128681038855}"/>
          </ac:spMkLst>
        </pc:spChg>
        <pc:spChg chg="add mod">
          <ac:chgData name="Jason Tinuvile" userId="8beec5a487bb6207" providerId="LiveId" clId="{BBD0D368-487B-4EB8-8E2C-A580C93462DB}" dt="2024-03-10T13:07:03.357" v="1481" actId="1076"/>
          <ac:spMkLst>
            <pc:docMk/>
            <pc:sldMk cId="2198506279" sldId="1244"/>
            <ac:spMk id="6" creationId="{D4C35295-6D7D-E8CE-E11B-B3866C0CF527}"/>
          </ac:spMkLst>
        </pc:spChg>
        <pc:spChg chg="add mod">
          <ac:chgData name="Jason Tinuvile" userId="8beec5a487bb6207" providerId="LiveId" clId="{BBD0D368-487B-4EB8-8E2C-A580C93462DB}" dt="2024-03-10T13:07:03.357" v="1481" actId="1076"/>
          <ac:spMkLst>
            <pc:docMk/>
            <pc:sldMk cId="2198506279" sldId="1244"/>
            <ac:spMk id="7" creationId="{7405B6C2-9647-149D-2579-1CCA711D5501}"/>
          </ac:spMkLst>
        </pc:spChg>
        <pc:spChg chg="add mod">
          <ac:chgData name="Jason Tinuvile" userId="8beec5a487bb6207" providerId="LiveId" clId="{BBD0D368-487B-4EB8-8E2C-A580C93462DB}" dt="2024-03-10T13:07:03.357" v="1481" actId="1076"/>
          <ac:spMkLst>
            <pc:docMk/>
            <pc:sldMk cId="2198506279" sldId="1244"/>
            <ac:spMk id="8" creationId="{21C59385-0E95-6B86-EAAA-1007A4339A58}"/>
          </ac:spMkLst>
        </pc:spChg>
        <pc:spChg chg="add mod">
          <ac:chgData name="Jason Tinuvile" userId="8beec5a487bb6207" providerId="LiveId" clId="{BBD0D368-487B-4EB8-8E2C-A580C93462DB}" dt="2024-03-10T13:07:03.357" v="1481" actId="1076"/>
          <ac:spMkLst>
            <pc:docMk/>
            <pc:sldMk cId="2198506279" sldId="1244"/>
            <ac:spMk id="9" creationId="{B656AC77-0CEF-70DA-C4EE-E79C504F59B9}"/>
          </ac:spMkLst>
        </pc:spChg>
        <pc:spChg chg="add mod">
          <ac:chgData name="Jason Tinuvile" userId="8beec5a487bb6207" providerId="LiveId" clId="{BBD0D368-487B-4EB8-8E2C-A580C93462DB}" dt="2024-03-10T13:07:03.357" v="1481" actId="1076"/>
          <ac:spMkLst>
            <pc:docMk/>
            <pc:sldMk cId="2198506279" sldId="1244"/>
            <ac:spMk id="10" creationId="{D2E721F2-79B9-997B-A3F6-563A471D23BA}"/>
          </ac:spMkLst>
        </pc:spChg>
        <pc:spChg chg="add mod">
          <ac:chgData name="Jason Tinuvile" userId="8beec5a487bb6207" providerId="LiveId" clId="{BBD0D368-487B-4EB8-8E2C-A580C93462DB}" dt="2024-03-10T13:07:03.357" v="1481" actId="1076"/>
          <ac:spMkLst>
            <pc:docMk/>
            <pc:sldMk cId="2198506279" sldId="1244"/>
            <ac:spMk id="11" creationId="{D4C66C58-1135-1D7A-D82F-33AF40EF6EA7}"/>
          </ac:spMkLst>
        </pc:spChg>
        <pc:spChg chg="add mod">
          <ac:chgData name="Jason Tinuvile" userId="8beec5a487bb6207" providerId="LiveId" clId="{BBD0D368-487B-4EB8-8E2C-A580C93462DB}" dt="2024-03-10T13:07:03.357" v="1481" actId="1076"/>
          <ac:spMkLst>
            <pc:docMk/>
            <pc:sldMk cId="2198506279" sldId="1244"/>
            <ac:spMk id="12" creationId="{3B5FF037-EF54-DEEA-EAE5-E6C6AD8F5A1E}"/>
          </ac:spMkLst>
        </pc:spChg>
        <pc:spChg chg="add mod">
          <ac:chgData name="Jason Tinuvile" userId="8beec5a487bb6207" providerId="LiveId" clId="{BBD0D368-487B-4EB8-8E2C-A580C93462DB}" dt="2024-03-10T13:07:03.357" v="1481" actId="1076"/>
          <ac:spMkLst>
            <pc:docMk/>
            <pc:sldMk cId="2198506279" sldId="1244"/>
            <ac:spMk id="13" creationId="{73EE3A5B-82AB-8E49-4CDC-DFF125AE3489}"/>
          </ac:spMkLst>
        </pc:spChg>
        <pc:spChg chg="add mod">
          <ac:chgData name="Jason Tinuvile" userId="8beec5a487bb6207" providerId="LiveId" clId="{BBD0D368-487B-4EB8-8E2C-A580C93462DB}" dt="2024-03-10T13:07:03.357" v="1481" actId="1076"/>
          <ac:spMkLst>
            <pc:docMk/>
            <pc:sldMk cId="2198506279" sldId="1244"/>
            <ac:spMk id="14" creationId="{4A554A5A-08C6-914B-FD64-625CB2350E52}"/>
          </ac:spMkLst>
        </pc:spChg>
        <pc:spChg chg="add mod">
          <ac:chgData name="Jason Tinuvile" userId="8beec5a487bb6207" providerId="LiveId" clId="{BBD0D368-487B-4EB8-8E2C-A580C93462DB}" dt="2024-03-10T13:07:03.357" v="1481" actId="1076"/>
          <ac:spMkLst>
            <pc:docMk/>
            <pc:sldMk cId="2198506279" sldId="1244"/>
            <ac:spMk id="15" creationId="{016F63F8-DAA0-F5BC-FB94-409088A5FDA5}"/>
          </ac:spMkLst>
        </pc:spChg>
        <pc:spChg chg="add mod">
          <ac:chgData name="Jason Tinuvile" userId="8beec5a487bb6207" providerId="LiveId" clId="{BBD0D368-487B-4EB8-8E2C-A580C93462DB}" dt="2024-03-10T13:07:03.357" v="1481" actId="1076"/>
          <ac:spMkLst>
            <pc:docMk/>
            <pc:sldMk cId="2198506279" sldId="1244"/>
            <ac:spMk id="16" creationId="{54CF660B-D981-1A9F-5A92-93070318B769}"/>
          </ac:spMkLst>
        </pc:spChg>
        <pc:spChg chg="add mod">
          <ac:chgData name="Jason Tinuvile" userId="8beec5a487bb6207" providerId="LiveId" clId="{BBD0D368-487B-4EB8-8E2C-A580C93462DB}" dt="2024-03-10T13:07:03.357" v="1481" actId="1076"/>
          <ac:spMkLst>
            <pc:docMk/>
            <pc:sldMk cId="2198506279" sldId="1244"/>
            <ac:spMk id="17" creationId="{A51A3C34-97E9-19DC-FEA7-6F72B4B6FDC9}"/>
          </ac:spMkLst>
        </pc:spChg>
        <pc:spChg chg="add mod">
          <ac:chgData name="Jason Tinuvile" userId="8beec5a487bb6207" providerId="LiveId" clId="{BBD0D368-487B-4EB8-8E2C-A580C93462DB}" dt="2024-03-10T13:07:19.715" v="1484" actId="1076"/>
          <ac:spMkLst>
            <pc:docMk/>
            <pc:sldMk cId="2198506279" sldId="1244"/>
            <ac:spMk id="18" creationId="{5F07631D-6C15-CDD2-B518-C9A18CF28C62}"/>
          </ac:spMkLst>
        </pc:spChg>
        <pc:spChg chg="add mod">
          <ac:chgData name="Jason Tinuvile" userId="8beec5a487bb6207" providerId="LiveId" clId="{BBD0D368-487B-4EB8-8E2C-A580C93462DB}" dt="2024-03-10T13:07:19.715" v="1484" actId="1076"/>
          <ac:spMkLst>
            <pc:docMk/>
            <pc:sldMk cId="2198506279" sldId="1244"/>
            <ac:spMk id="19" creationId="{4CE75EA5-9EC4-E30A-C933-3D488F7D08EF}"/>
          </ac:spMkLst>
        </pc:spChg>
        <pc:spChg chg="add mod">
          <ac:chgData name="Jason Tinuvile" userId="8beec5a487bb6207" providerId="LiveId" clId="{BBD0D368-487B-4EB8-8E2C-A580C93462DB}" dt="2024-03-10T13:07:19.715" v="1484" actId="1076"/>
          <ac:spMkLst>
            <pc:docMk/>
            <pc:sldMk cId="2198506279" sldId="1244"/>
            <ac:spMk id="20" creationId="{AEA8C580-E878-22FE-10E5-D82701F505D8}"/>
          </ac:spMkLst>
        </pc:spChg>
        <pc:spChg chg="add mod">
          <ac:chgData name="Jason Tinuvile" userId="8beec5a487bb6207" providerId="LiveId" clId="{BBD0D368-487B-4EB8-8E2C-A580C93462DB}" dt="2024-03-10T13:07:19.715" v="1484" actId="1076"/>
          <ac:spMkLst>
            <pc:docMk/>
            <pc:sldMk cId="2198506279" sldId="1244"/>
            <ac:spMk id="21" creationId="{0B6D931C-1EA9-F43D-EEBB-42302BDCCA13}"/>
          </ac:spMkLst>
        </pc:spChg>
        <pc:spChg chg="add mod">
          <ac:chgData name="Jason Tinuvile" userId="8beec5a487bb6207" providerId="LiveId" clId="{BBD0D368-487B-4EB8-8E2C-A580C93462DB}" dt="2024-03-10T13:07:19.715" v="1484" actId="1076"/>
          <ac:spMkLst>
            <pc:docMk/>
            <pc:sldMk cId="2198506279" sldId="1244"/>
            <ac:spMk id="22" creationId="{E0839E0E-E7C7-A30E-9A95-3E51485A917D}"/>
          </ac:spMkLst>
        </pc:spChg>
        <pc:spChg chg="add mod">
          <ac:chgData name="Jason Tinuvile" userId="8beec5a487bb6207" providerId="LiveId" clId="{BBD0D368-487B-4EB8-8E2C-A580C93462DB}" dt="2024-03-10T13:07:19.715" v="1484" actId="1076"/>
          <ac:spMkLst>
            <pc:docMk/>
            <pc:sldMk cId="2198506279" sldId="1244"/>
            <ac:spMk id="23" creationId="{9EB4BF82-2A01-448E-5642-AA75966029C0}"/>
          </ac:spMkLst>
        </pc:spChg>
        <pc:spChg chg="add mod">
          <ac:chgData name="Jason Tinuvile" userId="8beec5a487bb6207" providerId="LiveId" clId="{BBD0D368-487B-4EB8-8E2C-A580C93462DB}" dt="2024-03-10T13:07:19.715" v="1484" actId="1076"/>
          <ac:spMkLst>
            <pc:docMk/>
            <pc:sldMk cId="2198506279" sldId="1244"/>
            <ac:spMk id="24" creationId="{CDC77AFD-BBA7-B817-D050-F937EA2DDC0F}"/>
          </ac:spMkLst>
        </pc:spChg>
        <pc:spChg chg="add mod">
          <ac:chgData name="Jason Tinuvile" userId="8beec5a487bb6207" providerId="LiveId" clId="{BBD0D368-487B-4EB8-8E2C-A580C93462DB}" dt="2024-03-10T13:07:31.768" v="1487" actId="1076"/>
          <ac:spMkLst>
            <pc:docMk/>
            <pc:sldMk cId="2198506279" sldId="1244"/>
            <ac:spMk id="25" creationId="{708C6238-1EF6-2010-FD45-2E87863102EF}"/>
          </ac:spMkLst>
        </pc:spChg>
        <pc:spChg chg="add mod">
          <ac:chgData name="Jason Tinuvile" userId="8beec5a487bb6207" providerId="LiveId" clId="{BBD0D368-487B-4EB8-8E2C-A580C93462DB}" dt="2024-03-10T13:07:19.715" v="1484" actId="1076"/>
          <ac:spMkLst>
            <pc:docMk/>
            <pc:sldMk cId="2198506279" sldId="1244"/>
            <ac:spMk id="26" creationId="{B484C623-5F26-5250-EC14-6E47CB810DF1}"/>
          </ac:spMkLst>
        </pc:spChg>
        <pc:spChg chg="add mod">
          <ac:chgData name="Jason Tinuvile" userId="8beec5a487bb6207" providerId="LiveId" clId="{BBD0D368-487B-4EB8-8E2C-A580C93462DB}" dt="2024-03-10T13:07:19.715" v="1484" actId="1076"/>
          <ac:spMkLst>
            <pc:docMk/>
            <pc:sldMk cId="2198506279" sldId="1244"/>
            <ac:spMk id="27" creationId="{356A97A5-D39D-1C6B-AD89-448A47D1205E}"/>
          </ac:spMkLst>
        </pc:spChg>
        <pc:spChg chg="add mod">
          <ac:chgData name="Jason Tinuvile" userId="8beec5a487bb6207" providerId="LiveId" clId="{BBD0D368-487B-4EB8-8E2C-A580C93462DB}" dt="2024-03-10T13:07:42.219" v="1489" actId="20577"/>
          <ac:spMkLst>
            <pc:docMk/>
            <pc:sldMk cId="2198506279" sldId="1244"/>
            <ac:spMk id="28" creationId="{78C522D6-AB05-6F34-FF14-58EE7E3243D6}"/>
          </ac:spMkLst>
        </pc:spChg>
        <pc:spChg chg="add mod">
          <ac:chgData name="Jason Tinuvile" userId="8beec5a487bb6207" providerId="LiveId" clId="{BBD0D368-487B-4EB8-8E2C-A580C93462DB}" dt="2024-03-10T13:07:53.649" v="1494" actId="20577"/>
          <ac:spMkLst>
            <pc:docMk/>
            <pc:sldMk cId="2198506279" sldId="1244"/>
            <ac:spMk id="29" creationId="{D0D0FEB6-421D-F1DA-C8E2-B9F1E945C61B}"/>
          </ac:spMkLst>
        </pc:spChg>
        <pc:spChg chg="add mod">
          <ac:chgData name="Jason Tinuvile" userId="8beec5a487bb6207" providerId="LiveId" clId="{BBD0D368-487B-4EB8-8E2C-A580C93462DB}" dt="2024-03-10T13:08:28.566" v="1501" actId="14100"/>
          <ac:spMkLst>
            <pc:docMk/>
            <pc:sldMk cId="2198506279" sldId="1244"/>
            <ac:spMk id="30" creationId="{8E6D01EB-0AF4-3141-2051-AA4AF02B9573}"/>
          </ac:spMkLst>
        </pc:spChg>
        <pc:spChg chg="add mod">
          <ac:chgData name="Jason Tinuvile" userId="8beec5a487bb6207" providerId="LiveId" clId="{BBD0D368-487B-4EB8-8E2C-A580C93462DB}" dt="2024-03-10T13:08:14.461" v="1496" actId="1076"/>
          <ac:spMkLst>
            <pc:docMk/>
            <pc:sldMk cId="2198506279" sldId="1244"/>
            <ac:spMk id="31" creationId="{65C57C9F-55FF-11F2-2A29-A9C47E3B4489}"/>
          </ac:spMkLst>
        </pc:spChg>
        <pc:spChg chg="add mod">
          <ac:chgData name="Jason Tinuvile" userId="8beec5a487bb6207" providerId="LiveId" clId="{BBD0D368-487B-4EB8-8E2C-A580C93462DB}" dt="2024-03-10T13:08:14.461" v="1496" actId="1076"/>
          <ac:spMkLst>
            <pc:docMk/>
            <pc:sldMk cId="2198506279" sldId="1244"/>
            <ac:spMk id="32" creationId="{E43E7EC5-AB5E-D5BB-DBBC-0E3DDB41B946}"/>
          </ac:spMkLst>
        </pc:spChg>
        <pc:spChg chg="add mod">
          <ac:chgData name="Jason Tinuvile" userId="8beec5a487bb6207" providerId="LiveId" clId="{BBD0D368-487B-4EB8-8E2C-A580C93462DB}" dt="2024-03-10T13:08:14.461" v="1496" actId="1076"/>
          <ac:spMkLst>
            <pc:docMk/>
            <pc:sldMk cId="2198506279" sldId="1244"/>
            <ac:spMk id="33" creationId="{2454361B-1418-4764-9BEA-980E05E50FF4}"/>
          </ac:spMkLst>
        </pc:spChg>
        <pc:spChg chg="add mod">
          <ac:chgData name="Jason Tinuvile" userId="8beec5a487bb6207" providerId="LiveId" clId="{BBD0D368-487B-4EB8-8E2C-A580C93462DB}" dt="2024-03-10T13:08:14.461" v="1496" actId="1076"/>
          <ac:spMkLst>
            <pc:docMk/>
            <pc:sldMk cId="2198506279" sldId="1244"/>
            <ac:spMk id="34" creationId="{34597BE6-40DC-3CCC-9B42-FBEF5CDBE7E9}"/>
          </ac:spMkLst>
        </pc:spChg>
        <pc:spChg chg="add mod">
          <ac:chgData name="Jason Tinuvile" userId="8beec5a487bb6207" providerId="LiveId" clId="{BBD0D368-487B-4EB8-8E2C-A580C93462DB}" dt="2024-03-10T13:08:14.461" v="1496" actId="1076"/>
          <ac:spMkLst>
            <pc:docMk/>
            <pc:sldMk cId="2198506279" sldId="1244"/>
            <ac:spMk id="35" creationId="{B63354DB-6365-5DE8-1CA1-066CE318B441}"/>
          </ac:spMkLst>
        </pc:spChg>
        <pc:spChg chg="add mod">
          <ac:chgData name="Jason Tinuvile" userId="8beec5a487bb6207" providerId="LiveId" clId="{BBD0D368-487B-4EB8-8E2C-A580C93462DB}" dt="2024-03-10T13:08:35.730" v="1504" actId="1076"/>
          <ac:spMkLst>
            <pc:docMk/>
            <pc:sldMk cId="2198506279" sldId="1244"/>
            <ac:spMk id="36" creationId="{71221541-4FB1-3AE6-5C06-6BA225085B80}"/>
          </ac:spMkLst>
        </pc:spChg>
        <pc:spChg chg="add del mod">
          <ac:chgData name="Jason Tinuvile" userId="8beec5a487bb6207" providerId="LiveId" clId="{BBD0D368-487B-4EB8-8E2C-A580C93462DB}" dt="2024-03-10T13:08:56.864" v="1508" actId="478"/>
          <ac:spMkLst>
            <pc:docMk/>
            <pc:sldMk cId="2198506279" sldId="1244"/>
            <ac:spMk id="37" creationId="{E9E09CF9-A95C-7C5A-8992-0E617312CD04}"/>
          </ac:spMkLst>
        </pc:spChg>
        <pc:spChg chg="add mod">
          <ac:chgData name="Jason Tinuvile" userId="8beec5a487bb6207" providerId="LiveId" clId="{BBD0D368-487B-4EB8-8E2C-A580C93462DB}" dt="2024-03-10T13:08:38.795" v="1505" actId="1076"/>
          <ac:spMkLst>
            <pc:docMk/>
            <pc:sldMk cId="2198506279" sldId="1244"/>
            <ac:spMk id="38" creationId="{F9B817EB-2359-1C43-831C-18364478B3C9}"/>
          </ac:spMkLst>
        </pc:spChg>
        <pc:spChg chg="add mod">
          <ac:chgData name="Jason Tinuvile" userId="8beec5a487bb6207" providerId="LiveId" clId="{BBD0D368-487B-4EB8-8E2C-A580C93462DB}" dt="2024-03-10T13:08:14.461" v="1496" actId="1076"/>
          <ac:spMkLst>
            <pc:docMk/>
            <pc:sldMk cId="2198506279" sldId="1244"/>
            <ac:spMk id="39" creationId="{77AB0D11-FA17-BCD8-3F3E-8500D7FB782C}"/>
          </ac:spMkLst>
        </pc:spChg>
        <pc:spChg chg="add mod">
          <ac:chgData name="Jason Tinuvile" userId="8beec5a487bb6207" providerId="LiveId" clId="{BBD0D368-487B-4EB8-8E2C-A580C93462DB}" dt="2024-03-10T13:08:48.315" v="1507" actId="1076"/>
          <ac:spMkLst>
            <pc:docMk/>
            <pc:sldMk cId="2198506279" sldId="1244"/>
            <ac:spMk id="40" creationId="{A2F54807-28A0-747A-8A9C-752EA97DFE82}"/>
          </ac:spMkLst>
        </pc:spChg>
        <pc:spChg chg="add del mod">
          <ac:chgData name="Jason Tinuvile" userId="8beec5a487bb6207" providerId="LiveId" clId="{BBD0D368-487B-4EB8-8E2C-A580C93462DB}" dt="2024-03-10T13:09:00.393" v="1510" actId="478"/>
          <ac:spMkLst>
            <pc:docMk/>
            <pc:sldMk cId="2198506279" sldId="1244"/>
            <ac:spMk id="41" creationId="{3B6470B6-99F0-5363-337B-7A7C74EE4507}"/>
          </ac:spMkLst>
        </pc:spChg>
        <pc:spChg chg="add mod">
          <ac:chgData name="Jason Tinuvile" userId="8beec5a487bb6207" providerId="LiveId" clId="{BBD0D368-487B-4EB8-8E2C-A580C93462DB}" dt="2024-03-10T13:09:50.040" v="1518" actId="14100"/>
          <ac:spMkLst>
            <pc:docMk/>
            <pc:sldMk cId="2198506279" sldId="1244"/>
            <ac:spMk id="42" creationId="{35530461-B47B-FCAA-0258-8CAA3E84C876}"/>
          </ac:spMkLst>
        </pc:spChg>
        <pc:spChg chg="add mod">
          <ac:chgData name="Jason Tinuvile" userId="8beec5a487bb6207" providerId="LiveId" clId="{BBD0D368-487B-4EB8-8E2C-A580C93462DB}" dt="2024-03-10T13:09:53.488" v="1519" actId="14100"/>
          <ac:spMkLst>
            <pc:docMk/>
            <pc:sldMk cId="2198506279" sldId="1244"/>
            <ac:spMk id="43" creationId="{94A77607-BEC0-AE9B-1BAE-913E3DDACEFB}"/>
          </ac:spMkLst>
        </pc:spChg>
        <pc:spChg chg="add del mod">
          <ac:chgData name="Jason Tinuvile" userId="8beec5a487bb6207" providerId="LiveId" clId="{BBD0D368-487B-4EB8-8E2C-A580C93462DB}" dt="2024-03-10T13:09:57.457" v="1520" actId="478"/>
          <ac:spMkLst>
            <pc:docMk/>
            <pc:sldMk cId="2198506279" sldId="1244"/>
            <ac:spMk id="44" creationId="{D5E60AFB-6035-BE26-E7DD-43644EE517ED}"/>
          </ac:spMkLst>
        </pc:spChg>
        <pc:spChg chg="add mod">
          <ac:chgData name="Jason Tinuvile" userId="8beec5a487bb6207" providerId="LiveId" clId="{BBD0D368-487B-4EB8-8E2C-A580C93462DB}" dt="2024-03-10T13:09:38.759" v="1515" actId="1076"/>
          <ac:spMkLst>
            <pc:docMk/>
            <pc:sldMk cId="2198506279" sldId="1244"/>
            <ac:spMk id="45" creationId="{80848737-E9AB-DD8A-0BFD-985BFE35584A}"/>
          </ac:spMkLst>
        </pc:spChg>
        <pc:spChg chg="add mod">
          <ac:chgData name="Jason Tinuvile" userId="8beec5a487bb6207" providerId="LiveId" clId="{BBD0D368-487B-4EB8-8E2C-A580C93462DB}" dt="2024-03-10T13:09:38.759" v="1515" actId="1076"/>
          <ac:spMkLst>
            <pc:docMk/>
            <pc:sldMk cId="2198506279" sldId="1244"/>
            <ac:spMk id="46" creationId="{622FA9D6-B1E7-FF4B-282E-DFA7AEE39740}"/>
          </ac:spMkLst>
        </pc:spChg>
        <pc:spChg chg="add del mod">
          <ac:chgData name="Jason Tinuvile" userId="8beec5a487bb6207" providerId="LiveId" clId="{BBD0D368-487B-4EB8-8E2C-A580C93462DB}" dt="2024-03-10T13:10:15.595" v="1530" actId="478"/>
          <ac:spMkLst>
            <pc:docMk/>
            <pc:sldMk cId="2198506279" sldId="1244"/>
            <ac:spMk id="47" creationId="{2A4303EF-63D9-BE57-1A7D-CEA21F72C819}"/>
          </ac:spMkLst>
        </pc:spChg>
        <pc:spChg chg="add mod">
          <ac:chgData name="Jason Tinuvile" userId="8beec5a487bb6207" providerId="LiveId" clId="{BBD0D368-487B-4EB8-8E2C-A580C93462DB}" dt="2024-03-10T13:10:13.793" v="1529" actId="1076"/>
          <ac:spMkLst>
            <pc:docMk/>
            <pc:sldMk cId="2198506279" sldId="1244"/>
            <ac:spMk id="48" creationId="{20D38A24-8A3A-8B3A-D7FD-18A5F89A7DF3}"/>
          </ac:spMkLst>
        </pc:spChg>
        <pc:spChg chg="add mod">
          <ac:chgData name="Jason Tinuvile" userId="8beec5a487bb6207" providerId="LiveId" clId="{BBD0D368-487B-4EB8-8E2C-A580C93462DB}" dt="2024-03-10T13:09:14.130" v="1512" actId="1076"/>
          <ac:spMkLst>
            <pc:docMk/>
            <pc:sldMk cId="2198506279" sldId="1244"/>
            <ac:spMk id="49" creationId="{BDC78598-0C82-4EB6-1BC3-0CCD06184A89}"/>
          </ac:spMkLst>
        </pc:spChg>
        <pc:spChg chg="add mod">
          <ac:chgData name="Jason Tinuvile" userId="8beec5a487bb6207" providerId="LiveId" clId="{BBD0D368-487B-4EB8-8E2C-A580C93462DB}" dt="2024-03-10T13:09:14.130" v="1512" actId="1076"/>
          <ac:spMkLst>
            <pc:docMk/>
            <pc:sldMk cId="2198506279" sldId="1244"/>
            <ac:spMk id="50" creationId="{B25FD98F-413D-FB35-BF18-CD54B55912F4}"/>
          </ac:spMkLst>
        </pc:spChg>
      </pc:sldChg>
      <pc:sldChg chg="addSp delSp modSp mod">
        <pc:chgData name="Jason Tinuvile" userId="8beec5a487bb6207" providerId="LiveId" clId="{BBD0D368-487B-4EB8-8E2C-A580C93462DB}" dt="2024-03-10T11:13:35.620" v="395" actId="20577"/>
        <pc:sldMkLst>
          <pc:docMk/>
          <pc:sldMk cId="2843064917" sldId="1246"/>
        </pc:sldMkLst>
        <pc:spChg chg="add mod">
          <ac:chgData name="Jason Tinuvile" userId="8beec5a487bb6207" providerId="LiveId" clId="{BBD0D368-487B-4EB8-8E2C-A580C93462DB}" dt="2024-03-10T11:03:12.935" v="65"/>
          <ac:spMkLst>
            <pc:docMk/>
            <pc:sldMk cId="2843064917" sldId="1246"/>
            <ac:spMk id="2" creationId="{70456B36-0730-9AC0-DE9B-EB03FFB32188}"/>
          </ac:spMkLst>
        </pc:spChg>
        <pc:spChg chg="add mod">
          <ac:chgData name="Jason Tinuvile" userId="8beec5a487bb6207" providerId="LiveId" clId="{BBD0D368-487B-4EB8-8E2C-A580C93462DB}" dt="2024-03-10T11:03:12.935" v="65"/>
          <ac:spMkLst>
            <pc:docMk/>
            <pc:sldMk cId="2843064917" sldId="1246"/>
            <ac:spMk id="5" creationId="{FDE7FCA9-917F-666E-0387-44FCE29DE500}"/>
          </ac:spMkLst>
        </pc:spChg>
        <pc:spChg chg="add mod">
          <ac:chgData name="Jason Tinuvile" userId="8beec5a487bb6207" providerId="LiveId" clId="{BBD0D368-487B-4EB8-8E2C-A580C93462DB}" dt="2024-03-10T11:11:48.554" v="300" actId="1076"/>
          <ac:spMkLst>
            <pc:docMk/>
            <pc:sldMk cId="2843064917" sldId="1246"/>
            <ac:spMk id="6" creationId="{DF4A51F1-9262-ECC3-4282-4443E64FDC6E}"/>
          </ac:spMkLst>
        </pc:spChg>
        <pc:spChg chg="add mod">
          <ac:chgData name="Jason Tinuvile" userId="8beec5a487bb6207" providerId="LiveId" clId="{BBD0D368-487B-4EB8-8E2C-A580C93462DB}" dt="2024-03-10T11:11:59.986" v="305" actId="20577"/>
          <ac:spMkLst>
            <pc:docMk/>
            <pc:sldMk cId="2843064917" sldId="1246"/>
            <ac:spMk id="7" creationId="{C101C67E-FD28-F28C-FE3A-05A8CE50BF5C}"/>
          </ac:spMkLst>
        </pc:spChg>
        <pc:spChg chg="add del mod">
          <ac:chgData name="Jason Tinuvile" userId="8beec5a487bb6207" providerId="LiveId" clId="{BBD0D368-487B-4EB8-8E2C-A580C93462DB}" dt="2024-03-10T11:12:23.019" v="316"/>
          <ac:spMkLst>
            <pc:docMk/>
            <pc:sldMk cId="2843064917" sldId="1246"/>
            <ac:spMk id="8" creationId="{5E997B67-F678-A343-A529-F82AE771E5E7}"/>
          </ac:spMkLst>
        </pc:spChg>
        <pc:spChg chg="add del mod">
          <ac:chgData name="Jason Tinuvile" userId="8beec5a487bb6207" providerId="LiveId" clId="{BBD0D368-487B-4EB8-8E2C-A580C93462DB}" dt="2024-03-10T11:12:23.019" v="318"/>
          <ac:spMkLst>
            <pc:docMk/>
            <pc:sldMk cId="2843064917" sldId="1246"/>
            <ac:spMk id="9" creationId="{BCF77967-2CF7-1E46-7539-61321FB1AA0B}"/>
          </ac:spMkLst>
        </pc:spChg>
        <pc:spChg chg="add del mod">
          <ac:chgData name="Jason Tinuvile" userId="8beec5a487bb6207" providerId="LiveId" clId="{BBD0D368-487B-4EB8-8E2C-A580C93462DB}" dt="2024-03-10T11:12:23.019" v="320"/>
          <ac:spMkLst>
            <pc:docMk/>
            <pc:sldMk cId="2843064917" sldId="1246"/>
            <ac:spMk id="10" creationId="{87CD646E-1F23-8B0D-A235-48AAD44866FD}"/>
          </ac:spMkLst>
        </pc:spChg>
        <pc:spChg chg="add del mod">
          <ac:chgData name="Jason Tinuvile" userId="8beec5a487bb6207" providerId="LiveId" clId="{BBD0D368-487B-4EB8-8E2C-A580C93462DB}" dt="2024-03-10T11:12:23.019" v="322"/>
          <ac:spMkLst>
            <pc:docMk/>
            <pc:sldMk cId="2843064917" sldId="1246"/>
            <ac:spMk id="11" creationId="{C806BED0-96DA-AC7B-902C-35A9DC2B89D3}"/>
          </ac:spMkLst>
        </pc:spChg>
        <pc:spChg chg="add mod">
          <ac:chgData name="Jason Tinuvile" userId="8beec5a487bb6207" providerId="LiveId" clId="{BBD0D368-487B-4EB8-8E2C-A580C93462DB}" dt="2024-03-10T11:03:12.935" v="65"/>
          <ac:spMkLst>
            <pc:docMk/>
            <pc:sldMk cId="2843064917" sldId="1246"/>
            <ac:spMk id="12" creationId="{C74D1B8B-12FA-4E05-DA41-48C67C0FB112}"/>
          </ac:spMkLst>
        </pc:spChg>
        <pc:spChg chg="add mod">
          <ac:chgData name="Jason Tinuvile" userId="8beec5a487bb6207" providerId="LiveId" clId="{BBD0D368-487B-4EB8-8E2C-A580C93462DB}" dt="2024-03-10T11:03:14.064" v="66"/>
          <ac:spMkLst>
            <pc:docMk/>
            <pc:sldMk cId="2843064917" sldId="1246"/>
            <ac:spMk id="13" creationId="{0D59A1EE-1A0F-626C-B57D-E0D2B04A09B2}"/>
          </ac:spMkLst>
        </pc:spChg>
        <pc:spChg chg="add mod">
          <ac:chgData name="Jason Tinuvile" userId="8beec5a487bb6207" providerId="LiveId" clId="{BBD0D368-487B-4EB8-8E2C-A580C93462DB}" dt="2024-03-10T11:03:14.064" v="66"/>
          <ac:spMkLst>
            <pc:docMk/>
            <pc:sldMk cId="2843064917" sldId="1246"/>
            <ac:spMk id="14" creationId="{5B58054C-2020-4694-27C8-57E72719935A}"/>
          </ac:spMkLst>
        </pc:spChg>
        <pc:spChg chg="add mod">
          <ac:chgData name="Jason Tinuvile" userId="8beec5a487bb6207" providerId="LiveId" clId="{BBD0D368-487B-4EB8-8E2C-A580C93462DB}" dt="2024-03-10T11:03:14.064" v="66"/>
          <ac:spMkLst>
            <pc:docMk/>
            <pc:sldMk cId="2843064917" sldId="1246"/>
            <ac:spMk id="15" creationId="{39206A31-57C4-AA96-5FB5-55898A87C50B}"/>
          </ac:spMkLst>
        </pc:spChg>
        <pc:spChg chg="add mod">
          <ac:chgData name="Jason Tinuvile" userId="8beec5a487bb6207" providerId="LiveId" clId="{BBD0D368-487B-4EB8-8E2C-A580C93462DB}" dt="2024-03-10T11:03:14.064" v="66"/>
          <ac:spMkLst>
            <pc:docMk/>
            <pc:sldMk cId="2843064917" sldId="1246"/>
            <ac:spMk id="16" creationId="{F26EE4DA-0F26-1101-6620-0CC9FBE596F3}"/>
          </ac:spMkLst>
        </pc:spChg>
        <pc:spChg chg="add mod">
          <ac:chgData name="Jason Tinuvile" userId="8beec5a487bb6207" providerId="LiveId" clId="{BBD0D368-487B-4EB8-8E2C-A580C93462DB}" dt="2024-03-10T11:03:14.064" v="66"/>
          <ac:spMkLst>
            <pc:docMk/>
            <pc:sldMk cId="2843064917" sldId="1246"/>
            <ac:spMk id="17" creationId="{1885FC2F-8E2C-ABAD-3A6E-8698F06561AD}"/>
          </ac:spMkLst>
        </pc:spChg>
        <pc:spChg chg="add mod">
          <ac:chgData name="Jason Tinuvile" userId="8beec5a487bb6207" providerId="LiveId" clId="{BBD0D368-487B-4EB8-8E2C-A580C93462DB}" dt="2024-03-10T11:03:14.064" v="66"/>
          <ac:spMkLst>
            <pc:docMk/>
            <pc:sldMk cId="2843064917" sldId="1246"/>
            <ac:spMk id="18" creationId="{4D1F57D5-6E85-AEAE-5285-5DD3EBF80667}"/>
          </ac:spMkLst>
        </pc:spChg>
        <pc:spChg chg="add mod">
          <ac:chgData name="Jason Tinuvile" userId="8beec5a487bb6207" providerId="LiveId" clId="{BBD0D368-487B-4EB8-8E2C-A580C93462DB}" dt="2024-03-10T11:03:14.064" v="66"/>
          <ac:spMkLst>
            <pc:docMk/>
            <pc:sldMk cId="2843064917" sldId="1246"/>
            <ac:spMk id="19" creationId="{D0E805B4-3D75-81EA-428B-2BCB20567810}"/>
          </ac:spMkLst>
        </pc:spChg>
        <pc:spChg chg="add mod">
          <ac:chgData name="Jason Tinuvile" userId="8beec5a487bb6207" providerId="LiveId" clId="{BBD0D368-487B-4EB8-8E2C-A580C93462DB}" dt="2024-03-10T11:03:14.064" v="66"/>
          <ac:spMkLst>
            <pc:docMk/>
            <pc:sldMk cId="2843064917" sldId="1246"/>
            <ac:spMk id="20" creationId="{82A95354-AFE8-BD01-CD1D-72675E911D63}"/>
          </ac:spMkLst>
        </pc:spChg>
        <pc:spChg chg="add mod">
          <ac:chgData name="Jason Tinuvile" userId="8beec5a487bb6207" providerId="LiveId" clId="{BBD0D368-487B-4EB8-8E2C-A580C93462DB}" dt="2024-03-10T11:03:14.064" v="66"/>
          <ac:spMkLst>
            <pc:docMk/>
            <pc:sldMk cId="2843064917" sldId="1246"/>
            <ac:spMk id="21" creationId="{609EFBDB-8414-694D-9C14-163E2C620DA1}"/>
          </ac:spMkLst>
        </pc:spChg>
        <pc:spChg chg="add mod">
          <ac:chgData name="Jason Tinuvile" userId="8beec5a487bb6207" providerId="LiveId" clId="{BBD0D368-487B-4EB8-8E2C-A580C93462DB}" dt="2024-03-10T11:03:29.898" v="68" actId="1076"/>
          <ac:spMkLst>
            <pc:docMk/>
            <pc:sldMk cId="2843064917" sldId="1246"/>
            <ac:spMk id="22" creationId="{C070D2CB-6359-B25D-DBA3-7F649114083C}"/>
          </ac:spMkLst>
        </pc:spChg>
        <pc:spChg chg="add mod">
          <ac:chgData name="Jason Tinuvile" userId="8beec5a487bb6207" providerId="LiveId" clId="{BBD0D368-487B-4EB8-8E2C-A580C93462DB}" dt="2024-03-10T11:03:29.898" v="68" actId="1076"/>
          <ac:spMkLst>
            <pc:docMk/>
            <pc:sldMk cId="2843064917" sldId="1246"/>
            <ac:spMk id="23" creationId="{5F8FB763-EAA3-2AD4-F69D-0AAFCA64CA27}"/>
          </ac:spMkLst>
        </pc:spChg>
        <pc:spChg chg="add mod">
          <ac:chgData name="Jason Tinuvile" userId="8beec5a487bb6207" providerId="LiveId" clId="{BBD0D368-487B-4EB8-8E2C-A580C93462DB}" dt="2024-03-10T11:11:52.477" v="301" actId="20577"/>
          <ac:spMkLst>
            <pc:docMk/>
            <pc:sldMk cId="2843064917" sldId="1246"/>
            <ac:spMk id="24" creationId="{94356DD5-5F65-6CAD-57A3-31B08CE2FFA5}"/>
          </ac:spMkLst>
        </pc:spChg>
        <pc:spChg chg="add del mod">
          <ac:chgData name="Jason Tinuvile" userId="8beec5a487bb6207" providerId="LiveId" clId="{BBD0D368-487B-4EB8-8E2C-A580C93462DB}" dt="2024-03-10T11:12:23.019" v="332"/>
          <ac:spMkLst>
            <pc:docMk/>
            <pc:sldMk cId="2843064917" sldId="1246"/>
            <ac:spMk id="25" creationId="{F98211C8-429E-6C6D-E1FA-29682ABB94E8}"/>
          </ac:spMkLst>
        </pc:spChg>
        <pc:spChg chg="add del mod">
          <ac:chgData name="Jason Tinuvile" userId="8beec5a487bb6207" providerId="LiveId" clId="{BBD0D368-487B-4EB8-8E2C-A580C93462DB}" dt="2024-03-10T11:12:23.019" v="330"/>
          <ac:spMkLst>
            <pc:docMk/>
            <pc:sldMk cId="2843064917" sldId="1246"/>
            <ac:spMk id="26" creationId="{2B1392F9-F7C3-2599-4637-0359C91C48D9}"/>
          </ac:spMkLst>
        </pc:spChg>
        <pc:spChg chg="add del mod">
          <ac:chgData name="Jason Tinuvile" userId="8beec5a487bb6207" providerId="LiveId" clId="{BBD0D368-487B-4EB8-8E2C-A580C93462DB}" dt="2024-03-10T11:12:23.019" v="328"/>
          <ac:spMkLst>
            <pc:docMk/>
            <pc:sldMk cId="2843064917" sldId="1246"/>
            <ac:spMk id="27" creationId="{359B6258-17B2-0C77-994C-FCCAFB376D16}"/>
          </ac:spMkLst>
        </pc:spChg>
        <pc:spChg chg="add del mod">
          <ac:chgData name="Jason Tinuvile" userId="8beec5a487bb6207" providerId="LiveId" clId="{BBD0D368-487B-4EB8-8E2C-A580C93462DB}" dt="2024-03-10T11:12:23.019" v="326"/>
          <ac:spMkLst>
            <pc:docMk/>
            <pc:sldMk cId="2843064917" sldId="1246"/>
            <ac:spMk id="28" creationId="{3318DC5E-384B-8BCC-65F6-5F4520FAA6C1}"/>
          </ac:spMkLst>
        </pc:spChg>
        <pc:spChg chg="add del mod">
          <ac:chgData name="Jason Tinuvile" userId="8beec5a487bb6207" providerId="LiveId" clId="{BBD0D368-487B-4EB8-8E2C-A580C93462DB}" dt="2024-03-10T11:12:23.019" v="324"/>
          <ac:spMkLst>
            <pc:docMk/>
            <pc:sldMk cId="2843064917" sldId="1246"/>
            <ac:spMk id="29" creationId="{46CCCFC1-0CEB-5BD6-78FE-A10A484DA94F}"/>
          </ac:spMkLst>
        </pc:spChg>
        <pc:spChg chg="add mod">
          <ac:chgData name="Jason Tinuvile" userId="8beec5a487bb6207" providerId="LiveId" clId="{BBD0D368-487B-4EB8-8E2C-A580C93462DB}" dt="2024-03-10T11:13:35.620" v="395" actId="20577"/>
          <ac:spMkLst>
            <pc:docMk/>
            <pc:sldMk cId="2843064917" sldId="1246"/>
            <ac:spMk id="30" creationId="{60B242BC-3421-EF09-FEA9-B2E5F493DA33}"/>
          </ac:spMkLst>
        </pc:spChg>
        <pc:spChg chg="add mod">
          <ac:chgData name="Jason Tinuvile" userId="8beec5a487bb6207" providerId="LiveId" clId="{BBD0D368-487B-4EB8-8E2C-A580C93462DB}" dt="2024-03-10T11:12:57.517" v="380" actId="1076"/>
          <ac:spMkLst>
            <pc:docMk/>
            <pc:sldMk cId="2843064917" sldId="1246"/>
            <ac:spMk id="31" creationId="{A876CD98-BB2F-F59B-A5D1-31BCF6DC36EA}"/>
          </ac:spMkLst>
        </pc:spChg>
      </pc:sldChg>
      <pc:sldChg chg="addSp delSp modSp mod">
        <pc:chgData name="Jason Tinuvile" userId="8beec5a487bb6207" providerId="LiveId" clId="{BBD0D368-487B-4EB8-8E2C-A580C93462DB}" dt="2024-03-10T13:07:12.493" v="1482" actId="14100"/>
        <pc:sldMkLst>
          <pc:docMk/>
          <pc:sldMk cId="884708423" sldId="1247"/>
        </pc:sldMkLst>
        <pc:spChg chg="add del">
          <ac:chgData name="Jason Tinuvile" userId="8beec5a487bb6207" providerId="LiveId" clId="{BBD0D368-487B-4EB8-8E2C-A580C93462DB}" dt="2024-03-10T13:00:27.605" v="1406" actId="478"/>
          <ac:spMkLst>
            <pc:docMk/>
            <pc:sldMk cId="884708423" sldId="1247"/>
            <ac:spMk id="5" creationId="{7413EA21-D3F5-5BB6-3FB7-C86644988A10}"/>
          </ac:spMkLst>
        </pc:spChg>
        <pc:spChg chg="add mod">
          <ac:chgData name="Jason Tinuvile" userId="8beec5a487bb6207" providerId="LiveId" clId="{BBD0D368-487B-4EB8-8E2C-A580C93462DB}" dt="2024-03-10T13:01:08.457" v="1411" actId="1076"/>
          <ac:spMkLst>
            <pc:docMk/>
            <pc:sldMk cId="884708423" sldId="1247"/>
            <ac:spMk id="6" creationId="{DFD2182B-1A51-E2D1-E4CF-F3B34ACAE019}"/>
          </ac:spMkLst>
        </pc:spChg>
        <pc:spChg chg="add mod">
          <ac:chgData name="Jason Tinuvile" userId="8beec5a487bb6207" providerId="LiveId" clId="{BBD0D368-487B-4EB8-8E2C-A580C93462DB}" dt="2024-03-10T13:01:08.457" v="1411" actId="1076"/>
          <ac:spMkLst>
            <pc:docMk/>
            <pc:sldMk cId="884708423" sldId="1247"/>
            <ac:spMk id="7" creationId="{C4383502-299D-59AD-B996-E637AF21A590}"/>
          </ac:spMkLst>
        </pc:spChg>
        <pc:spChg chg="add mod">
          <ac:chgData name="Jason Tinuvile" userId="8beec5a487bb6207" providerId="LiveId" clId="{BBD0D368-487B-4EB8-8E2C-A580C93462DB}" dt="2024-03-10T13:01:08.457" v="1411" actId="1076"/>
          <ac:spMkLst>
            <pc:docMk/>
            <pc:sldMk cId="884708423" sldId="1247"/>
            <ac:spMk id="8" creationId="{B2206BF5-BC23-65FC-8A65-3C916F89515C}"/>
          </ac:spMkLst>
        </pc:spChg>
        <pc:spChg chg="add mod">
          <ac:chgData name="Jason Tinuvile" userId="8beec5a487bb6207" providerId="LiveId" clId="{BBD0D368-487B-4EB8-8E2C-A580C93462DB}" dt="2024-03-10T13:01:08.457" v="1411" actId="1076"/>
          <ac:spMkLst>
            <pc:docMk/>
            <pc:sldMk cId="884708423" sldId="1247"/>
            <ac:spMk id="9" creationId="{192DED84-8741-F27F-8A14-5EAF70AC30C0}"/>
          </ac:spMkLst>
        </pc:spChg>
        <pc:spChg chg="add mod">
          <ac:chgData name="Jason Tinuvile" userId="8beec5a487bb6207" providerId="LiveId" clId="{BBD0D368-487B-4EB8-8E2C-A580C93462DB}" dt="2024-03-10T13:01:08.457" v="1411" actId="1076"/>
          <ac:spMkLst>
            <pc:docMk/>
            <pc:sldMk cId="884708423" sldId="1247"/>
            <ac:spMk id="10" creationId="{11F4D4E4-2496-F0F1-5AD2-E82CD5EE91C3}"/>
          </ac:spMkLst>
        </pc:spChg>
        <pc:spChg chg="add mod">
          <ac:chgData name="Jason Tinuvile" userId="8beec5a487bb6207" providerId="LiveId" clId="{BBD0D368-487B-4EB8-8E2C-A580C93462DB}" dt="2024-03-10T13:01:08.457" v="1411" actId="1076"/>
          <ac:spMkLst>
            <pc:docMk/>
            <pc:sldMk cId="884708423" sldId="1247"/>
            <ac:spMk id="11" creationId="{5813DAF2-71B3-DCA6-A3A8-CDC3AD909AEE}"/>
          </ac:spMkLst>
        </pc:spChg>
        <pc:spChg chg="add mod">
          <ac:chgData name="Jason Tinuvile" userId="8beec5a487bb6207" providerId="LiveId" clId="{BBD0D368-487B-4EB8-8E2C-A580C93462DB}" dt="2024-03-10T13:01:08.457" v="1411" actId="1076"/>
          <ac:spMkLst>
            <pc:docMk/>
            <pc:sldMk cId="884708423" sldId="1247"/>
            <ac:spMk id="12" creationId="{ABAF5D40-E78F-4ED0-BBC2-7813B7524159}"/>
          </ac:spMkLst>
        </pc:spChg>
        <pc:spChg chg="add mod">
          <ac:chgData name="Jason Tinuvile" userId="8beec5a487bb6207" providerId="LiveId" clId="{BBD0D368-487B-4EB8-8E2C-A580C93462DB}" dt="2024-03-10T13:01:08.457" v="1411" actId="1076"/>
          <ac:spMkLst>
            <pc:docMk/>
            <pc:sldMk cId="884708423" sldId="1247"/>
            <ac:spMk id="13" creationId="{71D7FBBF-9864-52B3-13B3-7E3488D52361}"/>
          </ac:spMkLst>
        </pc:spChg>
        <pc:spChg chg="add mod">
          <ac:chgData name="Jason Tinuvile" userId="8beec5a487bb6207" providerId="LiveId" clId="{BBD0D368-487B-4EB8-8E2C-A580C93462DB}" dt="2024-03-10T13:01:08.457" v="1411" actId="1076"/>
          <ac:spMkLst>
            <pc:docMk/>
            <pc:sldMk cId="884708423" sldId="1247"/>
            <ac:spMk id="14" creationId="{785896BC-2EDA-00B9-C2BB-17848C8E247B}"/>
          </ac:spMkLst>
        </pc:spChg>
        <pc:spChg chg="add mod">
          <ac:chgData name="Jason Tinuvile" userId="8beec5a487bb6207" providerId="LiveId" clId="{BBD0D368-487B-4EB8-8E2C-A580C93462DB}" dt="2024-03-10T13:01:08.457" v="1411" actId="1076"/>
          <ac:spMkLst>
            <pc:docMk/>
            <pc:sldMk cId="884708423" sldId="1247"/>
            <ac:spMk id="15" creationId="{571489F8-6119-596D-3885-86CDDD1D24FE}"/>
          </ac:spMkLst>
        </pc:spChg>
        <pc:spChg chg="add mod">
          <ac:chgData name="Jason Tinuvile" userId="8beec5a487bb6207" providerId="LiveId" clId="{BBD0D368-487B-4EB8-8E2C-A580C93462DB}" dt="2024-03-10T13:01:08.457" v="1411" actId="1076"/>
          <ac:spMkLst>
            <pc:docMk/>
            <pc:sldMk cId="884708423" sldId="1247"/>
            <ac:spMk id="16" creationId="{D73D9030-1E90-2F31-BF30-46958795D44E}"/>
          </ac:spMkLst>
        </pc:spChg>
        <pc:spChg chg="add mod">
          <ac:chgData name="Jason Tinuvile" userId="8beec5a487bb6207" providerId="LiveId" clId="{BBD0D368-487B-4EB8-8E2C-A580C93462DB}" dt="2024-03-10T13:04:47.672" v="1464" actId="14100"/>
          <ac:spMkLst>
            <pc:docMk/>
            <pc:sldMk cId="884708423" sldId="1247"/>
            <ac:spMk id="17" creationId="{B128B63C-DC14-E912-2734-4F9BDE48CEAE}"/>
          </ac:spMkLst>
        </pc:spChg>
        <pc:spChg chg="add mod">
          <ac:chgData name="Jason Tinuvile" userId="8beec5a487bb6207" providerId="LiveId" clId="{BBD0D368-487B-4EB8-8E2C-A580C93462DB}" dt="2024-03-10T13:07:12.493" v="1482" actId="14100"/>
          <ac:spMkLst>
            <pc:docMk/>
            <pc:sldMk cId="884708423" sldId="1247"/>
            <ac:spMk id="18" creationId="{F22A5AB3-4772-E82B-60CA-5D4EF74901B5}"/>
          </ac:spMkLst>
        </pc:spChg>
        <pc:spChg chg="add mod">
          <ac:chgData name="Jason Tinuvile" userId="8beec5a487bb6207" providerId="LiveId" clId="{BBD0D368-487B-4EB8-8E2C-A580C93462DB}" dt="2024-03-10T13:05:00.951" v="1468" actId="1076"/>
          <ac:spMkLst>
            <pc:docMk/>
            <pc:sldMk cId="884708423" sldId="1247"/>
            <ac:spMk id="19" creationId="{624F5F9B-C729-66A9-C8B1-7D4A3747B6BF}"/>
          </ac:spMkLst>
        </pc:spChg>
        <pc:spChg chg="add mod">
          <ac:chgData name="Jason Tinuvile" userId="8beec5a487bb6207" providerId="LiveId" clId="{BBD0D368-487B-4EB8-8E2C-A580C93462DB}" dt="2024-03-10T13:01:10.301" v="1412"/>
          <ac:spMkLst>
            <pc:docMk/>
            <pc:sldMk cId="884708423" sldId="1247"/>
            <ac:spMk id="20" creationId="{20DCC880-8545-2AC3-D9E1-3A62FA2A1D13}"/>
          </ac:spMkLst>
        </pc:spChg>
        <pc:spChg chg="add mod">
          <ac:chgData name="Jason Tinuvile" userId="8beec5a487bb6207" providerId="LiveId" clId="{BBD0D368-487B-4EB8-8E2C-A580C93462DB}" dt="2024-03-10T13:01:10.301" v="1412"/>
          <ac:spMkLst>
            <pc:docMk/>
            <pc:sldMk cId="884708423" sldId="1247"/>
            <ac:spMk id="21" creationId="{C3F961D1-A0B8-7E6C-8D2F-1BF7CD4B7749}"/>
          </ac:spMkLst>
        </pc:spChg>
        <pc:spChg chg="add mod">
          <ac:chgData name="Jason Tinuvile" userId="8beec5a487bb6207" providerId="LiveId" clId="{BBD0D368-487B-4EB8-8E2C-A580C93462DB}" dt="2024-03-10T13:01:10.301" v="1412"/>
          <ac:spMkLst>
            <pc:docMk/>
            <pc:sldMk cId="884708423" sldId="1247"/>
            <ac:spMk id="22" creationId="{1E2D879D-A975-8233-A199-B276C2E1AFCE}"/>
          </ac:spMkLst>
        </pc:spChg>
        <pc:spChg chg="add mod">
          <ac:chgData name="Jason Tinuvile" userId="8beec5a487bb6207" providerId="LiveId" clId="{BBD0D368-487B-4EB8-8E2C-A580C93462DB}" dt="2024-03-10T13:05:36.139" v="1474" actId="1076"/>
          <ac:spMkLst>
            <pc:docMk/>
            <pc:sldMk cId="884708423" sldId="1247"/>
            <ac:spMk id="23" creationId="{4A6E6FD8-0600-700C-AFAC-121E88A55B18}"/>
          </ac:spMkLst>
        </pc:spChg>
        <pc:spChg chg="add mod">
          <ac:chgData name="Jason Tinuvile" userId="8beec5a487bb6207" providerId="LiveId" clId="{BBD0D368-487B-4EB8-8E2C-A580C93462DB}" dt="2024-03-10T13:01:10.301" v="1412"/>
          <ac:spMkLst>
            <pc:docMk/>
            <pc:sldMk cId="884708423" sldId="1247"/>
            <ac:spMk id="24" creationId="{54887AC0-77A1-D4A4-216C-EF24EC5B1334}"/>
          </ac:spMkLst>
        </pc:spChg>
        <pc:spChg chg="add del mod">
          <ac:chgData name="Jason Tinuvile" userId="8beec5a487bb6207" providerId="LiveId" clId="{BBD0D368-487B-4EB8-8E2C-A580C93462DB}" dt="2024-03-10T13:05:09.607" v="1470" actId="478"/>
          <ac:spMkLst>
            <pc:docMk/>
            <pc:sldMk cId="884708423" sldId="1247"/>
            <ac:spMk id="25" creationId="{CACFFDE5-E00E-C0C5-3B10-CF5C08F7B19F}"/>
          </ac:spMkLst>
        </pc:spChg>
        <pc:spChg chg="add del mod">
          <ac:chgData name="Jason Tinuvile" userId="8beec5a487bb6207" providerId="LiveId" clId="{BBD0D368-487B-4EB8-8E2C-A580C93462DB}" dt="2024-03-10T13:05:11.340" v="1471" actId="478"/>
          <ac:spMkLst>
            <pc:docMk/>
            <pc:sldMk cId="884708423" sldId="1247"/>
            <ac:spMk id="26" creationId="{BD586330-A738-EC72-F67D-83750B4F8248}"/>
          </ac:spMkLst>
        </pc:spChg>
        <pc:spChg chg="add del mod">
          <ac:chgData name="Jason Tinuvile" userId="8beec5a487bb6207" providerId="LiveId" clId="{BBD0D368-487B-4EB8-8E2C-A580C93462DB}" dt="2024-03-10T13:04:19.315" v="1459" actId="478"/>
          <ac:spMkLst>
            <pc:docMk/>
            <pc:sldMk cId="884708423" sldId="1247"/>
            <ac:spMk id="27" creationId="{04B41418-08A8-0BD3-457E-184983EF7026}"/>
          </ac:spMkLst>
        </pc:spChg>
        <pc:spChg chg="add del mod">
          <ac:chgData name="Jason Tinuvile" userId="8beec5a487bb6207" providerId="LiveId" clId="{BBD0D368-487B-4EB8-8E2C-A580C93462DB}" dt="2024-03-10T13:05:32.944" v="1473" actId="478"/>
          <ac:spMkLst>
            <pc:docMk/>
            <pc:sldMk cId="884708423" sldId="1247"/>
            <ac:spMk id="28" creationId="{31841178-0ECE-4A6A-83F7-2C78C2426644}"/>
          </ac:spMkLst>
        </pc:spChg>
        <pc:spChg chg="add mod">
          <ac:chgData name="Jason Tinuvile" userId="8beec5a487bb6207" providerId="LiveId" clId="{BBD0D368-487B-4EB8-8E2C-A580C93462DB}" dt="2024-03-10T13:05:03.318" v="1469" actId="1076"/>
          <ac:spMkLst>
            <pc:docMk/>
            <pc:sldMk cId="884708423" sldId="1247"/>
            <ac:spMk id="29" creationId="{7F5874F9-C69B-CD6F-C2F5-771B3B8C54F5}"/>
          </ac:spMkLst>
        </pc:spChg>
        <pc:spChg chg="add mod">
          <ac:chgData name="Jason Tinuvile" userId="8beec5a487bb6207" providerId="LiveId" clId="{BBD0D368-487B-4EB8-8E2C-A580C93462DB}" dt="2024-03-10T13:04:00.350" v="1448"/>
          <ac:spMkLst>
            <pc:docMk/>
            <pc:sldMk cId="884708423" sldId="1247"/>
            <ac:spMk id="30" creationId="{409A8B9D-3DE9-7D6F-1D8C-BF79073930CE}"/>
          </ac:spMkLst>
        </pc:spChg>
      </pc:sldChg>
      <pc:sldChg chg="new del">
        <pc:chgData name="Jason Tinuvile" userId="8beec5a487bb6207" providerId="LiveId" clId="{BBD0D368-487B-4EB8-8E2C-A580C93462DB}" dt="2024-03-10T12:14:15.751" v="1108" actId="47"/>
        <pc:sldMkLst>
          <pc:docMk/>
          <pc:sldMk cId="4259428533" sldId="12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2024-03-11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30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18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065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552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09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15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9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60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572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431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607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29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7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05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22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33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03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7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383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58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1156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73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90EEA7F-39F9-4B97-AF58-835331598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806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</a:p>
        </p:txBody>
      </p:sp>
    </p:spTree>
    <p:extLst>
      <p:ext uri="{BB962C8B-B14F-4D97-AF65-F5344CB8AC3E}">
        <p14:creationId xmlns:p14="http://schemas.microsoft.com/office/powerpoint/2010/main" val="3982000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F.long</a:t>
            </a:r>
            <a:r>
              <a:rPr lang="en-US" altLang="zh-CN" sz="1600" b="1" dirty="0">
                <a:latin typeface="+mn-ea"/>
              </a:rPr>
              <a:t> a=-4201234567;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提示：本题先确定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-4201234567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什么类型，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a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是多少，才能进行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b=a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的计算</a:t>
            </a:r>
            <a:endParaRPr lang="zh-CN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unsigned short b=a;</a:t>
            </a:r>
            <a:endParaRPr lang="zh-CN" altLang="zh-CN" sz="1600" b="1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C9BDBB9-3EA8-BE61-DC29-FFBEFB44C232}"/>
              </a:ext>
            </a:extLst>
          </p:cNvPr>
          <p:cNvSpPr txBox="1"/>
          <p:nvPr/>
        </p:nvSpPr>
        <p:spPr>
          <a:xfrm>
            <a:off x="592114" y="2042715"/>
            <a:ext cx="102473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Step1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b=a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，得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二进制补码形式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  a = </a:t>
            </a:r>
            <a:r>
              <a:rPr kumimoji="0" lang="en-US" altLang="zh-CN" sz="1600" b="1" i="0" u="none" strike="sng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00000101 10010110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00111111 01111001 -&gt;   a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（红色表示高位丢弃）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  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=                   00111111 01111001 -&gt; b=a</a:t>
            </a:r>
            <a:r>
              <a:rPr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(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二进制补码形式，删除线表示丢弃的位数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Step2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：求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的十进制表示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  b = 00111111 01111001 = 16249</a:t>
            </a:r>
          </a:p>
        </p:txBody>
      </p:sp>
    </p:spTree>
    <p:extLst>
      <p:ext uri="{BB962C8B-B14F-4D97-AF65-F5344CB8AC3E}">
        <p14:creationId xmlns:p14="http://schemas.microsoft.com/office/powerpoint/2010/main" val="317623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 + 2 + 3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表达式一共有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个运算符，因此计算的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个步骤分别是（仿课件</a:t>
            </a:r>
            <a:r>
              <a:rPr lang="en-US" altLang="zh-CN" sz="1600" b="1" dirty="0">
                <a:latin typeface="+mn-ea"/>
              </a:rPr>
              <a:t>P.85</a:t>
            </a:r>
            <a:r>
              <a:rPr lang="zh-CN" altLang="en-US" sz="1600" b="1" dirty="0">
                <a:latin typeface="+mn-ea"/>
              </a:rPr>
              <a:t>，本页不需要画栈，但要有栈思维，下同）：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zh-CN" altLang="zh-CN" sz="1600" b="1" dirty="0">
                <a:latin typeface="+mn-ea"/>
              </a:rPr>
              <a:t>①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1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</a:t>
            </a:r>
            <a:r>
              <a:rPr lang="en-US" altLang="zh-CN" sz="1600" b="1" dirty="0">
                <a:latin typeface="+mn-ea"/>
              </a:rPr>
              <a:t> 2       =&gt;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步骤②：式</a:t>
            </a:r>
            <a:r>
              <a:rPr lang="en-US" altLang="zh-CN" sz="1600" b="1" dirty="0">
                <a:latin typeface="+mn-ea"/>
              </a:rPr>
              <a:t>1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</a:t>
            </a:r>
            <a:r>
              <a:rPr lang="en-US" altLang="zh-CN" sz="1600" b="1" dirty="0">
                <a:latin typeface="+mn-ea"/>
              </a:rPr>
              <a:t> 3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6BB2FD7-445E-4037-B86D-D2885BD6F8EB}"/>
              </a:ext>
            </a:extLst>
          </p:cNvPr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0615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 / 2 + 37 % 4 - 3.2 + 2.5 * 2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表达式一共有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个运算符，因此计算的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个步骤分别是（仿课件</a:t>
            </a:r>
            <a:r>
              <a:rPr lang="en-US" altLang="zh-CN" sz="1600" b="1" dirty="0">
                <a:latin typeface="+mn-ea"/>
              </a:rPr>
              <a:t>P.85</a:t>
            </a:r>
            <a:r>
              <a:rPr lang="zh-CN" altLang="en-US" sz="1600" b="1" dirty="0">
                <a:latin typeface="+mn-ea"/>
              </a:rPr>
              <a:t>，本页不需要画栈，但要有栈思维，下同）：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zh-CN" altLang="zh-CN" sz="1600" b="1" dirty="0">
                <a:latin typeface="+mn-ea"/>
              </a:rPr>
              <a:t>①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11 / 2      =&gt;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步骤②：</a:t>
            </a:r>
            <a:r>
              <a:rPr lang="en-US" altLang="zh-CN" sz="1600" b="1" dirty="0">
                <a:latin typeface="+mn-ea"/>
              </a:rPr>
              <a:t>37 % 4      =&gt;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2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步骤③：式</a:t>
            </a:r>
            <a:r>
              <a:rPr lang="en-US" altLang="zh-CN" sz="1600" b="1" dirty="0">
                <a:latin typeface="+mn-ea"/>
              </a:rPr>
              <a:t>1 +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2   =&gt;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3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步骤④：式</a:t>
            </a:r>
            <a:r>
              <a:rPr lang="en-US" altLang="zh-CN" sz="1600" b="1" dirty="0">
                <a:latin typeface="+mn-ea"/>
              </a:rPr>
              <a:t>3 – 3.2  =&gt;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4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步骤⑤：</a:t>
            </a:r>
            <a:r>
              <a:rPr lang="en-US" altLang="zh-CN" sz="1600" b="1" dirty="0">
                <a:latin typeface="+mn-ea"/>
              </a:rPr>
              <a:t>2.5 * 2     =&gt;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5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步骤⑥：式</a:t>
            </a:r>
            <a:r>
              <a:rPr lang="en-US" altLang="zh-CN" sz="1600" b="1" dirty="0">
                <a:latin typeface="+mn-ea"/>
              </a:rPr>
              <a:t>4 +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57090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 / 2 + 37 % 4 - 3.2 + 2.5 * 2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Line 15">
            <a:extLst>
              <a:ext uri="{FF2B5EF4-FFF2-40B4-BE49-F238E27FC236}">
                <a16:creationId xmlns:a16="http://schemas.microsoft.com/office/drawing/2014/main" id="{669A9F98-131E-429B-B1EA-39C843457C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5004" y="1616332"/>
            <a:ext cx="10758" cy="35231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E533F74-51C1-0F2D-1184-995C039255DF}"/>
              </a:ext>
            </a:extLst>
          </p:cNvPr>
          <p:cNvSpPr/>
          <p:nvPr/>
        </p:nvSpPr>
        <p:spPr bwMode="auto">
          <a:xfrm>
            <a:off x="2656535" y="2607493"/>
            <a:ext cx="1335469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1D5C3E4-8E1A-C604-67C8-FA9E691EE260}"/>
              </a:ext>
            </a:extLst>
          </p:cNvPr>
          <p:cNvSpPr/>
          <p:nvPr/>
        </p:nvSpPr>
        <p:spPr bwMode="auto">
          <a:xfrm>
            <a:off x="2510879" y="2498273"/>
            <a:ext cx="1745213" cy="2629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80F6D7-8182-6B30-172B-DB672EA4D75F}"/>
              </a:ext>
            </a:extLst>
          </p:cNvPr>
          <p:cNvSpPr txBox="1"/>
          <p:nvPr/>
        </p:nvSpPr>
        <p:spPr>
          <a:xfrm>
            <a:off x="2759154" y="4800434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C8A271C-93E1-5A3B-71D5-29832530387E}"/>
              </a:ext>
            </a:extLst>
          </p:cNvPr>
          <p:cNvSpPr txBox="1"/>
          <p:nvPr/>
        </p:nvSpPr>
        <p:spPr>
          <a:xfrm>
            <a:off x="2759154" y="4403924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FB22EBB-6BB0-402C-BF3B-732E074BD730}"/>
              </a:ext>
            </a:extLst>
          </p:cNvPr>
          <p:cNvSpPr/>
          <p:nvPr/>
        </p:nvSpPr>
        <p:spPr bwMode="auto">
          <a:xfrm>
            <a:off x="6320512" y="2640792"/>
            <a:ext cx="1335469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2964083-9663-B810-83F5-3D0D6DBBE2CC}"/>
              </a:ext>
            </a:extLst>
          </p:cNvPr>
          <p:cNvSpPr/>
          <p:nvPr/>
        </p:nvSpPr>
        <p:spPr bwMode="auto">
          <a:xfrm>
            <a:off x="6174856" y="2531572"/>
            <a:ext cx="1745213" cy="2629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B772741-3F14-FF83-2729-D6BC8A0E27C2}"/>
              </a:ext>
            </a:extLst>
          </p:cNvPr>
          <p:cNvSpPr txBox="1"/>
          <p:nvPr/>
        </p:nvSpPr>
        <p:spPr>
          <a:xfrm>
            <a:off x="6423131" y="4833733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F96902E-6940-9283-9673-8A39D053EF60}"/>
              </a:ext>
            </a:extLst>
          </p:cNvPr>
          <p:cNvSpPr txBox="1"/>
          <p:nvPr/>
        </p:nvSpPr>
        <p:spPr>
          <a:xfrm>
            <a:off x="2748396" y="5470216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运算数栈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ADF7175-9D8F-AF47-8FA8-2A2B6F98003B}"/>
              </a:ext>
            </a:extLst>
          </p:cNvPr>
          <p:cNvSpPr txBox="1"/>
          <p:nvPr/>
        </p:nvSpPr>
        <p:spPr>
          <a:xfrm>
            <a:off x="6363603" y="5470216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运算符栈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DB8B445-A0E3-8339-1D5C-1C3A1CD8CAE7}"/>
              </a:ext>
            </a:extLst>
          </p:cNvPr>
          <p:cNvSpPr txBox="1"/>
          <p:nvPr/>
        </p:nvSpPr>
        <p:spPr>
          <a:xfrm>
            <a:off x="2921412" y="5888734"/>
            <a:ext cx="61173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欲进栈的（</a:t>
            </a:r>
            <a:r>
              <a:rPr lang="en-US" altLang="zh-CN" dirty="0"/>
              <a:t>+</a:t>
            </a:r>
            <a:r>
              <a:rPr lang="zh-CN" altLang="en-US" dirty="0"/>
              <a:t>）低于栈顶（</a:t>
            </a:r>
            <a:r>
              <a:rPr lang="en-US" altLang="zh-CN" dirty="0"/>
              <a:t>/</a:t>
            </a:r>
            <a:r>
              <a:rPr lang="zh-CN" altLang="en-US" dirty="0"/>
              <a:t>），先完成计算</a:t>
            </a:r>
          </a:p>
        </p:txBody>
      </p:sp>
    </p:spTree>
    <p:extLst>
      <p:ext uri="{BB962C8B-B14F-4D97-AF65-F5344CB8AC3E}">
        <p14:creationId xmlns:p14="http://schemas.microsoft.com/office/powerpoint/2010/main" val="356384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 / 2 + 37 % 4 - 3.2 + 2.5 * 2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917130E0-8B62-4EA3-BDEC-DC41130E97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6756" y="1616332"/>
            <a:ext cx="5174" cy="3479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1A6203D-E753-B249-AFE9-7A2AE5E4F7A0}"/>
              </a:ext>
            </a:extLst>
          </p:cNvPr>
          <p:cNvSpPr/>
          <p:nvPr/>
        </p:nvSpPr>
        <p:spPr bwMode="auto">
          <a:xfrm>
            <a:off x="2656535" y="2607493"/>
            <a:ext cx="1335469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25E955-DC84-211B-4321-7EE2F80DA690}"/>
              </a:ext>
            </a:extLst>
          </p:cNvPr>
          <p:cNvSpPr/>
          <p:nvPr/>
        </p:nvSpPr>
        <p:spPr bwMode="auto">
          <a:xfrm>
            <a:off x="2510879" y="2498273"/>
            <a:ext cx="1745213" cy="2629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22601D-0997-9279-243C-EF13BEF86B12}"/>
              </a:ext>
            </a:extLst>
          </p:cNvPr>
          <p:cNvSpPr txBox="1"/>
          <p:nvPr/>
        </p:nvSpPr>
        <p:spPr>
          <a:xfrm>
            <a:off x="2759154" y="4800434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11/2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641132-A8AD-C4AA-633B-8135EAFF0856}"/>
              </a:ext>
            </a:extLst>
          </p:cNvPr>
          <p:cNvSpPr txBox="1"/>
          <p:nvPr/>
        </p:nvSpPr>
        <p:spPr>
          <a:xfrm>
            <a:off x="2759154" y="4403924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37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D9A9A89-7592-F384-996E-A3EC29544081}"/>
              </a:ext>
            </a:extLst>
          </p:cNvPr>
          <p:cNvSpPr txBox="1"/>
          <p:nvPr/>
        </p:nvSpPr>
        <p:spPr>
          <a:xfrm>
            <a:off x="2748396" y="4034592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9B9C44-989D-0680-9008-2736304D49AE}"/>
              </a:ext>
            </a:extLst>
          </p:cNvPr>
          <p:cNvSpPr txBox="1"/>
          <p:nvPr/>
        </p:nvSpPr>
        <p:spPr>
          <a:xfrm>
            <a:off x="2748396" y="3679944"/>
            <a:ext cx="1111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84E3FC7-773B-0387-44E8-9604F6E6D1C0}"/>
              </a:ext>
            </a:extLst>
          </p:cNvPr>
          <p:cNvSpPr txBox="1"/>
          <p:nvPr/>
        </p:nvSpPr>
        <p:spPr>
          <a:xfrm>
            <a:off x="2748396" y="3319592"/>
            <a:ext cx="1081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6B6887-F225-0157-52D9-06CCBBF01843}"/>
              </a:ext>
            </a:extLst>
          </p:cNvPr>
          <p:cNvSpPr txBox="1"/>
          <p:nvPr/>
        </p:nvSpPr>
        <p:spPr>
          <a:xfrm>
            <a:off x="2759154" y="2950260"/>
            <a:ext cx="1100478" cy="37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DADB3F8-8C8A-73AB-A942-A9A85A263270}"/>
              </a:ext>
            </a:extLst>
          </p:cNvPr>
          <p:cNvSpPr txBox="1"/>
          <p:nvPr/>
        </p:nvSpPr>
        <p:spPr>
          <a:xfrm>
            <a:off x="2748396" y="5470216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运算数栈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B98AC3-F2EA-9B3A-D227-E8AC6E738AAF}"/>
              </a:ext>
            </a:extLst>
          </p:cNvPr>
          <p:cNvSpPr/>
          <p:nvPr/>
        </p:nvSpPr>
        <p:spPr bwMode="auto">
          <a:xfrm>
            <a:off x="6202081" y="2607493"/>
            <a:ext cx="1335469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EFCD7A-7065-5ABD-8AD1-603885E67B78}"/>
              </a:ext>
            </a:extLst>
          </p:cNvPr>
          <p:cNvSpPr/>
          <p:nvPr/>
        </p:nvSpPr>
        <p:spPr bwMode="auto">
          <a:xfrm>
            <a:off x="6056425" y="2498273"/>
            <a:ext cx="1745213" cy="2629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D38F3A-9B7F-E960-DEDD-E72569DFE26E}"/>
              </a:ext>
            </a:extLst>
          </p:cNvPr>
          <p:cNvSpPr txBox="1"/>
          <p:nvPr/>
        </p:nvSpPr>
        <p:spPr>
          <a:xfrm>
            <a:off x="6304700" y="4800434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FF03805-D34F-239D-B542-960BAAF2C1B4}"/>
              </a:ext>
            </a:extLst>
          </p:cNvPr>
          <p:cNvSpPr txBox="1"/>
          <p:nvPr/>
        </p:nvSpPr>
        <p:spPr>
          <a:xfrm>
            <a:off x="6304700" y="4403924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%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0C11711-7006-5566-1E15-C2F44D5DB5F9}"/>
              </a:ext>
            </a:extLst>
          </p:cNvPr>
          <p:cNvSpPr txBox="1"/>
          <p:nvPr/>
        </p:nvSpPr>
        <p:spPr>
          <a:xfrm>
            <a:off x="6304700" y="2950260"/>
            <a:ext cx="1100478" cy="37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DA98C24-38C1-F1CB-4480-BB3F98C3590F}"/>
              </a:ext>
            </a:extLst>
          </p:cNvPr>
          <p:cNvSpPr txBox="1"/>
          <p:nvPr/>
        </p:nvSpPr>
        <p:spPr>
          <a:xfrm>
            <a:off x="6293942" y="5470216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运算符栈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59A8F67-18E1-EDE2-BCF9-FEDA61680EF8}"/>
              </a:ext>
            </a:extLst>
          </p:cNvPr>
          <p:cNvSpPr txBox="1"/>
          <p:nvPr/>
        </p:nvSpPr>
        <p:spPr>
          <a:xfrm>
            <a:off x="3031999" y="5903803"/>
            <a:ext cx="4566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欲进栈的（</a:t>
            </a:r>
            <a:r>
              <a:rPr lang="en-US" altLang="zh-CN" dirty="0"/>
              <a:t>-</a:t>
            </a:r>
            <a:r>
              <a:rPr lang="zh-CN" altLang="en-US" dirty="0"/>
              <a:t>）低于栈顶（</a:t>
            </a:r>
            <a:r>
              <a:rPr lang="en-US" altLang="zh-CN" dirty="0"/>
              <a:t>%</a:t>
            </a:r>
            <a:r>
              <a:rPr lang="zh-CN" altLang="en-US" dirty="0"/>
              <a:t>），先计算</a:t>
            </a:r>
          </a:p>
        </p:txBody>
      </p:sp>
    </p:spTree>
    <p:extLst>
      <p:ext uri="{BB962C8B-B14F-4D97-AF65-F5344CB8AC3E}">
        <p14:creationId xmlns:p14="http://schemas.microsoft.com/office/powerpoint/2010/main" val="3986033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A.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11 / 2 + 37 % 4 - 3.2 + 2.5 * 2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917130E0-8B62-4EA3-BDEC-DC41130E97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9822" y="1605043"/>
            <a:ext cx="5174" cy="34793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456B36-0730-9AC0-DE9B-EB03FFB32188}"/>
              </a:ext>
            </a:extLst>
          </p:cNvPr>
          <p:cNvSpPr/>
          <p:nvPr/>
        </p:nvSpPr>
        <p:spPr bwMode="auto">
          <a:xfrm>
            <a:off x="2656535" y="2607493"/>
            <a:ext cx="1335469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E7FCA9-917F-666E-0387-44FCE29DE500}"/>
              </a:ext>
            </a:extLst>
          </p:cNvPr>
          <p:cNvSpPr/>
          <p:nvPr/>
        </p:nvSpPr>
        <p:spPr bwMode="auto">
          <a:xfrm>
            <a:off x="2510879" y="2498273"/>
            <a:ext cx="1745213" cy="2629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F4A51F1-9262-ECC3-4282-4443E64FDC6E}"/>
              </a:ext>
            </a:extLst>
          </p:cNvPr>
          <p:cNvSpPr txBox="1"/>
          <p:nvPr/>
        </p:nvSpPr>
        <p:spPr>
          <a:xfrm>
            <a:off x="2656534" y="4820127"/>
            <a:ext cx="1335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11/2+37%4+3.2</a:t>
            </a:r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01C67E-FD28-F28C-FE3A-05A8CE50BF5C}"/>
              </a:ext>
            </a:extLst>
          </p:cNvPr>
          <p:cNvSpPr txBox="1"/>
          <p:nvPr/>
        </p:nvSpPr>
        <p:spPr>
          <a:xfrm>
            <a:off x="2759154" y="4403924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2.5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74D1B8B-12FA-4E05-DA41-48C67C0FB112}"/>
              </a:ext>
            </a:extLst>
          </p:cNvPr>
          <p:cNvSpPr txBox="1"/>
          <p:nvPr/>
        </p:nvSpPr>
        <p:spPr>
          <a:xfrm>
            <a:off x="2748396" y="5470216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运算数栈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070D2CB-6359-B25D-DBA3-7F649114083C}"/>
              </a:ext>
            </a:extLst>
          </p:cNvPr>
          <p:cNvSpPr/>
          <p:nvPr/>
        </p:nvSpPr>
        <p:spPr bwMode="auto">
          <a:xfrm>
            <a:off x="6056425" y="2607493"/>
            <a:ext cx="1335469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F8FB763-EAA3-2AD4-F69D-0AAFCA64CA27}"/>
              </a:ext>
            </a:extLst>
          </p:cNvPr>
          <p:cNvSpPr/>
          <p:nvPr/>
        </p:nvSpPr>
        <p:spPr bwMode="auto">
          <a:xfrm>
            <a:off x="5910769" y="2498273"/>
            <a:ext cx="1745213" cy="2629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4356DD5-5F65-6CAD-57A3-31B08CE2FFA5}"/>
              </a:ext>
            </a:extLst>
          </p:cNvPr>
          <p:cNvSpPr txBox="1"/>
          <p:nvPr/>
        </p:nvSpPr>
        <p:spPr>
          <a:xfrm>
            <a:off x="6159044" y="4800434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0B242BC-3421-EF09-FEA9-B2E5F493DA33}"/>
              </a:ext>
            </a:extLst>
          </p:cNvPr>
          <p:cNvSpPr txBox="1"/>
          <p:nvPr/>
        </p:nvSpPr>
        <p:spPr>
          <a:xfrm>
            <a:off x="6148286" y="5470216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运算符栈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876CD98-BB2F-F59B-A5D1-31BCF6DC36EA}"/>
              </a:ext>
            </a:extLst>
          </p:cNvPr>
          <p:cNvSpPr txBox="1"/>
          <p:nvPr/>
        </p:nvSpPr>
        <p:spPr>
          <a:xfrm>
            <a:off x="3213455" y="5937102"/>
            <a:ext cx="4442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欲进栈的（</a:t>
            </a:r>
            <a:r>
              <a:rPr lang="en-US" altLang="zh-CN" dirty="0"/>
              <a:t>*</a:t>
            </a:r>
            <a:r>
              <a:rPr lang="zh-CN" altLang="en-US" dirty="0"/>
              <a:t>）高于栈顶（</a:t>
            </a:r>
            <a:r>
              <a:rPr lang="en-US" altLang="zh-CN" dirty="0"/>
              <a:t>+</a:t>
            </a:r>
            <a:r>
              <a:rPr lang="zh-CN" altLang="en-US" dirty="0"/>
              <a:t>），进栈</a:t>
            </a:r>
          </a:p>
        </p:txBody>
      </p:sp>
    </p:spTree>
    <p:extLst>
      <p:ext uri="{BB962C8B-B14F-4D97-AF65-F5344CB8AC3E}">
        <p14:creationId xmlns:p14="http://schemas.microsoft.com/office/powerpoint/2010/main" val="2843064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a = 2 * 4 , a = b = 3 * 5   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表达式一共有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个运算符，因此计算的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个步骤分别是：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zh-CN" altLang="zh-CN" sz="1600" b="1" dirty="0">
                <a:latin typeface="+mn-ea"/>
              </a:rPr>
              <a:t>①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2 * 4      =&gt;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步骤②：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=</a:t>
            </a:r>
            <a:r>
              <a:rPr lang="zh-CN" altLang="en-US" sz="1600" b="1" dirty="0">
                <a:latin typeface="+mn-ea"/>
              </a:rPr>
              <a:t> 式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步骤③：，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步骤④：</a:t>
            </a:r>
            <a:r>
              <a:rPr lang="en-US" altLang="zh-CN" sz="1600" b="1" dirty="0">
                <a:latin typeface="+mn-ea"/>
              </a:rPr>
              <a:t>3 * 5      =&gt;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2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步骤⑤：</a:t>
            </a:r>
            <a:r>
              <a:rPr lang="en-US" altLang="zh-CN" sz="1600" b="1" dirty="0">
                <a:latin typeface="+mn-ea"/>
              </a:rPr>
              <a:t>b =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2    =&gt;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3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步骤⑥：</a:t>
            </a:r>
            <a:r>
              <a:rPr lang="en-US" altLang="zh-CN" sz="1600" b="1" dirty="0">
                <a:latin typeface="+mn-ea"/>
              </a:rPr>
              <a:t>a =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3</a:t>
            </a:r>
          </a:p>
          <a:p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6871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a = 2 * 4 , a = b = 3 * 5   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552E607C-5B90-46C7-BA60-FA8CB69DD2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4714" y="1659364"/>
            <a:ext cx="10758" cy="35231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5799D0-4F3A-3802-8580-71CBB885360B}"/>
              </a:ext>
            </a:extLst>
          </p:cNvPr>
          <p:cNvSpPr/>
          <p:nvPr/>
        </p:nvSpPr>
        <p:spPr bwMode="auto">
          <a:xfrm>
            <a:off x="2656535" y="2607493"/>
            <a:ext cx="1335469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8732AF-C1EE-BE9C-1C5A-22A9FF6F7F89}"/>
              </a:ext>
            </a:extLst>
          </p:cNvPr>
          <p:cNvSpPr/>
          <p:nvPr/>
        </p:nvSpPr>
        <p:spPr bwMode="auto">
          <a:xfrm>
            <a:off x="2510879" y="2498273"/>
            <a:ext cx="1745213" cy="2629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B4362A-EB09-10EA-CDDB-04CEEE937AB0}"/>
              </a:ext>
            </a:extLst>
          </p:cNvPr>
          <p:cNvSpPr txBox="1"/>
          <p:nvPr/>
        </p:nvSpPr>
        <p:spPr>
          <a:xfrm>
            <a:off x="2759154" y="4800434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017225-1D90-1CAA-A241-5A81FCCDBEA7}"/>
              </a:ext>
            </a:extLst>
          </p:cNvPr>
          <p:cNvSpPr txBox="1"/>
          <p:nvPr/>
        </p:nvSpPr>
        <p:spPr>
          <a:xfrm>
            <a:off x="2759154" y="4403924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2*4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D8B177-2B0C-DF5C-AA1B-C0907537C76E}"/>
              </a:ext>
            </a:extLst>
          </p:cNvPr>
          <p:cNvSpPr txBox="1"/>
          <p:nvPr/>
        </p:nvSpPr>
        <p:spPr>
          <a:xfrm>
            <a:off x="2748396" y="5470216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运算数栈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416255-A875-09A3-3879-EF9AB314D2B4}"/>
              </a:ext>
            </a:extLst>
          </p:cNvPr>
          <p:cNvSpPr/>
          <p:nvPr/>
        </p:nvSpPr>
        <p:spPr bwMode="auto">
          <a:xfrm>
            <a:off x="6202081" y="2607493"/>
            <a:ext cx="1335469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8C011E-00B9-8FC0-94E9-251BD6BED252}"/>
              </a:ext>
            </a:extLst>
          </p:cNvPr>
          <p:cNvSpPr/>
          <p:nvPr/>
        </p:nvSpPr>
        <p:spPr bwMode="auto">
          <a:xfrm>
            <a:off x="6056425" y="2498273"/>
            <a:ext cx="1745213" cy="2629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12403CE-93E3-A8EC-F65B-47823AC4F78E}"/>
              </a:ext>
            </a:extLst>
          </p:cNvPr>
          <p:cNvSpPr txBox="1"/>
          <p:nvPr/>
        </p:nvSpPr>
        <p:spPr>
          <a:xfrm>
            <a:off x="6304700" y="4800434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3035EE1-7567-3C60-263E-7E2EA8302879}"/>
              </a:ext>
            </a:extLst>
          </p:cNvPr>
          <p:cNvSpPr txBox="1"/>
          <p:nvPr/>
        </p:nvSpPr>
        <p:spPr>
          <a:xfrm>
            <a:off x="6293942" y="5470216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运算符栈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56936BD-0FD9-6DA0-D82F-6D6CB87D844D}"/>
              </a:ext>
            </a:extLst>
          </p:cNvPr>
          <p:cNvSpPr txBox="1"/>
          <p:nvPr/>
        </p:nvSpPr>
        <p:spPr>
          <a:xfrm>
            <a:off x="3228492" y="5979083"/>
            <a:ext cx="4879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欲进栈的（</a:t>
            </a:r>
            <a:r>
              <a:rPr lang="en-US" altLang="zh-CN" dirty="0"/>
              <a:t>,</a:t>
            </a:r>
            <a:r>
              <a:rPr lang="zh-CN" altLang="en-US" dirty="0"/>
              <a:t>）低于（</a:t>
            </a:r>
            <a:r>
              <a:rPr lang="en-US" altLang="zh-CN" dirty="0"/>
              <a:t>=</a:t>
            </a:r>
            <a:r>
              <a:rPr lang="zh-CN" altLang="en-US" dirty="0"/>
              <a:t>），先完成赋值</a:t>
            </a:r>
          </a:p>
        </p:txBody>
      </p:sp>
    </p:spTree>
    <p:extLst>
      <p:ext uri="{BB962C8B-B14F-4D97-AF65-F5344CB8AC3E}">
        <p14:creationId xmlns:p14="http://schemas.microsoft.com/office/powerpoint/2010/main" val="1817495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矩形 2052">
            <a:extLst>
              <a:ext uri="{FF2B5EF4-FFF2-40B4-BE49-F238E27FC236}">
                <a16:creationId xmlns:a16="http://schemas.microsoft.com/office/drawing/2014/main" id="{E0667EE4-B953-44F8-BACB-8C7C15D60DD0}"/>
              </a:ext>
            </a:extLst>
          </p:cNvPr>
          <p:cNvSpPr/>
          <p:nvPr/>
        </p:nvSpPr>
        <p:spPr bwMode="auto">
          <a:xfrm>
            <a:off x="10545634" y="2825372"/>
            <a:ext cx="216585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a = 2 * 4 , a = b = 3 * 5   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目前已分析到整个表达式的尾部，画出从当前栈的状态到整个表达式分析完成的整个过程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每两个栈一组，有多组，尽量放在一页上，不够可加页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5" name="Line 15">
            <a:extLst>
              <a:ext uri="{FF2B5EF4-FFF2-40B4-BE49-F238E27FC236}">
                <a16:creationId xmlns:a16="http://schemas.microsoft.com/office/drawing/2014/main" id="{E810CF33-FB34-4D24-9548-A1A319B84D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88483" y="1594816"/>
            <a:ext cx="2983" cy="34687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77B862-3D78-AD44-9D82-AAB2631A6BE0}"/>
              </a:ext>
            </a:extLst>
          </p:cNvPr>
          <p:cNvSpPr/>
          <p:nvPr/>
        </p:nvSpPr>
        <p:spPr bwMode="auto">
          <a:xfrm>
            <a:off x="649710" y="2825372"/>
            <a:ext cx="936503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63875F-6ABA-6668-CC8C-26B17E40BAD1}"/>
              </a:ext>
            </a:extLst>
          </p:cNvPr>
          <p:cNvSpPr/>
          <p:nvPr/>
        </p:nvSpPr>
        <p:spPr bwMode="auto">
          <a:xfrm>
            <a:off x="621886" y="2680506"/>
            <a:ext cx="1657153" cy="2768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E29A568-7333-6176-A3FC-8FA6264D806F}"/>
              </a:ext>
            </a:extLst>
          </p:cNvPr>
          <p:cNvSpPr txBox="1"/>
          <p:nvPr/>
        </p:nvSpPr>
        <p:spPr>
          <a:xfrm>
            <a:off x="752329" y="5018313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a=2*4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5C8B0B-FC71-36B6-4BAB-D2F87E1C648D}"/>
              </a:ext>
            </a:extLst>
          </p:cNvPr>
          <p:cNvSpPr txBox="1"/>
          <p:nvPr/>
        </p:nvSpPr>
        <p:spPr>
          <a:xfrm>
            <a:off x="504054" y="5510379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运算数栈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9163E5-436A-21CB-4C89-200A46D3C141}"/>
              </a:ext>
            </a:extLst>
          </p:cNvPr>
          <p:cNvSpPr/>
          <p:nvPr/>
        </p:nvSpPr>
        <p:spPr bwMode="auto">
          <a:xfrm>
            <a:off x="1690860" y="2825372"/>
            <a:ext cx="585532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E771B82-5C72-3DAB-553C-C69BBCA71A67}"/>
              </a:ext>
            </a:extLst>
          </p:cNvPr>
          <p:cNvSpPr/>
          <p:nvPr/>
        </p:nvSpPr>
        <p:spPr bwMode="auto">
          <a:xfrm>
            <a:off x="1545203" y="2716152"/>
            <a:ext cx="1745213" cy="2629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0435EF7-7DF6-2A88-EC27-CE7EE6C8FE2D}"/>
              </a:ext>
            </a:extLst>
          </p:cNvPr>
          <p:cNvSpPr txBox="1"/>
          <p:nvPr/>
        </p:nvSpPr>
        <p:spPr>
          <a:xfrm>
            <a:off x="1787729" y="4991135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8A560A-59F1-F77B-66C4-5BEDA07E546B}"/>
              </a:ext>
            </a:extLst>
          </p:cNvPr>
          <p:cNvSpPr txBox="1"/>
          <p:nvPr/>
        </p:nvSpPr>
        <p:spPr>
          <a:xfrm>
            <a:off x="1466676" y="5510379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运算符栈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D6DD6D-E483-A28C-12EC-CF50F3379048}"/>
              </a:ext>
            </a:extLst>
          </p:cNvPr>
          <p:cNvSpPr txBox="1"/>
          <p:nvPr/>
        </p:nvSpPr>
        <p:spPr>
          <a:xfrm>
            <a:off x="752329" y="4679947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04AE6EC-66B7-2439-C5A1-AE866CBFF07F}"/>
              </a:ext>
            </a:extLst>
          </p:cNvPr>
          <p:cNvSpPr txBox="1"/>
          <p:nvPr/>
        </p:nvSpPr>
        <p:spPr>
          <a:xfrm>
            <a:off x="1771545" y="4697249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B9BEFC2-A74D-76D9-88DE-BB67BC1DFA92}"/>
              </a:ext>
            </a:extLst>
          </p:cNvPr>
          <p:cNvSpPr txBox="1"/>
          <p:nvPr/>
        </p:nvSpPr>
        <p:spPr>
          <a:xfrm>
            <a:off x="752329" y="4341581"/>
            <a:ext cx="98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014BAA-F795-BACE-6019-F0E5464EF651}"/>
              </a:ext>
            </a:extLst>
          </p:cNvPr>
          <p:cNvSpPr txBox="1"/>
          <p:nvPr/>
        </p:nvSpPr>
        <p:spPr>
          <a:xfrm>
            <a:off x="1771375" y="4338444"/>
            <a:ext cx="123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70BEF93-911D-32C7-B3B7-2FEE2A6C80A5}"/>
              </a:ext>
            </a:extLst>
          </p:cNvPr>
          <p:cNvSpPr txBox="1"/>
          <p:nvPr/>
        </p:nvSpPr>
        <p:spPr>
          <a:xfrm>
            <a:off x="744731" y="3919500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BE0E8C1-B18D-F6E6-AA63-E16086EEC112}"/>
              </a:ext>
            </a:extLst>
          </p:cNvPr>
          <p:cNvSpPr txBox="1"/>
          <p:nvPr/>
        </p:nvSpPr>
        <p:spPr>
          <a:xfrm>
            <a:off x="2297101" y="4039989"/>
            <a:ext cx="83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=&gt;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E92B292-1597-C258-6384-509CECED94EA}"/>
              </a:ext>
            </a:extLst>
          </p:cNvPr>
          <p:cNvSpPr/>
          <p:nvPr/>
        </p:nvSpPr>
        <p:spPr bwMode="auto">
          <a:xfrm>
            <a:off x="2733842" y="2829430"/>
            <a:ext cx="858243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E06B6C0-A7E4-295E-9A35-9FEA7ADCF214}"/>
              </a:ext>
            </a:extLst>
          </p:cNvPr>
          <p:cNvSpPr/>
          <p:nvPr/>
        </p:nvSpPr>
        <p:spPr bwMode="auto">
          <a:xfrm>
            <a:off x="2588186" y="2720210"/>
            <a:ext cx="1745213" cy="2629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FEB6D26-2370-1934-F852-7B0E6490314F}"/>
              </a:ext>
            </a:extLst>
          </p:cNvPr>
          <p:cNvSpPr txBox="1"/>
          <p:nvPr/>
        </p:nvSpPr>
        <p:spPr>
          <a:xfrm>
            <a:off x="2836461" y="5022371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a=2*4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2B9E348-BDCB-A16C-6DCE-7918341C7FF3}"/>
              </a:ext>
            </a:extLst>
          </p:cNvPr>
          <p:cNvSpPr txBox="1"/>
          <p:nvPr/>
        </p:nvSpPr>
        <p:spPr>
          <a:xfrm>
            <a:off x="2836461" y="4625861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238D686-9BDC-C124-FA04-051195241BD3}"/>
              </a:ext>
            </a:extLst>
          </p:cNvPr>
          <p:cNvSpPr txBox="1"/>
          <p:nvPr/>
        </p:nvSpPr>
        <p:spPr>
          <a:xfrm>
            <a:off x="2604273" y="5497539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运算数栈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89ED72B-5EB1-94F0-5FE6-19A0789BCFEF}"/>
              </a:ext>
            </a:extLst>
          </p:cNvPr>
          <p:cNvSpPr/>
          <p:nvPr/>
        </p:nvSpPr>
        <p:spPr bwMode="auto">
          <a:xfrm>
            <a:off x="3686825" y="2825372"/>
            <a:ext cx="738454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424B55A-8ECA-6CE9-9C65-319A24738681}"/>
              </a:ext>
            </a:extLst>
          </p:cNvPr>
          <p:cNvSpPr/>
          <p:nvPr/>
        </p:nvSpPr>
        <p:spPr bwMode="auto">
          <a:xfrm>
            <a:off x="3541168" y="2716152"/>
            <a:ext cx="1745213" cy="2629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7204E33-DDAA-9F82-F564-EA7026665F93}"/>
              </a:ext>
            </a:extLst>
          </p:cNvPr>
          <p:cNvSpPr txBox="1"/>
          <p:nvPr/>
        </p:nvSpPr>
        <p:spPr>
          <a:xfrm>
            <a:off x="3789443" y="5018313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D7A33B0-1ED3-D4B4-41AB-9D1BFE534901}"/>
              </a:ext>
            </a:extLst>
          </p:cNvPr>
          <p:cNvSpPr txBox="1"/>
          <p:nvPr/>
        </p:nvSpPr>
        <p:spPr>
          <a:xfrm>
            <a:off x="3789443" y="4621803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AE8BADB-9364-6B99-2C17-68510D17F29C}"/>
              </a:ext>
            </a:extLst>
          </p:cNvPr>
          <p:cNvSpPr txBox="1"/>
          <p:nvPr/>
        </p:nvSpPr>
        <p:spPr>
          <a:xfrm>
            <a:off x="3566895" y="5501597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运算符栈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E308580-CD2F-9646-2F48-129F4A1C59D5}"/>
              </a:ext>
            </a:extLst>
          </p:cNvPr>
          <p:cNvSpPr txBox="1"/>
          <p:nvPr/>
        </p:nvSpPr>
        <p:spPr>
          <a:xfrm>
            <a:off x="1782720" y="3919500"/>
            <a:ext cx="91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679AAC9-F480-7E74-B122-CFCB58B94723}"/>
              </a:ext>
            </a:extLst>
          </p:cNvPr>
          <p:cNvSpPr txBox="1"/>
          <p:nvPr/>
        </p:nvSpPr>
        <p:spPr>
          <a:xfrm>
            <a:off x="752329" y="3583179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AF5FCD2-2CDB-4D7C-8AB3-7A6CBF38CCF2}"/>
              </a:ext>
            </a:extLst>
          </p:cNvPr>
          <p:cNvSpPr txBox="1"/>
          <p:nvPr/>
        </p:nvSpPr>
        <p:spPr>
          <a:xfrm>
            <a:off x="2809337" y="4274710"/>
            <a:ext cx="83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C3457F1-D073-4415-002C-6F1D993AE25D}"/>
              </a:ext>
            </a:extLst>
          </p:cNvPr>
          <p:cNvSpPr txBox="1"/>
          <p:nvPr/>
        </p:nvSpPr>
        <p:spPr>
          <a:xfrm>
            <a:off x="3793166" y="4270652"/>
            <a:ext cx="123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173F72F-6ABB-AE68-B774-9B6202B14215}"/>
              </a:ext>
            </a:extLst>
          </p:cNvPr>
          <p:cNvSpPr txBox="1"/>
          <p:nvPr/>
        </p:nvSpPr>
        <p:spPr>
          <a:xfrm>
            <a:off x="2776577" y="3931627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3*5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A7EDF5E-10E1-F50C-3738-2A10325F5410}"/>
              </a:ext>
            </a:extLst>
          </p:cNvPr>
          <p:cNvSpPr txBox="1"/>
          <p:nvPr/>
        </p:nvSpPr>
        <p:spPr>
          <a:xfrm>
            <a:off x="4475489" y="4029258"/>
            <a:ext cx="45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=&gt;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73873BC-AC05-3DCA-897E-AB542F681AD3}"/>
              </a:ext>
            </a:extLst>
          </p:cNvPr>
          <p:cNvSpPr/>
          <p:nvPr/>
        </p:nvSpPr>
        <p:spPr bwMode="auto">
          <a:xfrm>
            <a:off x="4908080" y="2811448"/>
            <a:ext cx="858243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3EFA6D3-0829-7A45-D149-3EBA287186AD}"/>
              </a:ext>
            </a:extLst>
          </p:cNvPr>
          <p:cNvSpPr/>
          <p:nvPr/>
        </p:nvSpPr>
        <p:spPr bwMode="auto">
          <a:xfrm>
            <a:off x="4762424" y="2702228"/>
            <a:ext cx="1745213" cy="2629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0C986B5-29B2-FEED-FA0C-6430A1DBDEBC}"/>
              </a:ext>
            </a:extLst>
          </p:cNvPr>
          <p:cNvSpPr txBox="1"/>
          <p:nvPr/>
        </p:nvSpPr>
        <p:spPr>
          <a:xfrm>
            <a:off x="5010699" y="5004389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a=2*4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24249E6-C4D9-7D04-C0DB-FADC37677244}"/>
              </a:ext>
            </a:extLst>
          </p:cNvPr>
          <p:cNvSpPr txBox="1"/>
          <p:nvPr/>
        </p:nvSpPr>
        <p:spPr>
          <a:xfrm>
            <a:off x="5010699" y="4607879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BDD3B2B-C265-3C3F-029D-5084B4781C65}"/>
              </a:ext>
            </a:extLst>
          </p:cNvPr>
          <p:cNvSpPr txBox="1"/>
          <p:nvPr/>
        </p:nvSpPr>
        <p:spPr>
          <a:xfrm>
            <a:off x="4778511" y="5479557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运算数栈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E1EF803E-E2CB-6B0D-1003-B4EB1B4493D1}"/>
              </a:ext>
            </a:extLst>
          </p:cNvPr>
          <p:cNvSpPr/>
          <p:nvPr/>
        </p:nvSpPr>
        <p:spPr bwMode="auto">
          <a:xfrm>
            <a:off x="5861063" y="2807390"/>
            <a:ext cx="738454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A14C6B5-14CA-4EC5-EC72-D770BA264652}"/>
              </a:ext>
            </a:extLst>
          </p:cNvPr>
          <p:cNvSpPr txBox="1"/>
          <p:nvPr/>
        </p:nvSpPr>
        <p:spPr>
          <a:xfrm>
            <a:off x="5741133" y="5483615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运算符栈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4D8C614-59F2-BAE9-EB24-B2BFD53F9F4B}"/>
              </a:ext>
            </a:extLst>
          </p:cNvPr>
          <p:cNvSpPr txBox="1"/>
          <p:nvPr/>
        </p:nvSpPr>
        <p:spPr>
          <a:xfrm>
            <a:off x="4983575" y="4256728"/>
            <a:ext cx="83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b=3*5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D0D0189-5258-D882-0BC9-9A2CA9CD1DD2}"/>
              </a:ext>
            </a:extLst>
          </p:cNvPr>
          <p:cNvSpPr txBox="1"/>
          <p:nvPr/>
        </p:nvSpPr>
        <p:spPr>
          <a:xfrm>
            <a:off x="5841703" y="5015409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，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12668B5-1C8C-C149-DC09-C50009E654B0}"/>
              </a:ext>
            </a:extLst>
          </p:cNvPr>
          <p:cNvSpPr/>
          <p:nvPr/>
        </p:nvSpPr>
        <p:spPr bwMode="auto">
          <a:xfrm>
            <a:off x="5554655" y="2706286"/>
            <a:ext cx="1745213" cy="2629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DBEDE53-7CFC-6AD5-AC17-5B4ED5A776C5}"/>
              </a:ext>
            </a:extLst>
          </p:cNvPr>
          <p:cNvSpPr txBox="1"/>
          <p:nvPr/>
        </p:nvSpPr>
        <p:spPr>
          <a:xfrm>
            <a:off x="5911979" y="4639984"/>
            <a:ext cx="73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C9CB95D-B77E-4060-3644-22B00B1A3704}"/>
              </a:ext>
            </a:extLst>
          </p:cNvPr>
          <p:cNvSpPr/>
          <p:nvPr/>
        </p:nvSpPr>
        <p:spPr bwMode="auto">
          <a:xfrm>
            <a:off x="7010704" y="2811448"/>
            <a:ext cx="1054024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BEA8493-5CB7-615D-7A29-4C3475E44365}"/>
              </a:ext>
            </a:extLst>
          </p:cNvPr>
          <p:cNvSpPr/>
          <p:nvPr/>
        </p:nvSpPr>
        <p:spPr bwMode="auto">
          <a:xfrm>
            <a:off x="6865048" y="2702228"/>
            <a:ext cx="1745213" cy="2629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401CA143-B35A-279E-D9CE-0489E417D3E9}"/>
              </a:ext>
            </a:extLst>
          </p:cNvPr>
          <p:cNvSpPr txBox="1"/>
          <p:nvPr/>
        </p:nvSpPr>
        <p:spPr>
          <a:xfrm>
            <a:off x="7012326" y="4990736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a=2*4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D9BE008-4DC3-215B-1E6F-E61F6188110A}"/>
              </a:ext>
            </a:extLst>
          </p:cNvPr>
          <p:cNvSpPr txBox="1"/>
          <p:nvPr/>
        </p:nvSpPr>
        <p:spPr>
          <a:xfrm>
            <a:off x="7010704" y="4607879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a=b=3*5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9FBD39D-0C1D-CDC3-C93F-423B8BB249EC}"/>
              </a:ext>
            </a:extLst>
          </p:cNvPr>
          <p:cNvSpPr txBox="1"/>
          <p:nvPr/>
        </p:nvSpPr>
        <p:spPr>
          <a:xfrm>
            <a:off x="6881135" y="5479557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运算数栈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DD410B2-F46C-40C1-72CA-CD2A1F7AC352}"/>
              </a:ext>
            </a:extLst>
          </p:cNvPr>
          <p:cNvSpPr/>
          <p:nvPr/>
        </p:nvSpPr>
        <p:spPr bwMode="auto">
          <a:xfrm>
            <a:off x="8306588" y="2808133"/>
            <a:ext cx="401948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30259225-A159-AA44-4BBD-907DB37E942E}"/>
              </a:ext>
            </a:extLst>
          </p:cNvPr>
          <p:cNvSpPr txBox="1"/>
          <p:nvPr/>
        </p:nvSpPr>
        <p:spPr>
          <a:xfrm>
            <a:off x="8366155" y="4970334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，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AAD33DAB-77BC-8BD1-7FAC-2D4E55C3053D}"/>
              </a:ext>
            </a:extLst>
          </p:cNvPr>
          <p:cNvSpPr/>
          <p:nvPr/>
        </p:nvSpPr>
        <p:spPr bwMode="auto">
          <a:xfrm>
            <a:off x="7548911" y="2728908"/>
            <a:ext cx="1745213" cy="2629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2923223-5E91-DB9E-526C-9305C7DED01A}"/>
              </a:ext>
            </a:extLst>
          </p:cNvPr>
          <p:cNvSpPr txBox="1"/>
          <p:nvPr/>
        </p:nvSpPr>
        <p:spPr>
          <a:xfrm>
            <a:off x="6616941" y="4027838"/>
            <a:ext cx="45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=&gt;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E9E9FAB-EA2F-2163-BD6B-30CC9283D81C}"/>
              </a:ext>
            </a:extLst>
          </p:cNvPr>
          <p:cNvSpPr txBox="1"/>
          <p:nvPr/>
        </p:nvSpPr>
        <p:spPr>
          <a:xfrm>
            <a:off x="8182170" y="5479557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运算符栈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7800E03-A989-EEC4-9A25-29D67D1A7133}"/>
              </a:ext>
            </a:extLst>
          </p:cNvPr>
          <p:cNvSpPr txBox="1"/>
          <p:nvPr/>
        </p:nvSpPr>
        <p:spPr>
          <a:xfrm>
            <a:off x="8774753" y="4013124"/>
            <a:ext cx="453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=&gt;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F583710-F259-C88B-3380-719328AC157C}"/>
              </a:ext>
            </a:extLst>
          </p:cNvPr>
          <p:cNvSpPr/>
          <p:nvPr/>
        </p:nvSpPr>
        <p:spPr bwMode="auto">
          <a:xfrm>
            <a:off x="9328288" y="2837772"/>
            <a:ext cx="1054024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186B647F-C548-276B-458E-4B488E7F2012}"/>
              </a:ext>
            </a:extLst>
          </p:cNvPr>
          <p:cNvSpPr/>
          <p:nvPr/>
        </p:nvSpPr>
        <p:spPr bwMode="auto">
          <a:xfrm>
            <a:off x="9255874" y="2663908"/>
            <a:ext cx="1534312" cy="3229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48" name="文本框 2047">
            <a:extLst>
              <a:ext uri="{FF2B5EF4-FFF2-40B4-BE49-F238E27FC236}">
                <a16:creationId xmlns:a16="http://schemas.microsoft.com/office/drawing/2014/main" id="{76D87B52-FD5C-14B7-81C2-6001003E6C99}"/>
              </a:ext>
            </a:extLst>
          </p:cNvPr>
          <p:cNvSpPr txBox="1"/>
          <p:nvPr/>
        </p:nvSpPr>
        <p:spPr>
          <a:xfrm>
            <a:off x="9329910" y="5017060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a=b=3*5</a:t>
            </a:r>
            <a:endParaRPr lang="zh-CN" altLang="en-US" dirty="0"/>
          </a:p>
        </p:txBody>
      </p:sp>
      <p:sp>
        <p:nvSpPr>
          <p:cNvPr id="2051" name="文本框 2050">
            <a:extLst>
              <a:ext uri="{FF2B5EF4-FFF2-40B4-BE49-F238E27FC236}">
                <a16:creationId xmlns:a16="http://schemas.microsoft.com/office/drawing/2014/main" id="{65D249F9-6044-99C5-6F06-DED512DF8EF8}"/>
              </a:ext>
            </a:extLst>
          </p:cNvPr>
          <p:cNvSpPr txBox="1"/>
          <p:nvPr/>
        </p:nvSpPr>
        <p:spPr>
          <a:xfrm>
            <a:off x="9233496" y="5481057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运算数栈</a:t>
            </a:r>
          </a:p>
        </p:txBody>
      </p:sp>
      <p:sp>
        <p:nvSpPr>
          <p:cNvPr id="2054" name="文本框 2053">
            <a:extLst>
              <a:ext uri="{FF2B5EF4-FFF2-40B4-BE49-F238E27FC236}">
                <a16:creationId xmlns:a16="http://schemas.microsoft.com/office/drawing/2014/main" id="{269B951A-E33F-8DD5-0A12-71DB61451F6B}"/>
              </a:ext>
            </a:extLst>
          </p:cNvPr>
          <p:cNvSpPr txBox="1"/>
          <p:nvPr/>
        </p:nvSpPr>
        <p:spPr>
          <a:xfrm>
            <a:off x="10237659" y="5453571"/>
            <a:ext cx="670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运算符栈</a:t>
            </a:r>
          </a:p>
        </p:txBody>
      </p:sp>
    </p:spTree>
    <p:extLst>
      <p:ext uri="{BB962C8B-B14F-4D97-AF65-F5344CB8AC3E}">
        <p14:creationId xmlns:p14="http://schemas.microsoft.com/office/powerpoint/2010/main" val="3453313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- 5) % 4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表达式一共有</a:t>
            </a:r>
            <a:r>
              <a:rPr lang="en-US" altLang="zh-CN" sz="1600" b="1" u="sng" dirty="0">
                <a:latin typeface="+mn-ea"/>
              </a:rPr>
              <a:t>__10_</a:t>
            </a:r>
            <a:r>
              <a:rPr lang="zh-CN" altLang="en-US" sz="1600" b="1" dirty="0">
                <a:latin typeface="+mn-ea"/>
              </a:rPr>
              <a:t>个运算符，因此计算的</a:t>
            </a:r>
            <a:r>
              <a:rPr lang="en-US" altLang="zh-CN" sz="1600" b="1" u="sng" dirty="0">
                <a:latin typeface="+mn-ea"/>
              </a:rPr>
              <a:t>_6__</a:t>
            </a:r>
            <a:r>
              <a:rPr lang="zh-CN" altLang="en-US" sz="1600" b="1" dirty="0">
                <a:latin typeface="+mn-ea"/>
              </a:rPr>
              <a:t>个步骤分别是：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：（</a:t>
            </a:r>
            <a:r>
              <a:rPr lang="en-US" altLang="zh-CN" sz="1600" b="1" dirty="0">
                <a:latin typeface="+mn-ea"/>
              </a:rPr>
              <a:t>b + c</a:t>
            </a:r>
            <a:r>
              <a:rPr lang="zh-CN" altLang="en-US" sz="1600" b="1" dirty="0">
                <a:latin typeface="+mn-ea"/>
              </a:rPr>
              <a:t>）   </a:t>
            </a:r>
            <a:r>
              <a:rPr lang="en-US" altLang="zh-CN" sz="1600" b="1" dirty="0">
                <a:latin typeface="+mn-ea"/>
              </a:rPr>
              <a:t>=&gt;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1</a:t>
            </a: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 </a:t>
            </a:r>
            <a:r>
              <a:rPr lang="en-US" altLang="zh-CN" sz="1600" b="1" dirty="0">
                <a:latin typeface="+mn-ea"/>
              </a:rPr>
              <a:t>3 *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1    =&gt;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2</a:t>
            </a: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 </a:t>
            </a:r>
            <a:r>
              <a:rPr lang="en-US" altLang="zh-CN" sz="1600" b="1" dirty="0">
                <a:latin typeface="+mn-ea"/>
              </a:rPr>
              <a:t>a +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2    =&gt;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3</a:t>
            </a: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 式</a:t>
            </a:r>
            <a:r>
              <a:rPr lang="en-US" altLang="zh-CN" sz="1600" b="1" dirty="0">
                <a:latin typeface="+mn-ea"/>
              </a:rPr>
              <a:t>3 – 5   =&gt;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4</a:t>
            </a: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 式</a:t>
            </a:r>
            <a:r>
              <a:rPr lang="en-US" altLang="zh-CN" sz="1600" b="1" dirty="0">
                <a:latin typeface="+mn-ea"/>
              </a:rPr>
              <a:t>4 % 4    =&gt;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5</a:t>
            </a:r>
          </a:p>
          <a:p>
            <a:r>
              <a:rPr lang="zh-CN" altLang="en-US" sz="1600" b="1" dirty="0">
                <a:latin typeface="+mn-ea"/>
              </a:rPr>
              <a:t>步骤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 </a:t>
            </a:r>
            <a:r>
              <a:rPr lang="en-US" altLang="zh-CN" sz="1600" b="1" dirty="0">
                <a:latin typeface="+mn-ea"/>
              </a:rPr>
              <a:t>a +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5</a:t>
            </a: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后面自行添加，主要是对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的理解，本页中一对括号可以当做一个步骤理解，后续画栈时要分开</a:t>
            </a:r>
            <a:endParaRPr lang="zh-CN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8409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F2BCB20-A7D3-4325-B240-F17B741FF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C82EAA-7133-41BE-BA1F-9E1E1339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8297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- 5) % 4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7061740B-FE96-41FA-8FBF-D1E408129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5601" y="1005910"/>
            <a:ext cx="12551" cy="3684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21EED8-203D-4D9E-3F46-E9B283B3DDAE}"/>
              </a:ext>
            </a:extLst>
          </p:cNvPr>
          <p:cNvSpPr/>
          <p:nvPr/>
        </p:nvSpPr>
        <p:spPr bwMode="auto">
          <a:xfrm>
            <a:off x="3659947" y="3181165"/>
            <a:ext cx="936503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0BE1BC-6682-CAB5-EB88-8A4A2916E9F2}"/>
              </a:ext>
            </a:extLst>
          </p:cNvPr>
          <p:cNvSpPr/>
          <p:nvPr/>
        </p:nvSpPr>
        <p:spPr bwMode="auto">
          <a:xfrm>
            <a:off x="3632123" y="3036299"/>
            <a:ext cx="1657153" cy="27689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0C427B-E87D-ECA1-774B-D4FF60E22CA8}"/>
              </a:ext>
            </a:extLst>
          </p:cNvPr>
          <p:cNvSpPr txBox="1"/>
          <p:nvPr/>
        </p:nvSpPr>
        <p:spPr>
          <a:xfrm>
            <a:off x="3762566" y="5374106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CBA4C5-C230-475B-770F-63600C963ED7}"/>
              </a:ext>
            </a:extLst>
          </p:cNvPr>
          <p:cNvSpPr txBox="1"/>
          <p:nvPr/>
        </p:nvSpPr>
        <p:spPr>
          <a:xfrm>
            <a:off x="3514291" y="5866172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运算数栈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CFC955-D825-369F-3749-7765EB6AFC1C}"/>
              </a:ext>
            </a:extLst>
          </p:cNvPr>
          <p:cNvSpPr/>
          <p:nvPr/>
        </p:nvSpPr>
        <p:spPr bwMode="auto">
          <a:xfrm>
            <a:off x="5363098" y="3181165"/>
            <a:ext cx="974361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EE395E-D039-2FB6-DF8B-6574EFB93620}"/>
              </a:ext>
            </a:extLst>
          </p:cNvPr>
          <p:cNvSpPr/>
          <p:nvPr/>
        </p:nvSpPr>
        <p:spPr bwMode="auto">
          <a:xfrm>
            <a:off x="5217442" y="3071945"/>
            <a:ext cx="1745213" cy="2629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8E28A1-048A-7A89-EABB-15006C3BB03B}"/>
              </a:ext>
            </a:extLst>
          </p:cNvPr>
          <p:cNvSpPr txBox="1"/>
          <p:nvPr/>
        </p:nvSpPr>
        <p:spPr>
          <a:xfrm>
            <a:off x="5459968" y="5346928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1C640E8-A6D3-B8A3-7E71-218259E1E5FC}"/>
              </a:ext>
            </a:extLst>
          </p:cNvPr>
          <p:cNvSpPr txBox="1"/>
          <p:nvPr/>
        </p:nvSpPr>
        <p:spPr>
          <a:xfrm>
            <a:off x="5357343" y="5885957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运算符栈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2BFB04-D027-BC68-FFDB-C7D304FCC297}"/>
              </a:ext>
            </a:extLst>
          </p:cNvPr>
          <p:cNvSpPr txBox="1"/>
          <p:nvPr/>
        </p:nvSpPr>
        <p:spPr>
          <a:xfrm>
            <a:off x="3762566" y="5035740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8C15F1-175D-ED7A-E55A-74E7EB6B01EC}"/>
              </a:ext>
            </a:extLst>
          </p:cNvPr>
          <p:cNvSpPr txBox="1"/>
          <p:nvPr/>
        </p:nvSpPr>
        <p:spPr>
          <a:xfrm>
            <a:off x="5357343" y="5035740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099113-B752-D59A-9B3C-877A07673DDF}"/>
              </a:ext>
            </a:extLst>
          </p:cNvPr>
          <p:cNvSpPr txBox="1"/>
          <p:nvPr/>
        </p:nvSpPr>
        <p:spPr>
          <a:xfrm>
            <a:off x="3762566" y="4697374"/>
            <a:ext cx="98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35C218-06F7-8C56-63E3-53B7DDA4699B}"/>
              </a:ext>
            </a:extLst>
          </p:cNvPr>
          <p:cNvSpPr txBox="1"/>
          <p:nvPr/>
        </p:nvSpPr>
        <p:spPr>
          <a:xfrm>
            <a:off x="5443614" y="4694237"/>
            <a:ext cx="123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*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DEDC07F-FEA7-A8D7-C4C5-C9305B049D9C}"/>
              </a:ext>
            </a:extLst>
          </p:cNvPr>
          <p:cNvSpPr txBox="1"/>
          <p:nvPr/>
        </p:nvSpPr>
        <p:spPr>
          <a:xfrm>
            <a:off x="3754968" y="4275293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58E6665-D2D6-4152-A2E0-D920F80F40F2}"/>
              </a:ext>
            </a:extLst>
          </p:cNvPr>
          <p:cNvSpPr txBox="1"/>
          <p:nvPr/>
        </p:nvSpPr>
        <p:spPr>
          <a:xfrm>
            <a:off x="5454959" y="4275293"/>
            <a:ext cx="918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</a:p>
        </p:txBody>
      </p:sp>
    </p:spTree>
    <p:extLst>
      <p:ext uri="{BB962C8B-B14F-4D97-AF65-F5344CB8AC3E}">
        <p14:creationId xmlns:p14="http://schemas.microsoft.com/office/powerpoint/2010/main" val="1601492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- 5) % 4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目前准备进栈的运算符如箭头所示，画出当前运算数栈和运算符栈的状态（本页需要画栈）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7061740B-FE96-41FA-8FBF-D1E408129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88400" y="983332"/>
            <a:ext cx="12551" cy="3684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128B63C-DC14-E912-2734-4F9BDE48CEAE}"/>
              </a:ext>
            </a:extLst>
          </p:cNvPr>
          <p:cNvSpPr/>
          <p:nvPr/>
        </p:nvSpPr>
        <p:spPr bwMode="auto">
          <a:xfrm>
            <a:off x="3500951" y="3181165"/>
            <a:ext cx="1377486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22A5AB3-4772-E82B-60CA-5D4EF74901B5}"/>
              </a:ext>
            </a:extLst>
          </p:cNvPr>
          <p:cNvSpPr/>
          <p:nvPr/>
        </p:nvSpPr>
        <p:spPr bwMode="auto">
          <a:xfrm>
            <a:off x="3244907" y="3036299"/>
            <a:ext cx="2044370" cy="29861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4F5F9B-C729-66A9-C8B1-7D4A3747B6BF}"/>
              </a:ext>
            </a:extLst>
          </p:cNvPr>
          <p:cNvSpPr txBox="1"/>
          <p:nvPr/>
        </p:nvSpPr>
        <p:spPr>
          <a:xfrm>
            <a:off x="3632508" y="5385370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DCC880-8545-2AC3-D9E1-3A62FA2A1D13}"/>
              </a:ext>
            </a:extLst>
          </p:cNvPr>
          <p:cNvSpPr/>
          <p:nvPr/>
        </p:nvSpPr>
        <p:spPr bwMode="auto">
          <a:xfrm>
            <a:off x="5363098" y="3181165"/>
            <a:ext cx="974361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3F961D1-A0B8-7E6C-8D2F-1BF7CD4B7749}"/>
              </a:ext>
            </a:extLst>
          </p:cNvPr>
          <p:cNvSpPr/>
          <p:nvPr/>
        </p:nvSpPr>
        <p:spPr bwMode="auto">
          <a:xfrm>
            <a:off x="5217442" y="3071945"/>
            <a:ext cx="1745213" cy="2629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E2D879D-A975-8233-A199-B276C2E1AFCE}"/>
              </a:ext>
            </a:extLst>
          </p:cNvPr>
          <p:cNvSpPr txBox="1"/>
          <p:nvPr/>
        </p:nvSpPr>
        <p:spPr>
          <a:xfrm>
            <a:off x="5459968" y="5346928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A6E6FD8-0600-700C-AFAC-121E88A55B18}"/>
              </a:ext>
            </a:extLst>
          </p:cNvPr>
          <p:cNvSpPr txBox="1"/>
          <p:nvPr/>
        </p:nvSpPr>
        <p:spPr>
          <a:xfrm>
            <a:off x="3577446" y="5035740"/>
            <a:ext cx="137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a+3*(</a:t>
            </a:r>
            <a:r>
              <a:rPr lang="en-US" altLang="zh-CN" dirty="0" err="1"/>
              <a:t>b+c</a:t>
            </a:r>
            <a:r>
              <a:rPr lang="en-US" altLang="zh-CN" dirty="0"/>
              <a:t>)-5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4887AC0-77A1-D4A4-216C-EF24EC5B1334}"/>
              </a:ext>
            </a:extLst>
          </p:cNvPr>
          <p:cNvSpPr txBox="1"/>
          <p:nvPr/>
        </p:nvSpPr>
        <p:spPr>
          <a:xfrm>
            <a:off x="5357343" y="5035740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F5874F9-C69B-CD6F-C2F5-771B3B8C54F5}"/>
              </a:ext>
            </a:extLst>
          </p:cNvPr>
          <p:cNvSpPr txBox="1"/>
          <p:nvPr/>
        </p:nvSpPr>
        <p:spPr>
          <a:xfrm>
            <a:off x="3632123" y="5874668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运算数栈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09A8B9D-3DE9-7D6F-1D8C-BF79073930CE}"/>
              </a:ext>
            </a:extLst>
          </p:cNvPr>
          <p:cNvSpPr txBox="1"/>
          <p:nvPr/>
        </p:nvSpPr>
        <p:spPr>
          <a:xfrm>
            <a:off x="5357343" y="5885957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运算符栈</a:t>
            </a:r>
          </a:p>
        </p:txBody>
      </p:sp>
    </p:spTree>
    <p:extLst>
      <p:ext uri="{BB962C8B-B14F-4D97-AF65-F5344CB8AC3E}">
        <p14:creationId xmlns:p14="http://schemas.microsoft.com/office/powerpoint/2010/main" val="884708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、仿照课件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P.65-85</a:t>
            </a:r>
            <a:r>
              <a:rPr lang="zh-CN" altLang="en-US" sz="1600" b="1" dirty="0">
                <a:latin typeface="+mn-ea"/>
              </a:rPr>
              <a:t>，用栈方式给出下列表达式的求解过程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</a:t>
            </a:r>
            <a:r>
              <a:rPr lang="pt-BR" altLang="zh-CN" sz="1600" b="1" dirty="0">
                <a:latin typeface="+mn-ea"/>
              </a:rPr>
              <a:t> + (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- 5) % 4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  <a:endParaRPr lang="pt-BR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本题提示：将左右小括号分开处理，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进栈前</a:t>
            </a:r>
            <a:r>
              <a:rPr lang="zh-CN" altLang="en-US" sz="1600" b="1" dirty="0">
                <a:latin typeface="+mn-ea"/>
              </a:rPr>
              <a:t>优先级最高，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进栈后</a:t>
            </a:r>
            <a:r>
              <a:rPr lang="zh-CN" altLang="en-US" sz="1600" b="1" dirty="0">
                <a:latin typeface="+mn-ea"/>
              </a:rPr>
              <a:t>优先级最低；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")"</a:t>
            </a:r>
            <a:r>
              <a:rPr lang="zh-CN" altLang="en-US" sz="1600" b="1" dirty="0">
                <a:latin typeface="+mn-ea"/>
              </a:rPr>
              <a:t>优先级最低，因此要将栈中压在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之上的全部运算符都计算完成，随后和</a:t>
            </a:r>
            <a:r>
              <a:rPr lang="en-US" altLang="zh-CN" sz="1600" b="1" dirty="0">
                <a:latin typeface="+mn-ea"/>
              </a:rPr>
              <a:t>"("</a:t>
            </a:r>
            <a:r>
              <a:rPr lang="zh-CN" altLang="en-US" sz="1600" b="1" dirty="0">
                <a:latin typeface="+mn-ea"/>
              </a:rPr>
              <a:t>成对消除即可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目前已分析到整个表达式的尾部，画出从当前栈的状态到整个表达式分析完成的整个过程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每两个栈一组，有多组，尽量放在一页上，不够可加页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4" name="Line 15">
            <a:extLst>
              <a:ext uri="{FF2B5EF4-FFF2-40B4-BE49-F238E27FC236}">
                <a16:creationId xmlns:a16="http://schemas.microsoft.com/office/drawing/2014/main" id="{7061740B-FE96-41FA-8FBF-D1E408129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7910" y="1016715"/>
            <a:ext cx="12551" cy="36844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F07631D-6C15-CDD2-B518-C9A18CF28C62}"/>
              </a:ext>
            </a:extLst>
          </p:cNvPr>
          <p:cNvSpPr/>
          <p:nvPr/>
        </p:nvSpPr>
        <p:spPr bwMode="auto">
          <a:xfrm>
            <a:off x="790120" y="3460026"/>
            <a:ext cx="1377486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CE75EA5-9EC4-E30A-C933-3D488F7D08EF}"/>
              </a:ext>
            </a:extLst>
          </p:cNvPr>
          <p:cNvSpPr/>
          <p:nvPr/>
        </p:nvSpPr>
        <p:spPr bwMode="auto">
          <a:xfrm>
            <a:off x="700375" y="3252875"/>
            <a:ext cx="1878071" cy="3608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EA8C580-E878-22FE-10E5-D82701F505D8}"/>
              </a:ext>
            </a:extLst>
          </p:cNvPr>
          <p:cNvSpPr txBox="1"/>
          <p:nvPr/>
        </p:nvSpPr>
        <p:spPr>
          <a:xfrm>
            <a:off x="921677" y="5664231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B6D931C-1EA9-F43D-EEBB-42302BDCCA13}"/>
              </a:ext>
            </a:extLst>
          </p:cNvPr>
          <p:cNvSpPr/>
          <p:nvPr/>
        </p:nvSpPr>
        <p:spPr bwMode="auto">
          <a:xfrm>
            <a:off x="2652267" y="3460026"/>
            <a:ext cx="974361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0839E0E-E7C7-A30E-9A95-3E51485A917D}"/>
              </a:ext>
            </a:extLst>
          </p:cNvPr>
          <p:cNvSpPr/>
          <p:nvPr/>
        </p:nvSpPr>
        <p:spPr bwMode="auto">
          <a:xfrm>
            <a:off x="2506611" y="3350806"/>
            <a:ext cx="1745213" cy="2629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EB4BF82-2A01-448E-5642-AA75966029C0}"/>
              </a:ext>
            </a:extLst>
          </p:cNvPr>
          <p:cNvSpPr txBox="1"/>
          <p:nvPr/>
        </p:nvSpPr>
        <p:spPr>
          <a:xfrm>
            <a:off x="2749137" y="5625789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DC77AFD-BBA7-B817-D050-F937EA2DDC0F}"/>
              </a:ext>
            </a:extLst>
          </p:cNvPr>
          <p:cNvSpPr txBox="1"/>
          <p:nvPr/>
        </p:nvSpPr>
        <p:spPr>
          <a:xfrm>
            <a:off x="866615" y="5314601"/>
            <a:ext cx="1374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a+3*(</a:t>
            </a:r>
            <a:r>
              <a:rPr lang="en-US" altLang="zh-CN" dirty="0" err="1"/>
              <a:t>b+c</a:t>
            </a:r>
            <a:r>
              <a:rPr lang="en-US" altLang="zh-CN" dirty="0"/>
              <a:t>)-5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08C6238-1EF6-2010-FD45-2E87863102EF}"/>
              </a:ext>
            </a:extLst>
          </p:cNvPr>
          <p:cNvSpPr txBox="1"/>
          <p:nvPr/>
        </p:nvSpPr>
        <p:spPr>
          <a:xfrm>
            <a:off x="2749137" y="5331903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%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484C623-5F26-5250-EC14-6E47CB810DF1}"/>
              </a:ext>
            </a:extLst>
          </p:cNvPr>
          <p:cNvSpPr txBox="1"/>
          <p:nvPr/>
        </p:nvSpPr>
        <p:spPr>
          <a:xfrm>
            <a:off x="921292" y="6153529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运算数栈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56A97A5-D39D-1C6B-AD89-448A47D1205E}"/>
              </a:ext>
            </a:extLst>
          </p:cNvPr>
          <p:cNvSpPr txBox="1"/>
          <p:nvPr/>
        </p:nvSpPr>
        <p:spPr>
          <a:xfrm>
            <a:off x="2646512" y="6164818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运算符栈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8C522D6-AB05-6F34-FF14-58EE7E3243D6}"/>
              </a:ext>
            </a:extLst>
          </p:cNvPr>
          <p:cNvSpPr txBox="1"/>
          <p:nvPr/>
        </p:nvSpPr>
        <p:spPr>
          <a:xfrm>
            <a:off x="921292" y="4981772"/>
            <a:ext cx="80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D0FEB6-421D-F1DA-C8E2-B9F1E945C61B}"/>
              </a:ext>
            </a:extLst>
          </p:cNvPr>
          <p:cNvSpPr txBox="1"/>
          <p:nvPr/>
        </p:nvSpPr>
        <p:spPr>
          <a:xfrm>
            <a:off x="3819863" y="4887589"/>
            <a:ext cx="79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=&gt;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E6D01EB-0AF4-3141-2051-AA4AF02B9573}"/>
              </a:ext>
            </a:extLst>
          </p:cNvPr>
          <p:cNvSpPr/>
          <p:nvPr/>
        </p:nvSpPr>
        <p:spPr bwMode="auto">
          <a:xfrm>
            <a:off x="4314895" y="3460026"/>
            <a:ext cx="1788326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5C57C9F-55FF-11F2-2A29-A9C47E3B4489}"/>
              </a:ext>
            </a:extLst>
          </p:cNvPr>
          <p:cNvSpPr/>
          <p:nvPr/>
        </p:nvSpPr>
        <p:spPr bwMode="auto">
          <a:xfrm>
            <a:off x="4225150" y="3252875"/>
            <a:ext cx="1878071" cy="3608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43E7EC5-AB5E-D5BB-DBBC-0E3DDB41B946}"/>
              </a:ext>
            </a:extLst>
          </p:cNvPr>
          <p:cNvSpPr txBox="1"/>
          <p:nvPr/>
        </p:nvSpPr>
        <p:spPr>
          <a:xfrm>
            <a:off x="4446452" y="5664231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454361B-1418-4764-9BEA-980E05E50FF4}"/>
              </a:ext>
            </a:extLst>
          </p:cNvPr>
          <p:cNvSpPr/>
          <p:nvPr/>
        </p:nvSpPr>
        <p:spPr bwMode="auto">
          <a:xfrm>
            <a:off x="6177042" y="3460026"/>
            <a:ext cx="974361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4597BE6-40DC-3CCC-9B42-FBEF5CDBE7E9}"/>
              </a:ext>
            </a:extLst>
          </p:cNvPr>
          <p:cNvSpPr/>
          <p:nvPr/>
        </p:nvSpPr>
        <p:spPr bwMode="auto">
          <a:xfrm>
            <a:off x="6031386" y="3350806"/>
            <a:ext cx="1745213" cy="2629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63354DB-6365-5DE8-1CA1-066CE318B441}"/>
              </a:ext>
            </a:extLst>
          </p:cNvPr>
          <p:cNvSpPr txBox="1"/>
          <p:nvPr/>
        </p:nvSpPr>
        <p:spPr>
          <a:xfrm>
            <a:off x="6273912" y="5625789"/>
            <a:ext cx="107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1221541-4FB1-3AE6-5C06-6BA225085B80}"/>
              </a:ext>
            </a:extLst>
          </p:cNvPr>
          <p:cNvSpPr txBox="1"/>
          <p:nvPr/>
        </p:nvSpPr>
        <p:spPr>
          <a:xfrm>
            <a:off x="4305258" y="5382216"/>
            <a:ext cx="1788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(a+3*(</a:t>
            </a:r>
            <a:r>
              <a:rPr lang="en-US" altLang="zh-CN" dirty="0" err="1"/>
              <a:t>b+c</a:t>
            </a:r>
            <a:r>
              <a:rPr lang="en-US" altLang="zh-CN" dirty="0"/>
              <a:t>)-5)%4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9B817EB-2359-1C43-831C-18364478B3C9}"/>
              </a:ext>
            </a:extLst>
          </p:cNvPr>
          <p:cNvSpPr txBox="1"/>
          <p:nvPr/>
        </p:nvSpPr>
        <p:spPr>
          <a:xfrm>
            <a:off x="4700910" y="6175836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运算数栈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7AB0D11-FA17-BCD8-3F3E-8500D7FB782C}"/>
              </a:ext>
            </a:extLst>
          </p:cNvPr>
          <p:cNvSpPr txBox="1"/>
          <p:nvPr/>
        </p:nvSpPr>
        <p:spPr>
          <a:xfrm>
            <a:off x="6171287" y="6164818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运算符栈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F54807-28A0-747A-8A9C-752EA97DFE82}"/>
              </a:ext>
            </a:extLst>
          </p:cNvPr>
          <p:cNvSpPr txBox="1"/>
          <p:nvPr/>
        </p:nvSpPr>
        <p:spPr>
          <a:xfrm>
            <a:off x="7338791" y="4887589"/>
            <a:ext cx="792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=&gt;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5530461-B47B-FCAA-0258-8CAA3E84C876}"/>
              </a:ext>
            </a:extLst>
          </p:cNvPr>
          <p:cNvSpPr/>
          <p:nvPr/>
        </p:nvSpPr>
        <p:spPr bwMode="auto">
          <a:xfrm>
            <a:off x="7837737" y="3460026"/>
            <a:ext cx="2107201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4A77607-BEC0-AE9B-1BAE-913E3DDACEFB}"/>
              </a:ext>
            </a:extLst>
          </p:cNvPr>
          <p:cNvSpPr/>
          <p:nvPr/>
        </p:nvSpPr>
        <p:spPr bwMode="auto">
          <a:xfrm>
            <a:off x="7747993" y="3252875"/>
            <a:ext cx="2263246" cy="36089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0848737-E9AB-DD8A-0BFD-985BFE35584A}"/>
              </a:ext>
            </a:extLst>
          </p:cNvPr>
          <p:cNvSpPr/>
          <p:nvPr/>
        </p:nvSpPr>
        <p:spPr bwMode="auto">
          <a:xfrm>
            <a:off x="10255183" y="3460026"/>
            <a:ext cx="392150" cy="259557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2FA9D6-B1E7-FF4B-282E-DFA7AEE39740}"/>
              </a:ext>
            </a:extLst>
          </p:cNvPr>
          <p:cNvSpPr/>
          <p:nvPr/>
        </p:nvSpPr>
        <p:spPr bwMode="auto">
          <a:xfrm>
            <a:off x="10109527" y="3350806"/>
            <a:ext cx="702394" cy="2629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0D38A24-8A3A-8B3A-D7FD-18A5F89A7DF3}"/>
              </a:ext>
            </a:extLst>
          </p:cNvPr>
          <p:cNvSpPr txBox="1"/>
          <p:nvPr/>
        </p:nvSpPr>
        <p:spPr>
          <a:xfrm>
            <a:off x="7885602" y="5625789"/>
            <a:ext cx="208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a+(a+3*(</a:t>
            </a:r>
            <a:r>
              <a:rPr lang="en-US" altLang="zh-CN" dirty="0" err="1"/>
              <a:t>b+c</a:t>
            </a:r>
            <a:r>
              <a:rPr lang="en-US" altLang="zh-CN" dirty="0"/>
              <a:t>)-5)%4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DC78598-0C82-4EB6-1BC3-0CCD06184A89}"/>
              </a:ext>
            </a:extLst>
          </p:cNvPr>
          <p:cNvSpPr txBox="1"/>
          <p:nvPr/>
        </p:nvSpPr>
        <p:spPr>
          <a:xfrm>
            <a:off x="8223753" y="6175836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运算数栈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25FD98F-413D-FB35-BF18-CD54B55912F4}"/>
              </a:ext>
            </a:extLst>
          </p:cNvPr>
          <p:cNvSpPr txBox="1"/>
          <p:nvPr/>
        </p:nvSpPr>
        <p:spPr>
          <a:xfrm>
            <a:off x="9694130" y="6164818"/>
            <a:ext cx="1243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运算符栈</a:t>
            </a:r>
          </a:p>
        </p:txBody>
      </p:sp>
    </p:spTree>
    <p:extLst>
      <p:ext uri="{BB962C8B-B14F-4D97-AF65-F5344CB8AC3E}">
        <p14:creationId xmlns:p14="http://schemas.microsoft.com/office/powerpoint/2010/main" val="2198506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、求表达式的值（要求给出计算过程、每步计算结果及数据类型、对应的验证程序及结果截图，示例见下）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2LL - 32L * int(11.7)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+ 2.3f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(1) int(11.7)                       =&gt;   11  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(2) 32L * int(11.7)                 =&gt;   352     long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(3)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2LL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-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32L * int(11.7)           =&gt;  -350     long </a:t>
            </a:r>
            <a:r>
              <a:rPr lang="en-US" altLang="zh-CN" sz="1600" b="1" dirty="0" err="1">
                <a:latin typeface="+mn-ea"/>
              </a:rPr>
              <a:t>long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(4) 2LL - 32L * int(11.7)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+ 2.3f    =&gt;  -347.7   float</a:t>
            </a:r>
            <a:r>
              <a:rPr lang="zh-CN" altLang="en-US" sz="1600" b="1" dirty="0">
                <a:latin typeface="+mn-ea"/>
              </a:rPr>
              <a:t>型</a:t>
            </a:r>
            <a:endParaRPr lang="zh-CN" altLang="zh-CN" sz="1600" b="1" dirty="0">
              <a:latin typeface="+mn-ea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EBA064-8C97-42C4-ACA3-444943AE8CD2}"/>
              </a:ext>
            </a:extLst>
          </p:cNvPr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DEE106-E4AC-427D-AA40-57FC8EF0A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127" y="2946360"/>
            <a:ext cx="9081062" cy="29878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561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pPr marL="342900" indent="-342900">
              <a:buAutoNum type="alphaUcPeriod"/>
            </a:pPr>
            <a:r>
              <a:rPr lang="en-US" altLang="zh-CN" sz="1600" b="1" dirty="0">
                <a:latin typeface="+mn-ea"/>
              </a:rPr>
              <a:t>a = 2 * 4 , a = b = 3 * 5          </a:t>
            </a:r>
            <a:r>
              <a:rPr lang="pt-BR" altLang="zh-CN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写验证程序时，假设所有变量均为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pPr marL="342900" indent="-342900">
              <a:buAutoNum type="arabicParenBoth"/>
            </a:pPr>
            <a:r>
              <a:rPr lang="en-US" altLang="zh-CN" sz="1600" b="1" dirty="0">
                <a:latin typeface="+mn-ea"/>
              </a:rPr>
              <a:t>2 * 4                        =&gt;  8   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pPr marL="342900" indent="-342900">
              <a:buAutoNum type="arabicParenBoth"/>
            </a:pPr>
            <a:r>
              <a:rPr lang="en-US" altLang="zh-CN" sz="1600" b="1" dirty="0">
                <a:latin typeface="+mn-ea"/>
              </a:rPr>
              <a:t>a = 2 * 4                    =&gt;  8   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pPr marL="342900" indent="-342900">
              <a:buAutoNum type="arabicParenBoth"/>
            </a:pPr>
            <a:r>
              <a:rPr lang="en-US" altLang="zh-CN" sz="1600" b="1" dirty="0">
                <a:latin typeface="+mn-ea"/>
              </a:rPr>
              <a:t>a = 2 * 4 , 3 * 5            =&gt;  15  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pPr marL="342900" indent="-342900">
              <a:buAutoNum type="arabicParenBoth"/>
            </a:pPr>
            <a:r>
              <a:rPr lang="en-US" altLang="zh-CN" sz="1600" b="1" dirty="0">
                <a:latin typeface="+mn-ea"/>
              </a:rPr>
              <a:t>a = 2 * 4 , b = 3 * 5        =&gt;  15  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pPr marL="342900" indent="-342900">
              <a:buAutoNum type="arabicParenBoth"/>
            </a:pPr>
            <a:r>
              <a:rPr lang="en-US" altLang="zh-CN" sz="1600" b="1" dirty="0">
                <a:latin typeface="+mn-ea"/>
              </a:rPr>
              <a:t>a = 2 * 4 , a = b = 3 * 5    =&gt;  15  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pPr marL="342900" indent="-342900">
              <a:buAutoNum type="arabicParenBoth"/>
            </a:pPr>
            <a:r>
              <a:rPr lang="en-US" altLang="zh-CN" sz="1600" b="1" dirty="0">
                <a:latin typeface="+mn-ea"/>
              </a:rPr>
              <a:t>a = b = 3 * 5                =&gt;  15  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255554D4-A7D7-121A-F787-4B8FCBD8B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60" y="3498694"/>
            <a:ext cx="4438878" cy="3035456"/>
          </a:xfrm>
          <a:prstGeom prst="rect">
            <a:avLst/>
          </a:prstGeom>
        </p:spPr>
      </p:pic>
      <p:pic>
        <p:nvPicPr>
          <p:cNvPr id="6" name="图片 5" descr="图片包含 日程表&#10;&#10;描述已自动生成">
            <a:extLst>
              <a:ext uri="{FF2B5EF4-FFF2-40B4-BE49-F238E27FC236}">
                <a16:creationId xmlns:a16="http://schemas.microsoft.com/office/drawing/2014/main" id="{53112F71-D26D-284F-BD24-8A9B9EE682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34242"/>
            <a:ext cx="2317869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88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6BBA121C-2640-2950-511D-0F5B3931D2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242" y="3514885"/>
            <a:ext cx="4749576" cy="3019265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pt-BR" altLang="zh-CN" sz="1600" b="1" dirty="0">
                <a:latin typeface="+mn-ea"/>
              </a:rPr>
              <a:t>B. 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pt-BR" altLang="zh-CN" sz="1600" b="1" dirty="0">
                <a:latin typeface="+mn-ea"/>
              </a:rPr>
              <a:t> -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+ 3 * (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pt-BR" altLang="zh-CN" sz="1600" b="1" dirty="0">
                <a:latin typeface="+mn-ea"/>
              </a:rPr>
              <a:t> - 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pt-BR" altLang="zh-CN" sz="1600" b="1" dirty="0">
                <a:latin typeface="+mn-ea"/>
              </a:rPr>
              <a:t>) </a:t>
            </a:r>
            <a:r>
              <a:rPr lang="en-US" altLang="zh-CN" sz="1600" b="1" dirty="0">
                <a:latin typeface="+mn-ea"/>
              </a:rPr>
              <a:t>%</a:t>
            </a:r>
            <a:r>
              <a:rPr lang="pt-BR" altLang="zh-CN" sz="1600" b="1" dirty="0">
                <a:latin typeface="+mn-ea"/>
              </a:rPr>
              <a:t> 3) / 5   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写验证程序时，假设所有变量均为</a:t>
            </a:r>
            <a:r>
              <a:rPr lang="en-US" altLang="zh-CN" sz="1600" b="1" dirty="0">
                <a:latin typeface="+mn-ea"/>
              </a:rPr>
              <a:t>int</a:t>
            </a:r>
            <a:r>
              <a:rPr lang="zh-CN" altLang="en-US" sz="1600" b="1" dirty="0">
                <a:latin typeface="+mn-ea"/>
              </a:rPr>
              <a:t>型，</a:t>
            </a:r>
            <a:r>
              <a:rPr lang="en-US" altLang="zh-CN" sz="1600" b="1" dirty="0" err="1">
                <a:latin typeface="+mn-ea"/>
              </a:rPr>
              <a:t>abc</a:t>
            </a:r>
            <a:r>
              <a:rPr lang="zh-CN" altLang="en-US" sz="1600" b="1" dirty="0">
                <a:latin typeface="+mn-ea"/>
              </a:rPr>
              <a:t>的值自定义即可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令</a:t>
            </a:r>
            <a:r>
              <a:rPr lang="en-US" altLang="zh-CN" sz="1600" b="1" dirty="0">
                <a:latin typeface="+mn-ea"/>
              </a:rPr>
              <a:t>a = 2 , b = 3 , c = 1</a:t>
            </a:r>
          </a:p>
          <a:p>
            <a:r>
              <a:rPr lang="en-US" altLang="zh-CN" sz="1600" b="1" dirty="0">
                <a:latin typeface="+mn-ea"/>
              </a:rPr>
              <a:t>(1)b – c                          =&gt;  2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(2)3 * (b - c)                     =&gt;  6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(3)3 * (b - c) % 3                 =&gt;  0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(4)b + 3 * (b - c) % 3             =&gt;  3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(5)(b + 3 * (b - c) % 3 ) / 5      =&gt;  0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(6)a - (b + 3 * (b - c) % 3 ) / 5  =&gt;  2    int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177930F4-24AE-4EEA-391E-A49C1C552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105" y="3798532"/>
            <a:ext cx="2349621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821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2.5 * 3UL + 4U * 7ULL - ‘X’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(1)2.5 * 3UL                        =&gt;  7.5    double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(2)4U * 7ULL                        =&gt;  28     unsigned long </a:t>
            </a:r>
            <a:r>
              <a:rPr lang="en-US" altLang="zh-CN" sz="1600" b="1" dirty="0" err="1">
                <a:latin typeface="+mn-ea"/>
              </a:rPr>
              <a:t>long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(3)2.5 * 3UL + 4U * 7ULL            =&gt;  35.5   double</a:t>
            </a:r>
            <a:r>
              <a:rPr lang="zh-CN" altLang="en-US" sz="1600" b="1" dirty="0">
                <a:latin typeface="+mn-ea"/>
              </a:rPr>
              <a:t>型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(4)2.5 * 3UL + 4U * 7ULL – ‘X’   =&gt;  -52.5  double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   </a:t>
            </a:r>
          </a:p>
        </p:txBody>
      </p:sp>
      <p:pic>
        <p:nvPicPr>
          <p:cNvPr id="4" name="图片 3" descr="图形用户界面, 文本&#10;&#10;中度可信度描述已自动生成">
            <a:extLst>
              <a:ext uri="{FF2B5EF4-FFF2-40B4-BE49-F238E27FC236}">
                <a16:creationId xmlns:a16="http://schemas.microsoft.com/office/drawing/2014/main" id="{9F0DA8C3-A4FC-2A6F-F721-323949D03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34" y="2979964"/>
            <a:ext cx="4545591" cy="3554186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17AD2EE7-0A01-A7B1-511D-555E3A27D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653" y="3362143"/>
            <a:ext cx="2349621" cy="203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81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 2LU % 7 + 23LL % 3 + 2.5F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(1)2LU % 7                      =&gt;   2    unsigned long</a:t>
            </a:r>
          </a:p>
          <a:p>
            <a:r>
              <a:rPr lang="en-US" altLang="zh-CN" sz="1600" b="1" dirty="0">
                <a:latin typeface="+mn-ea"/>
              </a:rPr>
              <a:t>(2)23LL % 3                     =&gt;   2    long </a:t>
            </a:r>
            <a:r>
              <a:rPr lang="en-US" altLang="zh-CN" sz="1600" b="1" dirty="0" err="1">
                <a:latin typeface="+mn-ea"/>
              </a:rPr>
              <a:t>long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(3)2LU % 7 + 23LL % 3           =&gt;   4    long </a:t>
            </a:r>
            <a:r>
              <a:rPr lang="en-US" altLang="zh-CN" sz="1600" b="1" dirty="0" err="1">
                <a:latin typeface="+mn-ea"/>
              </a:rPr>
              <a:t>long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(4)2LU % 7 + 23LL % 3 + 2.5F    =&gt;   6.5  float</a:t>
            </a:r>
          </a:p>
        </p:txBody>
      </p:sp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3EDDF411-5790-0796-581D-2292A7067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73" y="2974340"/>
            <a:ext cx="4344769" cy="3559810"/>
          </a:xfrm>
          <a:prstGeom prst="rect">
            <a:avLst/>
          </a:prstGeom>
        </p:spPr>
      </p:pic>
      <p:pic>
        <p:nvPicPr>
          <p:cNvPr id="6" name="图片 5" descr="日程表&#10;&#10;描述已自动生成">
            <a:extLst>
              <a:ext uri="{FF2B5EF4-FFF2-40B4-BE49-F238E27FC236}">
                <a16:creationId xmlns:a16="http://schemas.microsoft.com/office/drawing/2014/main" id="{95ACD38B-B9B3-9EB9-9A56-6DCDDC828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913" y="3578180"/>
            <a:ext cx="1714588" cy="175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66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9349B247-AE20-EFFB-CD25-1646B02AF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80" y="2669721"/>
            <a:ext cx="5085872" cy="3866561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E. 2.3 + 14 % 5 *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static_cast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&lt;unsigned long&gt;(2.8F + 7LL) % 2 * 2.3F</a:t>
            </a:r>
          </a:p>
          <a:p>
            <a:r>
              <a:rPr lang="en-US" altLang="zh-CN" sz="1400" b="1" dirty="0">
                <a:latin typeface="+mn-ea"/>
              </a:rPr>
              <a:t>(1)</a:t>
            </a:r>
            <a:r>
              <a:rPr lang="en-US" altLang="zh-CN" sz="1400" b="1" dirty="0" err="1">
                <a:latin typeface="+mn-ea"/>
              </a:rPr>
              <a:t>static_cast</a:t>
            </a:r>
            <a:r>
              <a:rPr lang="en-US" altLang="zh-CN" sz="1400" b="1" dirty="0">
                <a:latin typeface="+mn-ea"/>
              </a:rPr>
              <a:t>&lt;unsigned long&gt;(2.8F + 7LL)                             =&gt;   9     unsigned long</a:t>
            </a:r>
          </a:p>
          <a:p>
            <a:r>
              <a:rPr lang="en-US" altLang="zh-CN" sz="1400" b="1" dirty="0">
                <a:latin typeface="+mn-ea"/>
              </a:rPr>
              <a:t>(2)14 % 5                                                             =&gt;   4     int</a:t>
            </a:r>
          </a:p>
          <a:p>
            <a:r>
              <a:rPr lang="en-US" altLang="zh-CN" sz="1400" b="1" dirty="0">
                <a:latin typeface="+mn-ea"/>
              </a:rPr>
              <a:t>(3)14 % 5 * </a:t>
            </a:r>
            <a:r>
              <a:rPr lang="en-US" altLang="zh-CN" sz="1400" b="1" dirty="0" err="1">
                <a:latin typeface="+mn-ea"/>
              </a:rPr>
              <a:t>static_cast</a:t>
            </a:r>
            <a:r>
              <a:rPr lang="en-US" altLang="zh-CN" sz="1400" b="1" dirty="0">
                <a:latin typeface="+mn-ea"/>
              </a:rPr>
              <a:t>&lt;unsigned long&gt;(2.8F + 7LL)                    =&gt;   36    unsigned long</a:t>
            </a:r>
          </a:p>
          <a:p>
            <a:r>
              <a:rPr lang="en-US" altLang="zh-CN" sz="1400" b="1" dirty="0">
                <a:latin typeface="+mn-ea"/>
              </a:rPr>
              <a:t>(4)14 % 5 * </a:t>
            </a:r>
            <a:r>
              <a:rPr lang="en-US" altLang="zh-CN" sz="1400" b="1" dirty="0" err="1">
                <a:latin typeface="+mn-ea"/>
              </a:rPr>
              <a:t>static_cast</a:t>
            </a:r>
            <a:r>
              <a:rPr lang="en-US" altLang="zh-CN" sz="1400" b="1" dirty="0">
                <a:latin typeface="+mn-ea"/>
              </a:rPr>
              <a:t>&lt;unsigned long&gt;(2.8F + 7LL) % 2                =&gt;   0     unsigned long</a:t>
            </a:r>
          </a:p>
          <a:p>
            <a:r>
              <a:rPr lang="en-US" altLang="zh-CN" sz="1400" b="1" dirty="0">
                <a:latin typeface="+mn-ea"/>
              </a:rPr>
              <a:t>(5)14 % 5 * </a:t>
            </a:r>
            <a:r>
              <a:rPr lang="en-US" altLang="zh-CN" sz="1400" b="1" dirty="0" err="1">
                <a:latin typeface="+mn-ea"/>
              </a:rPr>
              <a:t>static_cast</a:t>
            </a:r>
            <a:r>
              <a:rPr lang="en-US" altLang="zh-CN" sz="1400" b="1" dirty="0">
                <a:latin typeface="+mn-ea"/>
              </a:rPr>
              <a:t>&lt;unsigned long&gt;(2.8F + 7LL) % 2 * 2.3F         =&gt;   0     float</a:t>
            </a:r>
          </a:p>
          <a:p>
            <a:r>
              <a:rPr lang="en-US" altLang="zh-CN" sz="1400" b="1" dirty="0">
                <a:latin typeface="+mn-ea"/>
              </a:rPr>
              <a:t>(6)2.3 + 14 % 5 * </a:t>
            </a:r>
            <a:r>
              <a:rPr lang="en-US" altLang="zh-CN" sz="1400" b="1" dirty="0" err="1">
                <a:latin typeface="+mn-ea"/>
              </a:rPr>
              <a:t>static_cast</a:t>
            </a:r>
            <a:r>
              <a:rPr lang="en-US" altLang="zh-CN" sz="1400" b="1" dirty="0">
                <a:latin typeface="+mn-ea"/>
              </a:rPr>
              <a:t>&lt;unsigned long&gt;(2.8F + 7LL) % 2 * 2.3F   =&gt;   2.3   double</a:t>
            </a:r>
          </a:p>
        </p:txBody>
      </p:sp>
      <p:pic>
        <p:nvPicPr>
          <p:cNvPr id="6" name="图片 5" descr="文本&#10;&#10;中度可信度描述已自动生成">
            <a:extLst>
              <a:ext uri="{FF2B5EF4-FFF2-40B4-BE49-F238E27FC236}">
                <a16:creationId xmlns:a16="http://schemas.microsoft.com/office/drawing/2014/main" id="{6E5F8A09-CAC5-E541-7328-C6FADFA301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886" y="3610303"/>
            <a:ext cx="1918069" cy="263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24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、求表达式的值（要求给出计算过程、每步计算结果及数据类型、对应的验证程序及结果截图）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F. long(2.8 + 3.3) / 2 + (int)1.9 % 7LU - 'g' * 2L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(1)long(2.8 + 3.3)                                       =&gt;  6.1    long</a:t>
            </a:r>
          </a:p>
          <a:p>
            <a:r>
              <a:rPr lang="en-US" altLang="zh-CN" sz="1600" b="1" dirty="0">
                <a:latin typeface="+mn-ea"/>
              </a:rPr>
              <a:t>(2)long(2.8 + 3.3) / 2                                   =&gt;  3      long</a:t>
            </a:r>
          </a:p>
          <a:p>
            <a:r>
              <a:rPr lang="en-US" altLang="zh-CN" sz="1600" b="1" dirty="0">
                <a:latin typeface="+mn-ea"/>
              </a:rPr>
              <a:t>(3)int(1.9) % 7LU                                        =&gt;  1      unsigned long</a:t>
            </a:r>
          </a:p>
          <a:p>
            <a:r>
              <a:rPr lang="en-US" altLang="zh-CN" sz="1600" b="1" dirty="0">
                <a:latin typeface="+mn-ea"/>
              </a:rPr>
              <a:t>(4)long(2.8 + 3.3) / 2 + (int)1.9 % 7LU                  =&gt;  4      unsigned long</a:t>
            </a:r>
          </a:p>
          <a:p>
            <a:r>
              <a:rPr lang="en-US" altLang="zh-CN" sz="1600" b="1" dirty="0">
                <a:latin typeface="+mn-ea"/>
              </a:rPr>
              <a:t>(5)’g’* 2L                                             =&gt;  206    long</a:t>
            </a:r>
          </a:p>
          <a:p>
            <a:r>
              <a:rPr lang="en-US" altLang="zh-CN" sz="1600" b="1" dirty="0">
                <a:latin typeface="+mn-ea"/>
              </a:rPr>
              <a:t>(6)long(2.8 + 3.3) / 2 + (int)1.9 % 7LU + ’g’* 2L      =&gt;  210    unsigned long</a:t>
            </a:r>
          </a:p>
        </p:txBody>
      </p:sp>
      <p:pic>
        <p:nvPicPr>
          <p:cNvPr id="4" name="图片 3" descr="图形用户界面, 文本&#10;&#10;描述已自动生成">
            <a:extLst>
              <a:ext uri="{FF2B5EF4-FFF2-40B4-BE49-F238E27FC236}">
                <a16:creationId xmlns:a16="http://schemas.microsoft.com/office/drawing/2014/main" id="{B627CF14-92A0-B366-2352-5D8DD8138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107" y="3522171"/>
            <a:ext cx="4406607" cy="2862481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1E6CFC2F-E98A-DEEB-70A8-B021215E5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13" y="3807706"/>
            <a:ext cx="2394073" cy="20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11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05433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、求复合赋值表达式的值（要求给出计算过程、每步计算结果中变量的值、对应的验证程序及结果截图，示例见下）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5, n = 12;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a += n</a:t>
            </a:r>
          </a:p>
          <a:p>
            <a:r>
              <a:rPr lang="en-US" altLang="zh-CN" sz="1600" b="1" dirty="0">
                <a:latin typeface="+mn-ea"/>
              </a:rPr>
              <a:t> =&gt; a = a + n</a:t>
            </a:r>
          </a:p>
          <a:p>
            <a:r>
              <a:rPr lang="en-US" altLang="zh-CN" sz="1600" b="1" dirty="0">
                <a:latin typeface="+mn-ea"/>
              </a:rPr>
              <a:t> (1) a + n      a=5  n=12  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17</a:t>
            </a:r>
            <a:r>
              <a:rPr lang="zh-CN" altLang="en-US" sz="1600" b="1" dirty="0">
                <a:latin typeface="+mn-ea"/>
              </a:rPr>
              <a:t>存放在中间变量中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(2) a = </a:t>
            </a:r>
            <a:r>
              <a:rPr lang="zh-CN" altLang="en-US" sz="1600" b="1" dirty="0">
                <a:latin typeface="+mn-ea"/>
              </a:rPr>
              <a:t>和     </a:t>
            </a:r>
            <a:r>
              <a:rPr lang="en-US" altLang="zh-CN" sz="1600" b="1" dirty="0">
                <a:latin typeface="+mn-ea"/>
              </a:rPr>
              <a:t>a=17 n=12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1E53777-AE1B-4B81-88B0-298B68D70CEC}"/>
              </a:ext>
            </a:extLst>
          </p:cNvPr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F325C80-1866-4990-A57C-B42CBAC9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23" y="2717750"/>
            <a:ext cx="7742857" cy="27047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94227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7, n = 11;</a:t>
            </a:r>
          </a:p>
          <a:p>
            <a:endParaRPr lang="en-US" altLang="zh-CN" sz="1600" b="1" dirty="0">
              <a:latin typeface="+mn-ea"/>
            </a:endParaRPr>
          </a:p>
          <a:p>
            <a:pPr marL="342900" indent="-342900">
              <a:buAutoNum type="alphaUcPeriod"/>
            </a:pPr>
            <a:r>
              <a:rPr lang="pt-BR" altLang="zh-CN" sz="1600" b="1" dirty="0">
                <a:latin typeface="+mn-ea"/>
              </a:rPr>
              <a:t>a +</a:t>
            </a:r>
            <a:r>
              <a:rPr lang="en-US" altLang="zh-CN" sz="1600" b="1" dirty="0">
                <a:latin typeface="+mn-ea"/>
              </a:rPr>
              <a:t>=</a:t>
            </a:r>
            <a:r>
              <a:rPr lang="pt-BR" altLang="zh-CN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a – n</a:t>
            </a:r>
          </a:p>
          <a:p>
            <a:pPr marL="342900" indent="-342900">
              <a:buAutoNum type="alphaUcPeriod"/>
            </a:pP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(1)a – n            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1  =&gt;   -4   , a = 7, n=11</a:t>
            </a:r>
          </a:p>
          <a:p>
            <a:r>
              <a:rPr lang="en-US" altLang="zh-CN" sz="1600" b="1" dirty="0">
                <a:latin typeface="+mn-ea"/>
              </a:rPr>
              <a:t>(2)a + </a:t>
            </a:r>
            <a:r>
              <a:rPr lang="zh-CN" altLang="en-US" sz="1600" b="1" dirty="0">
                <a:latin typeface="+mn-ea"/>
              </a:rPr>
              <a:t>式</a:t>
            </a:r>
            <a:r>
              <a:rPr lang="en-US" altLang="zh-CN" sz="1600" b="1" dirty="0">
                <a:latin typeface="+mn-ea"/>
              </a:rPr>
              <a:t>1            </a:t>
            </a:r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  =&gt;    3   , a = 7, n=11</a:t>
            </a:r>
          </a:p>
          <a:p>
            <a:r>
              <a:rPr lang="en-US" altLang="zh-CN" sz="1600" b="1" dirty="0">
                <a:latin typeface="+mn-ea"/>
              </a:rPr>
              <a:t>(3)a = </a:t>
            </a:r>
            <a:r>
              <a:rPr lang="zh-CN" altLang="en-US" sz="1600" b="1" dirty="0">
                <a:latin typeface="+mn-ea"/>
              </a:rPr>
              <a:t>和                              </a:t>
            </a:r>
            <a:r>
              <a:rPr lang="en-US" altLang="zh-CN" sz="1600" b="1" dirty="0">
                <a:latin typeface="+mn-ea"/>
              </a:rPr>
              <a:t>a = 3, n=11</a:t>
            </a: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A62FF522-3BDB-52C4-87AE-2DB58B67B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158" y="3291155"/>
            <a:ext cx="4699242" cy="256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10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7, n = 11;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B. n += a += 5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(1)a + 5              a = 7, n = 11</a:t>
            </a:r>
          </a:p>
          <a:p>
            <a:r>
              <a:rPr lang="en-US" altLang="zh-CN" sz="1600" b="1" dirty="0">
                <a:latin typeface="+mn-ea"/>
              </a:rPr>
              <a:t>(2)a = </a:t>
            </a:r>
            <a:r>
              <a:rPr lang="zh-CN" altLang="en-US" sz="1600" b="1" dirty="0">
                <a:latin typeface="+mn-ea"/>
              </a:rPr>
              <a:t>和             </a:t>
            </a:r>
            <a:r>
              <a:rPr lang="en-US" altLang="zh-CN" sz="1600" b="1" dirty="0">
                <a:latin typeface="+mn-ea"/>
              </a:rPr>
              <a:t>a = 12, n = 11</a:t>
            </a:r>
          </a:p>
          <a:p>
            <a:r>
              <a:rPr lang="en-US" altLang="zh-CN" sz="1600" b="1" dirty="0">
                <a:latin typeface="+mn-ea"/>
              </a:rPr>
              <a:t>(3)a + n              a = 12, n = 11</a:t>
            </a:r>
          </a:p>
          <a:p>
            <a:r>
              <a:rPr lang="en-US" altLang="zh-CN" sz="1600" b="1" dirty="0">
                <a:latin typeface="+mn-ea"/>
              </a:rPr>
              <a:t>(4)n = </a:t>
            </a:r>
            <a:r>
              <a:rPr lang="zh-CN" altLang="en-US" sz="1600" b="1" dirty="0">
                <a:latin typeface="+mn-ea"/>
              </a:rPr>
              <a:t>和             </a:t>
            </a:r>
            <a:r>
              <a:rPr lang="en-US" altLang="zh-CN" sz="1600" b="1" dirty="0">
                <a:latin typeface="+mn-ea"/>
              </a:rPr>
              <a:t>a = 12, n = 23</a:t>
            </a:r>
          </a:p>
        </p:txBody>
      </p:sp>
      <p:pic>
        <p:nvPicPr>
          <p:cNvPr id="4" name="图片 3" descr="图形用户界面, 应用程序, Word&#10;&#10;描述已自动生成">
            <a:extLst>
              <a:ext uri="{FF2B5EF4-FFF2-40B4-BE49-F238E27FC236}">
                <a16:creationId xmlns:a16="http://schemas.microsoft.com/office/drawing/2014/main" id="{812DC768-49A8-D833-125F-7AD93771C1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929" y="3429000"/>
            <a:ext cx="4309473" cy="2487706"/>
          </a:xfrm>
          <a:prstGeom prst="rect">
            <a:avLst/>
          </a:prstGeom>
        </p:spPr>
      </p:pic>
      <p:pic>
        <p:nvPicPr>
          <p:cNvPr id="6" name="图片 5" descr="文本&#10;&#10;中度可信度描述已自动生成">
            <a:extLst>
              <a:ext uri="{FF2B5EF4-FFF2-40B4-BE49-F238E27FC236}">
                <a16:creationId xmlns:a16="http://schemas.microsoft.com/office/drawing/2014/main" id="{FD7365EA-2387-5808-7A24-FE16674C71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217" y="4062143"/>
            <a:ext cx="3339416" cy="90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386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7, n = 11;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C. a += a += a *= a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(1)a * a              </a:t>
            </a:r>
            <a:r>
              <a:rPr lang="en-US" altLang="zh-CN" sz="1600" b="1" dirty="0" err="1">
                <a:latin typeface="+mn-ea"/>
              </a:rPr>
              <a:t>a</a:t>
            </a:r>
            <a:r>
              <a:rPr lang="en-US" altLang="zh-CN" sz="1600" b="1" dirty="0">
                <a:latin typeface="+mn-ea"/>
              </a:rPr>
              <a:t> = 7, n = 11</a:t>
            </a:r>
          </a:p>
          <a:p>
            <a:r>
              <a:rPr lang="en-US" altLang="zh-CN" sz="1600" b="1" dirty="0">
                <a:latin typeface="+mn-ea"/>
              </a:rPr>
              <a:t>(2)a = </a:t>
            </a:r>
            <a:r>
              <a:rPr lang="zh-CN" altLang="en-US" sz="1600" b="1" dirty="0">
                <a:latin typeface="+mn-ea"/>
              </a:rPr>
              <a:t>积             </a:t>
            </a:r>
            <a:r>
              <a:rPr lang="en-US" altLang="zh-CN" sz="1600" b="1" dirty="0">
                <a:latin typeface="+mn-ea"/>
              </a:rPr>
              <a:t>a = 49, n = 11</a:t>
            </a:r>
          </a:p>
          <a:p>
            <a:r>
              <a:rPr lang="en-US" altLang="zh-CN" sz="1600" b="1" dirty="0">
                <a:latin typeface="+mn-ea"/>
              </a:rPr>
              <a:t>(3)a + a              </a:t>
            </a:r>
            <a:r>
              <a:rPr lang="en-US" altLang="zh-CN" sz="1600" b="1" dirty="0" err="1">
                <a:latin typeface="+mn-ea"/>
              </a:rPr>
              <a:t>a</a:t>
            </a:r>
            <a:r>
              <a:rPr lang="en-US" altLang="zh-CN" sz="1600" b="1" dirty="0">
                <a:latin typeface="+mn-ea"/>
              </a:rPr>
              <a:t> = 49, n = 11</a:t>
            </a:r>
          </a:p>
          <a:p>
            <a:r>
              <a:rPr lang="en-US" altLang="zh-CN" sz="1600" b="1" dirty="0">
                <a:latin typeface="+mn-ea"/>
              </a:rPr>
              <a:t>(4)a = </a:t>
            </a:r>
            <a:r>
              <a:rPr lang="zh-CN" altLang="en-US" sz="1600" b="1" dirty="0">
                <a:latin typeface="+mn-ea"/>
              </a:rPr>
              <a:t>和             </a:t>
            </a:r>
            <a:r>
              <a:rPr lang="en-US" altLang="zh-CN" sz="1600" b="1" dirty="0">
                <a:latin typeface="+mn-ea"/>
              </a:rPr>
              <a:t>a = 98, n = 11</a:t>
            </a:r>
          </a:p>
          <a:p>
            <a:r>
              <a:rPr lang="en-US" altLang="zh-CN" sz="1600" b="1" dirty="0">
                <a:latin typeface="+mn-ea"/>
              </a:rPr>
              <a:t>(5)a + a              </a:t>
            </a:r>
            <a:r>
              <a:rPr lang="en-US" altLang="zh-CN" sz="1600" b="1" dirty="0" err="1">
                <a:latin typeface="+mn-ea"/>
              </a:rPr>
              <a:t>a</a:t>
            </a:r>
            <a:r>
              <a:rPr lang="en-US" altLang="zh-CN" sz="1600" b="1" dirty="0">
                <a:latin typeface="+mn-ea"/>
              </a:rPr>
              <a:t> = 98, n = 11</a:t>
            </a:r>
          </a:p>
          <a:p>
            <a:r>
              <a:rPr lang="en-US" altLang="zh-CN" sz="1600" b="1" dirty="0">
                <a:latin typeface="+mn-ea"/>
              </a:rPr>
              <a:t>(6)a = </a:t>
            </a:r>
            <a:r>
              <a:rPr lang="zh-CN" altLang="en-US" sz="1600" b="1" dirty="0">
                <a:latin typeface="+mn-ea"/>
              </a:rPr>
              <a:t>和             </a:t>
            </a:r>
            <a:r>
              <a:rPr lang="en-US" altLang="zh-CN" sz="1600" b="1" dirty="0">
                <a:latin typeface="+mn-ea"/>
              </a:rPr>
              <a:t>a = 196, n = 11 </a:t>
            </a:r>
          </a:p>
        </p:txBody>
      </p:sp>
      <p:pic>
        <p:nvPicPr>
          <p:cNvPr id="4" name="图片 3" descr="图形用户界面, 应用程序, Word&#10;&#10;描述已自动生成">
            <a:extLst>
              <a:ext uri="{FF2B5EF4-FFF2-40B4-BE49-F238E27FC236}">
                <a16:creationId xmlns:a16="http://schemas.microsoft.com/office/drawing/2014/main" id="{B112E9A5-B6B5-C027-CDCF-71BC8FFC4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76" y="3668429"/>
            <a:ext cx="4298984" cy="2517218"/>
          </a:xfrm>
          <a:prstGeom prst="rect">
            <a:avLst/>
          </a:prstGeom>
        </p:spPr>
      </p:pic>
      <p:pic>
        <p:nvPicPr>
          <p:cNvPr id="6" name="图片 5" descr="图形用户界面, 应用程序&#10;&#10;中度可信度描述已自动生成">
            <a:extLst>
              <a:ext uri="{FF2B5EF4-FFF2-40B4-BE49-F238E27FC236}">
                <a16:creationId xmlns:a16="http://schemas.microsoft.com/office/drawing/2014/main" id="{10BD73AA-0F65-573D-18B2-384FDD4E6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782" y="3754340"/>
            <a:ext cx="3536969" cy="87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04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>
                <a:latin typeface="+mn-ea"/>
              </a:rPr>
              <a:t>4</a:t>
            </a:r>
            <a:r>
              <a:rPr lang="zh-CN" altLang="en-US" sz="1600" b="1">
                <a:latin typeface="+mn-ea"/>
              </a:rPr>
              <a:t>、</a:t>
            </a:r>
            <a:r>
              <a:rPr lang="zh-CN" altLang="en-US" sz="1600" b="1" dirty="0">
                <a:latin typeface="+mn-ea"/>
              </a:rPr>
              <a:t>求复合赋值表达式的值（要求给出计算过程、每步计算结果及数据类型、对应的验证程序及结果截图，具体见下）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假设</a:t>
            </a:r>
            <a:r>
              <a:rPr lang="en-US" altLang="zh-CN" sz="1600" b="1" dirty="0">
                <a:latin typeface="+mn-ea"/>
              </a:rPr>
              <a:t>int a = 6, n = 11;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D. n %= a %= 3  </a:t>
            </a:r>
            <a:r>
              <a:rPr lang="zh-CN" altLang="en-US" sz="1600" b="1" dirty="0">
                <a:latin typeface="+mn-ea"/>
              </a:rPr>
              <a:t>本题需要解释，为什么编译不报错，但运行无输出、返回代码为负值、且运行时间比</a:t>
            </a:r>
            <a:r>
              <a:rPr lang="en-US" altLang="zh-CN" sz="1600" b="1" dirty="0">
                <a:latin typeface="+mn-ea"/>
              </a:rPr>
              <a:t>7.ABC</a:t>
            </a:r>
            <a:r>
              <a:rPr lang="zh-CN" altLang="en-US" sz="1600" b="1" dirty="0">
                <a:latin typeface="+mn-ea"/>
              </a:rPr>
              <a:t>长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（无法理解或说清楚原因的，给出合理猜测也可）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   前一步给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赋值中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的值被赋为了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，而后一步的计算为求余数，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被作为分母，而</a:t>
            </a:r>
            <a:r>
              <a:rPr lang="en-US" altLang="zh-CN" sz="1600" b="1" dirty="0">
                <a:latin typeface="+mn-ea"/>
              </a:rPr>
              <a:t>0</a:t>
            </a:r>
            <a:r>
              <a:rPr lang="zh-CN" altLang="en-US" sz="1600" b="1" dirty="0">
                <a:latin typeface="+mn-ea"/>
              </a:rPr>
              <a:t>在数学计算中是不能作为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>
                <a:latin typeface="+mn-ea"/>
              </a:rPr>
              <a:t>分母的。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68FE9F-029B-4DB4-96DB-BBBE26D08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06" y="2702329"/>
            <a:ext cx="9580952" cy="37333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17283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丢弃的过程，具体见下）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例：</a:t>
            </a:r>
            <a:r>
              <a:rPr lang="en-US" altLang="zh-CN" sz="1600" b="1" dirty="0">
                <a:latin typeface="+mn-ea"/>
              </a:rPr>
              <a:t>short a=1;</a:t>
            </a:r>
          </a:p>
          <a:p>
            <a:r>
              <a:rPr lang="en-US" altLang="zh-CN" sz="1600" b="1" dirty="0">
                <a:latin typeface="+mn-ea"/>
              </a:rPr>
              <a:t>    short b=a-2;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Step1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>
                <a:latin typeface="+mn-ea"/>
              </a:rPr>
              <a:t>b=a-2</a:t>
            </a:r>
            <a:r>
              <a:rPr lang="zh-CN" altLang="en-US" sz="1600" b="1" dirty="0">
                <a:latin typeface="+mn-ea"/>
              </a:rPr>
              <a:t>，得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二进制补码形式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a =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00000000 00000000</a:t>
            </a:r>
            <a:r>
              <a:rPr lang="en-US" altLang="zh-CN" sz="1600" b="1" dirty="0">
                <a:latin typeface="+mn-ea"/>
              </a:rPr>
              <a:t> 00000000 00000001  -&gt; a </a:t>
            </a:r>
            <a:r>
              <a:rPr lang="zh-CN" altLang="en-US" sz="1600" b="1" dirty="0">
                <a:latin typeface="+mn-ea"/>
              </a:rPr>
              <a:t>（红色表示整型提升的填充位）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-)  2 = 00000000 00000000 00000000 00000010  -&gt; 2</a:t>
            </a:r>
          </a:p>
          <a:p>
            <a:r>
              <a:rPr lang="en-US" altLang="zh-CN" sz="1600" b="1" dirty="0">
                <a:latin typeface="+mn-ea"/>
              </a:rPr>
              <a:t>  ---------------------------------------------------</a:t>
            </a:r>
          </a:p>
          <a:p>
            <a:r>
              <a:rPr lang="en-US" altLang="zh-CN" sz="1600" b="1" dirty="0">
                <a:latin typeface="+mn-ea"/>
              </a:rPr>
              <a:t>          11111111 11111111 11111111 11111111  -&gt; a-2(int</a:t>
            </a:r>
            <a:r>
              <a:rPr lang="zh-CN" altLang="en-US" sz="1600" b="1" dirty="0">
                <a:latin typeface="+mn-ea"/>
              </a:rPr>
              <a:t>型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    b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= 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+mn-ea"/>
              </a:rPr>
              <a:t>11111111 11111111</a:t>
            </a:r>
            <a:r>
              <a:rPr lang="en-US" altLang="zh-CN" sz="1600" b="1" dirty="0">
                <a:latin typeface="+mn-ea"/>
              </a:rPr>
              <a:t> 11111111 11111111  -&gt; b=a-2(</a:t>
            </a:r>
            <a:r>
              <a:rPr lang="zh-CN" altLang="en-US" sz="1600" b="1" dirty="0">
                <a:latin typeface="+mn-ea"/>
              </a:rPr>
              <a:t>二进制补码形式，删除线表示丢弃的位数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Step2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）减一    </a:t>
            </a:r>
            <a:r>
              <a:rPr lang="en-US" altLang="zh-CN" sz="1600" b="1" dirty="0">
                <a:latin typeface="+mn-ea"/>
              </a:rPr>
              <a:t>11111111 11111111</a:t>
            </a:r>
          </a:p>
          <a:p>
            <a:r>
              <a:rPr lang="en-US" altLang="zh-CN" sz="1600" b="1" dirty="0">
                <a:latin typeface="+mn-ea"/>
              </a:rPr>
              <a:t>            -) 00000000 00000001</a:t>
            </a:r>
          </a:p>
          <a:p>
            <a:r>
              <a:rPr lang="en-US" altLang="zh-CN" sz="1600" b="1" dirty="0">
                <a:latin typeface="+mn-ea"/>
              </a:rPr>
              <a:t>           -----------------------</a:t>
            </a:r>
          </a:p>
          <a:p>
            <a:r>
              <a:rPr lang="en-US" altLang="zh-CN" sz="1600" b="1" dirty="0">
                <a:latin typeface="+mn-ea"/>
              </a:rPr>
              <a:t>               11111111 11111110</a:t>
            </a: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）取反    </a:t>
            </a:r>
            <a:r>
              <a:rPr lang="en-US" altLang="zh-CN" sz="1600" b="1" dirty="0">
                <a:latin typeface="+mn-ea"/>
              </a:rPr>
              <a:t>00000000 00000001</a:t>
            </a: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）绝对值  </a:t>
            </a:r>
            <a:r>
              <a:rPr lang="en-US" altLang="zh-CN" sz="1600" b="1" dirty="0">
                <a:latin typeface="+mn-ea"/>
              </a:rPr>
              <a:t>1  (</a:t>
            </a:r>
            <a:r>
              <a:rPr lang="zh-CN" altLang="en-US" sz="1600" b="1" dirty="0">
                <a:latin typeface="+mn-ea"/>
              </a:rPr>
              <a:t>十进制表示形式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）加负号  </a:t>
            </a:r>
            <a:r>
              <a:rPr lang="en-US" altLang="zh-CN" sz="1600" b="1" dirty="0">
                <a:latin typeface="+mn-ea"/>
              </a:rPr>
              <a:t>-1 (</a:t>
            </a:r>
            <a:r>
              <a:rPr lang="zh-CN" altLang="en-US" sz="1600" b="1" dirty="0">
                <a:latin typeface="+mn-ea"/>
              </a:rPr>
              <a:t>十进制表示形式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4E7FCCA-3A91-49F5-8CE6-FADA6A73DF53}"/>
              </a:ext>
            </a:extLst>
          </p:cNvPr>
          <p:cNvSpPr/>
          <p:nvPr/>
        </p:nvSpPr>
        <p:spPr bwMode="auto">
          <a:xfrm>
            <a:off x="8755118" y="6043448"/>
            <a:ext cx="2084332" cy="490702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本页不用作答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96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A.short</a:t>
            </a:r>
            <a:r>
              <a:rPr lang="en-US" altLang="zh-CN" sz="1600" b="1" dirty="0">
                <a:latin typeface="+mn-ea"/>
              </a:rPr>
              <a:t> a=32740;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short b=a+34;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zh-CN" altLang="zh-CN" sz="1600" b="1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2B259E-21FB-AE7E-A3D5-43B4BC202ACE}"/>
              </a:ext>
            </a:extLst>
          </p:cNvPr>
          <p:cNvSpPr txBox="1"/>
          <p:nvPr/>
        </p:nvSpPr>
        <p:spPr>
          <a:xfrm>
            <a:off x="592114" y="2072728"/>
            <a:ext cx="1003186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Step1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b=a+34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，得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二进制补码形式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   a =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00000000 00000000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01111111 11100100  -&gt;  a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（红色表示整型提升的填充位）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+)  34 = 00000000 00000000 00000000 001000</a:t>
            </a:r>
            <a:r>
              <a:rPr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0  -&gt; 34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---------------------------------------------------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       00000000 00000000</a:t>
            </a:r>
            <a:r>
              <a:rPr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10000000 00000110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-&gt; a+34(int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型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  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=  </a:t>
            </a:r>
            <a:r>
              <a:rPr lang="en-US" altLang="zh-CN" sz="1600" b="1" strike="sngStrike" dirty="0">
                <a:solidFill>
                  <a:srgbClr val="FF0000"/>
                </a:solidFill>
                <a:latin typeface="+mn-ea"/>
              </a:rPr>
              <a:t>00000000 00000000</a:t>
            </a:r>
            <a:r>
              <a:rPr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 </a:t>
            </a:r>
            <a:r>
              <a:rPr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10000000 00000110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-&gt; b=a+34(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二进制补码形式，删除线表示丢弃的位数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Step2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：求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的十进制表示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为正数，与原码相同，转换后为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32774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5454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B.unsigned</a:t>
            </a:r>
            <a:r>
              <a:rPr lang="en-US" altLang="zh-CN" sz="1600" b="1" dirty="0">
                <a:latin typeface="+mn-ea"/>
              </a:rPr>
              <a:t> short a=65420;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short b=a;</a:t>
            </a:r>
            <a:endParaRPr lang="zh-CN" altLang="zh-CN" sz="1600" b="1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3FF8A4-3DB4-DD4B-DA10-97ABA00E22A1}"/>
              </a:ext>
            </a:extLst>
          </p:cNvPr>
          <p:cNvSpPr txBox="1"/>
          <p:nvPr/>
        </p:nvSpPr>
        <p:spPr>
          <a:xfrm>
            <a:off x="592113" y="2072728"/>
            <a:ext cx="1024733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Step1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b=a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，得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二进制补码形式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   a = 11111111 10001100  -&gt; a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（</a:t>
            </a:r>
            <a:r>
              <a:rPr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赋值时不涉及到整型提升，仅涉及赋值规则，本题为同长度赋值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）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   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= 11111111 10001100  -&gt; b=a(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二进制补码形式，</a:t>
            </a:r>
            <a:r>
              <a:rPr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同长度赋值不涉及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丢弃或者填充的位数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r>
              <a:rPr lang="en-US" altLang="zh-CN" sz="1600" b="1" dirty="0">
                <a:latin typeface="+mn-ea"/>
              </a:rPr>
              <a:t>Step2</a:t>
            </a:r>
            <a:r>
              <a:rPr lang="zh-CN" altLang="en-US" sz="1600" b="1" dirty="0">
                <a:latin typeface="+mn-ea"/>
              </a:rPr>
              <a:t>：求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的十进制表示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）减一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11111111 10001100 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    -) 00000000 00000001</a:t>
            </a:r>
          </a:p>
          <a:p>
            <a:r>
              <a:rPr lang="en-US" altLang="zh-CN" sz="1600" b="1" dirty="0">
                <a:latin typeface="+mn-ea"/>
              </a:rPr>
              <a:t>           -----------------------</a:t>
            </a:r>
          </a:p>
          <a:p>
            <a:r>
              <a:rPr lang="en-US" altLang="zh-CN" sz="1600" b="1" dirty="0">
                <a:latin typeface="+mn-ea"/>
              </a:rPr>
              <a:t>               11111111 10001011</a:t>
            </a: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）取反    </a:t>
            </a:r>
            <a:r>
              <a:rPr lang="en-US" altLang="zh-CN" sz="1600" b="1" dirty="0">
                <a:latin typeface="+mn-ea"/>
              </a:rPr>
              <a:t>00000000 01110100</a:t>
            </a: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）绝对值   </a:t>
            </a:r>
            <a:r>
              <a:rPr lang="en-US" altLang="zh-CN" sz="1600" b="1" dirty="0">
                <a:latin typeface="+mn-ea"/>
              </a:rPr>
              <a:t>116  (</a:t>
            </a:r>
            <a:r>
              <a:rPr lang="zh-CN" altLang="en-US" sz="1600" b="1" dirty="0">
                <a:latin typeface="+mn-ea"/>
              </a:rPr>
              <a:t>十进制表示形式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  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）加负号  </a:t>
            </a:r>
            <a:r>
              <a:rPr lang="en-US" altLang="zh-CN" sz="1600" b="1" dirty="0">
                <a:latin typeface="+mn-ea"/>
              </a:rPr>
              <a:t>-116 (</a:t>
            </a:r>
            <a:r>
              <a:rPr lang="zh-CN" altLang="en-US" sz="1600" b="1" dirty="0">
                <a:latin typeface="+mn-ea"/>
              </a:rPr>
              <a:t>十进制表示形式</a:t>
            </a:r>
            <a:r>
              <a:rPr lang="en-US" altLang="zh-CN" sz="1600" b="1" dirty="0">
                <a:latin typeface="+mn-ea"/>
              </a:rPr>
              <a:t>)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160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C.short</a:t>
            </a:r>
            <a:r>
              <a:rPr lang="en-US" altLang="zh-CN" sz="1600" b="1" dirty="0">
                <a:latin typeface="+mn-ea"/>
              </a:rPr>
              <a:t> a=-2047;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int b=a;</a:t>
            </a:r>
            <a:endParaRPr lang="zh-CN" altLang="zh-CN" sz="1600" b="1" dirty="0"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F02BBB-1578-8AF4-B205-BB41501614F5}"/>
              </a:ext>
            </a:extLst>
          </p:cNvPr>
          <p:cNvSpPr txBox="1"/>
          <p:nvPr/>
        </p:nvSpPr>
        <p:spPr>
          <a:xfrm>
            <a:off x="592114" y="2070923"/>
            <a:ext cx="100108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Step1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b=a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，得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二进制补码形式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  a = </a:t>
            </a:r>
            <a:r>
              <a:rPr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11111111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11111111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11111000 00000001  -&gt; a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（</a:t>
            </a:r>
            <a:r>
              <a:rPr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红色表示赋值时高位填充符号位</a:t>
            </a:r>
            <a:r>
              <a:rPr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）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  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= </a:t>
            </a:r>
            <a:r>
              <a:rPr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11111111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11111111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11111000 00000001  -&gt; b=a(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二进制补码形式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Step2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：求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的十进制表示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（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）减一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11111111 11111111 11111000 00000001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        -) 00000000 00000000 00000000 00000001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       ---------------------------------------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           11111111 11111111 11111000 00000000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（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2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）取反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00000000 00000000 00000111 11111111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（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3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）绝对值   </a:t>
            </a:r>
            <a:r>
              <a:rPr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2047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(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十进制表示形式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（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4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）加负号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-2047  (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十进制表示形式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72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D.unsigned</a:t>
            </a:r>
            <a:r>
              <a:rPr lang="en-US" altLang="zh-CN" sz="1600" b="1" dirty="0">
                <a:latin typeface="+mn-ea"/>
              </a:rPr>
              <a:t> short a=65420;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long </a:t>
            </a:r>
            <a:r>
              <a:rPr lang="en-US" altLang="zh-CN" sz="1600" b="1" dirty="0" err="1">
                <a:latin typeface="+mn-ea"/>
              </a:rPr>
              <a:t>long</a:t>
            </a:r>
            <a:r>
              <a:rPr lang="en-US" altLang="zh-CN" sz="1600" b="1" dirty="0">
                <a:latin typeface="+mn-ea"/>
              </a:rPr>
              <a:t> int b=a;</a:t>
            </a:r>
            <a:endParaRPr lang="zh-CN" altLang="zh-CN" sz="1600" b="1" dirty="0">
              <a:latin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38E0B48-4041-946D-3EA1-4240B6195816}"/>
              </a:ext>
            </a:extLst>
          </p:cNvPr>
          <p:cNvSpPr txBox="1"/>
          <p:nvPr/>
        </p:nvSpPr>
        <p:spPr>
          <a:xfrm>
            <a:off x="592113" y="2070923"/>
            <a:ext cx="1201427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Step1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b=a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，得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二进制补码形式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a =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00000000 00000000 00000000</a:t>
            </a:r>
            <a:r>
              <a:rPr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 00000000 00000000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00000000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11111111 10001100 -&gt;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                                                                   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（</a:t>
            </a:r>
            <a:r>
              <a:rPr lang="zh-CN" altLang="en-US" sz="1600" b="1" dirty="0">
                <a:solidFill>
                  <a:srgbClr val="000000"/>
                </a:solidFill>
                <a:latin typeface="宋体"/>
                <a:ea typeface="宋体"/>
              </a:rPr>
              <a:t>红色表示赋值时高位填充</a:t>
            </a:r>
            <a:r>
              <a:rPr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0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）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=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00000000 00000000 00000000</a:t>
            </a:r>
            <a:r>
              <a:rPr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 00000000 00000000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00000000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11111111 10001100 -&gt; b=a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                                                                 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(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二进制补码形式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Step2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：求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的十进制表示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b =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00000000 00000000 00000000</a:t>
            </a:r>
            <a:r>
              <a:rPr lang="en-US" altLang="zh-CN" sz="1600" b="1" dirty="0">
                <a:solidFill>
                  <a:srgbClr val="FF0000"/>
                </a:solidFill>
                <a:latin typeface="宋体"/>
                <a:ea typeface="宋体"/>
              </a:rPr>
              <a:t> 00000000 00000000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00000000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11111111 10001100 = 65420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85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、给出下列程序段中变量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的值（要综合参考课件</a:t>
            </a:r>
            <a:r>
              <a:rPr lang="en-US" altLang="zh-CN" sz="1600" b="1" dirty="0">
                <a:latin typeface="+mn-ea"/>
              </a:rPr>
              <a:t>P.45-51 </a:t>
            </a:r>
            <a:r>
              <a:rPr lang="zh-CN" altLang="en-US" sz="1600" b="1" dirty="0">
                <a:latin typeface="+mn-ea"/>
              </a:rPr>
              <a:t>和 </a:t>
            </a:r>
            <a:r>
              <a:rPr lang="en-US" altLang="zh-CN" sz="1600" b="1" dirty="0">
                <a:latin typeface="+mn-ea"/>
              </a:rPr>
              <a:t>P.86-89</a:t>
            </a:r>
            <a:r>
              <a:rPr lang="zh-CN" altLang="en-US" sz="1600" b="1" dirty="0">
                <a:latin typeface="+mn-ea"/>
              </a:rPr>
              <a:t>，给出包含整型提升</a:t>
            </a:r>
            <a:r>
              <a:rPr lang="en-US" altLang="zh-CN" sz="1600" b="1" dirty="0">
                <a:latin typeface="+mn-ea"/>
              </a:rPr>
              <a:t>+</a:t>
            </a:r>
            <a:r>
              <a:rPr lang="zh-CN" altLang="en-US" sz="1600" b="1" dirty="0">
                <a:latin typeface="+mn-ea"/>
              </a:rPr>
              <a:t>丢弃的过程）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46DDED7-DA1F-4F18-ACEF-244B92560D08}"/>
              </a:ext>
            </a:extLst>
          </p:cNvPr>
          <p:cNvSpPr/>
          <p:nvPr/>
        </p:nvSpPr>
        <p:spPr bwMode="auto">
          <a:xfrm>
            <a:off x="592114" y="1081263"/>
            <a:ext cx="10247336" cy="54528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E.long</a:t>
            </a:r>
            <a:r>
              <a:rPr lang="en-US" altLang="zh-CN" sz="1600" b="1" dirty="0">
                <a:latin typeface="+mn-ea"/>
              </a:rPr>
              <a:t> long int a=4201234567;</a:t>
            </a:r>
            <a:endParaRPr lang="zh-CN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int b=a;</a:t>
            </a:r>
            <a:endParaRPr lang="zh-CN" altLang="zh-CN" sz="1600" b="1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3F2617-5B6F-1245-8B9F-A218719D61ED}"/>
              </a:ext>
            </a:extLst>
          </p:cNvPr>
          <p:cNvSpPr txBox="1"/>
          <p:nvPr/>
        </p:nvSpPr>
        <p:spPr>
          <a:xfrm>
            <a:off x="592114" y="2042715"/>
            <a:ext cx="1024733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Step1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：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b=a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，得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二进制补码形式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  a = </a:t>
            </a:r>
            <a:r>
              <a:rPr kumimoji="0" lang="en-US" altLang="zh-CN" sz="1600" b="1" i="0" u="none" strike="sng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01000001 11101111 01001101 00111000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00010000 11100000 00000000 00000000 -&gt; 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                                                                         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（红色表示高位丢弃）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  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=                                     00010000 11100000 00000000 00000000 -&gt; b=a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b="1" dirty="0">
                <a:solidFill>
                  <a:srgbClr val="000000"/>
                </a:solidFill>
                <a:latin typeface="宋体"/>
                <a:ea typeface="宋体"/>
              </a:rPr>
              <a:t>                                                           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(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二进制补码形式，删除线表示丢弃的位数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Step2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：求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b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的十进制表示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      b = 00010000 11100000 00000000 00000000 = 283115520</a:t>
            </a:r>
          </a:p>
        </p:txBody>
      </p:sp>
    </p:spTree>
    <p:extLst>
      <p:ext uri="{BB962C8B-B14F-4D97-AF65-F5344CB8AC3E}">
        <p14:creationId xmlns:p14="http://schemas.microsoft.com/office/powerpoint/2010/main" val="1909278066"/>
      </p:ext>
    </p:extLst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1814</TotalTime>
  <Words>4485</Words>
  <Application>Microsoft Office PowerPoint</Application>
  <PresentationFormat>宽屏</PresentationFormat>
  <Paragraphs>496</Paragraphs>
  <Slides>34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8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Jason Tinuvile</cp:lastModifiedBy>
  <cp:revision>159</cp:revision>
  <dcterms:created xsi:type="dcterms:W3CDTF">2020-08-13T13:39:53Z</dcterms:created>
  <dcterms:modified xsi:type="dcterms:W3CDTF">2024-03-11T11:39:11Z</dcterms:modified>
</cp:coreProperties>
</file>