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9"/>
  </p:notesMasterIdLst>
  <p:sldIdLst>
    <p:sldId id="1236" r:id="rId2"/>
    <p:sldId id="1268" r:id="rId3"/>
    <p:sldId id="1237" r:id="rId4"/>
    <p:sldId id="1230" r:id="rId5"/>
    <p:sldId id="449" r:id="rId6"/>
    <p:sldId id="492" r:id="rId7"/>
    <p:sldId id="1186" r:id="rId8"/>
    <p:sldId id="1188" r:id="rId9"/>
    <p:sldId id="1189" r:id="rId10"/>
    <p:sldId id="1190" r:id="rId11"/>
    <p:sldId id="1194" r:id="rId12"/>
    <p:sldId id="1193" r:id="rId13"/>
    <p:sldId id="1202" r:id="rId14"/>
    <p:sldId id="1213" r:id="rId15"/>
    <p:sldId id="1203" r:id="rId16"/>
    <p:sldId id="1214" r:id="rId17"/>
    <p:sldId id="1204" r:id="rId18"/>
    <p:sldId id="1269" r:id="rId19"/>
    <p:sldId id="1205" r:id="rId20"/>
    <p:sldId id="1216" r:id="rId21"/>
    <p:sldId id="1206" r:id="rId22"/>
    <p:sldId id="1210" r:id="rId23"/>
    <p:sldId id="1270" r:id="rId24"/>
    <p:sldId id="1209" r:id="rId25"/>
    <p:sldId id="1191" r:id="rId26"/>
    <p:sldId id="1192" r:id="rId27"/>
    <p:sldId id="1207" r:id="rId28"/>
    <p:sldId id="1208" r:id="rId29"/>
    <p:sldId id="1212" r:id="rId30"/>
    <p:sldId id="1217" r:id="rId31"/>
    <p:sldId id="1218" r:id="rId32"/>
    <p:sldId id="1221" r:id="rId33"/>
    <p:sldId id="1219" r:id="rId34"/>
    <p:sldId id="1220" r:id="rId35"/>
    <p:sldId id="1222" r:id="rId36"/>
    <p:sldId id="1224" r:id="rId37"/>
    <p:sldId id="120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BA300-F548-47F4-9EE5-C74D231D9953}" v="105" dt="2024-03-13T08:44:56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5F4BA300-F548-47F4-9EE5-C74D231D9953}"/>
    <pc:docChg chg="undo custSel modSld">
      <pc:chgData name="Jason Tinuvile" userId="8beec5a487bb6207" providerId="LiveId" clId="{5F4BA300-F548-47F4-9EE5-C74D231D9953}" dt="2024-03-13T08:46:35.268" v="4871" actId="20577"/>
      <pc:docMkLst>
        <pc:docMk/>
      </pc:docMkLst>
      <pc:sldChg chg="addSp modSp mod">
        <pc:chgData name="Jason Tinuvile" userId="8beec5a487bb6207" providerId="LiveId" clId="{5F4BA300-F548-47F4-9EE5-C74D231D9953}" dt="2024-03-11T11:58:50.092" v="152" actId="20577"/>
        <pc:sldMkLst>
          <pc:docMk/>
          <pc:sldMk cId="815054677" sldId="492"/>
        </pc:sldMkLst>
        <pc:spChg chg="mod">
          <ac:chgData name="Jason Tinuvile" userId="8beec5a487bb6207" providerId="LiveId" clId="{5F4BA300-F548-47F4-9EE5-C74D231D9953}" dt="2024-03-11T11:58:50.092" v="152" actId="20577"/>
          <ac:spMkLst>
            <pc:docMk/>
            <pc:sldMk cId="815054677" sldId="492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1T11:56:58.360" v="4" actId="14100"/>
          <ac:picMkLst>
            <pc:docMk/>
            <pc:sldMk cId="815054677" sldId="492"/>
            <ac:picMk id="5" creationId="{BA170D3B-24EC-EC95-4356-2F1668E52F3C}"/>
          </ac:picMkLst>
        </pc:picChg>
      </pc:sldChg>
      <pc:sldChg chg="addSp modSp mod">
        <pc:chgData name="Jason Tinuvile" userId="8beec5a487bb6207" providerId="LiveId" clId="{5F4BA300-F548-47F4-9EE5-C74D231D9953}" dt="2024-03-11T15:15:34.417" v="559" actId="20577"/>
        <pc:sldMkLst>
          <pc:docMk/>
          <pc:sldMk cId="441275790" sldId="1186"/>
        </pc:sldMkLst>
        <pc:spChg chg="mod">
          <ac:chgData name="Jason Tinuvile" userId="8beec5a487bb6207" providerId="LiveId" clId="{5F4BA300-F548-47F4-9EE5-C74D231D9953}" dt="2024-03-11T12:04:43.864" v="252" actId="20577"/>
          <ac:spMkLst>
            <pc:docMk/>
            <pc:sldMk cId="441275790" sldId="1186"/>
            <ac:spMk id="2" creationId="{7B796D6E-7794-4E09-A096-348F9B2F78C7}"/>
          </ac:spMkLst>
        </pc:spChg>
        <pc:spChg chg="mod">
          <ac:chgData name="Jason Tinuvile" userId="8beec5a487bb6207" providerId="LiveId" clId="{5F4BA300-F548-47F4-9EE5-C74D231D9953}" dt="2024-03-11T15:13:20.010" v="432" actId="20577"/>
          <ac:spMkLst>
            <pc:docMk/>
            <pc:sldMk cId="441275790" sldId="1186"/>
            <ac:spMk id="12" creationId="{A7771798-5FB6-4D6E-BD6E-6DE4376B0A50}"/>
          </ac:spMkLst>
        </pc:spChg>
        <pc:spChg chg="mod">
          <ac:chgData name="Jason Tinuvile" userId="8beec5a487bb6207" providerId="LiveId" clId="{5F4BA300-F548-47F4-9EE5-C74D231D9953}" dt="2024-03-11T15:15:34.417" v="559" actId="20577"/>
          <ac:spMkLst>
            <pc:docMk/>
            <pc:sldMk cId="441275790" sldId="1186"/>
            <ac:spMk id="13" creationId="{D4B1F99A-53FD-4593-B0C5-87126B93BA0E}"/>
          </ac:spMkLst>
        </pc:spChg>
        <pc:picChg chg="add mod">
          <ac:chgData name="Jason Tinuvile" userId="8beec5a487bb6207" providerId="LiveId" clId="{5F4BA300-F548-47F4-9EE5-C74D231D9953}" dt="2024-03-11T12:02:29.966" v="167" actId="14100"/>
          <ac:picMkLst>
            <pc:docMk/>
            <pc:sldMk cId="441275790" sldId="1186"/>
            <ac:picMk id="6" creationId="{B7CF6580-1E15-7B41-BD76-2E4F8962C9CC}"/>
          </ac:picMkLst>
        </pc:picChg>
        <pc:picChg chg="add mod">
          <ac:chgData name="Jason Tinuvile" userId="8beec5a487bb6207" providerId="LiveId" clId="{5F4BA300-F548-47F4-9EE5-C74D231D9953}" dt="2024-03-11T12:02:37.759" v="169" actId="14100"/>
          <ac:picMkLst>
            <pc:docMk/>
            <pc:sldMk cId="441275790" sldId="1186"/>
            <ac:picMk id="10" creationId="{56479164-0188-8B96-7801-33ACE017DB7C}"/>
          </ac:picMkLst>
        </pc:picChg>
        <pc:picChg chg="add mod">
          <ac:chgData name="Jason Tinuvile" userId="8beec5a487bb6207" providerId="LiveId" clId="{5F4BA300-F548-47F4-9EE5-C74D231D9953}" dt="2024-03-11T12:02:46.901" v="172" actId="1076"/>
          <ac:picMkLst>
            <pc:docMk/>
            <pc:sldMk cId="441275790" sldId="1186"/>
            <ac:picMk id="15" creationId="{A7466687-918D-B53B-884A-BC36BBC85569}"/>
          </ac:picMkLst>
        </pc:picChg>
        <pc:picChg chg="add mod modCrop">
          <ac:chgData name="Jason Tinuvile" userId="8beec5a487bb6207" providerId="LiveId" clId="{5F4BA300-F548-47F4-9EE5-C74D231D9953}" dt="2024-03-11T12:03:33.681" v="182" actId="732"/>
          <ac:picMkLst>
            <pc:docMk/>
            <pc:sldMk cId="441275790" sldId="1186"/>
            <ac:picMk id="17" creationId="{96954592-0B28-6760-73EA-0681A5B47EDB}"/>
          </ac:picMkLst>
        </pc:picChg>
      </pc:sldChg>
      <pc:sldChg chg="addSp modSp mod">
        <pc:chgData name="Jason Tinuvile" userId="8beec5a487bb6207" providerId="LiveId" clId="{5F4BA300-F548-47F4-9EE5-C74D231D9953}" dt="2024-03-11T15:18:53.588" v="727" actId="20577"/>
        <pc:sldMkLst>
          <pc:docMk/>
          <pc:sldMk cId="2726853595" sldId="1188"/>
        </pc:sldMkLst>
        <pc:spChg chg="mod">
          <ac:chgData name="Jason Tinuvile" userId="8beec5a487bb6207" providerId="LiveId" clId="{5F4BA300-F548-47F4-9EE5-C74D231D9953}" dt="2024-03-11T15:18:53.588" v="727" actId="20577"/>
          <ac:spMkLst>
            <pc:docMk/>
            <pc:sldMk cId="2726853595" sldId="1188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1T15:17:05.381" v="565" actId="1076"/>
          <ac:picMkLst>
            <pc:docMk/>
            <pc:sldMk cId="2726853595" sldId="1188"/>
            <ac:picMk id="6" creationId="{A7B48F3C-0093-11E7-5286-2DE0D0D41577}"/>
          </ac:picMkLst>
        </pc:picChg>
        <pc:picChg chg="add mod">
          <ac:chgData name="Jason Tinuvile" userId="8beec5a487bb6207" providerId="LiveId" clId="{5F4BA300-F548-47F4-9EE5-C74D231D9953}" dt="2024-03-11T15:17:21.986" v="571" actId="1076"/>
          <ac:picMkLst>
            <pc:docMk/>
            <pc:sldMk cId="2726853595" sldId="1188"/>
            <ac:picMk id="9" creationId="{5CA8A564-D0C3-DE31-EAE0-B0E736A55844}"/>
          </ac:picMkLst>
        </pc:picChg>
      </pc:sldChg>
      <pc:sldChg chg="addSp modSp mod">
        <pc:chgData name="Jason Tinuvile" userId="8beec5a487bb6207" providerId="LiveId" clId="{5F4BA300-F548-47F4-9EE5-C74D231D9953}" dt="2024-03-11T15:32:26.188" v="749" actId="14100"/>
        <pc:sldMkLst>
          <pc:docMk/>
          <pc:sldMk cId="3484574805" sldId="1189"/>
        </pc:sldMkLst>
        <pc:spChg chg="mod">
          <ac:chgData name="Jason Tinuvile" userId="8beec5a487bb6207" providerId="LiveId" clId="{5F4BA300-F548-47F4-9EE5-C74D231D9953}" dt="2024-03-11T15:28:52.142" v="729" actId="20577"/>
          <ac:spMkLst>
            <pc:docMk/>
            <pc:sldMk cId="3484574805" sldId="1189"/>
            <ac:spMk id="5" creationId="{BE19B931-E43B-48BA-B5A6-D8B8D7D9125D}"/>
          </ac:spMkLst>
        </pc:spChg>
        <pc:picChg chg="add mod">
          <ac:chgData name="Jason Tinuvile" userId="8beec5a487bb6207" providerId="LiveId" clId="{5F4BA300-F548-47F4-9EE5-C74D231D9953}" dt="2024-03-11T15:31:13.317" v="739" actId="14100"/>
          <ac:picMkLst>
            <pc:docMk/>
            <pc:sldMk cId="3484574805" sldId="1189"/>
            <ac:picMk id="6" creationId="{B93F3AB6-1A50-9CF8-27A2-17B7129200C9}"/>
          </ac:picMkLst>
        </pc:picChg>
        <pc:picChg chg="add mod">
          <ac:chgData name="Jason Tinuvile" userId="8beec5a487bb6207" providerId="LiveId" clId="{5F4BA300-F548-47F4-9EE5-C74D231D9953}" dt="2024-03-11T15:31:10.169" v="738" actId="14100"/>
          <ac:picMkLst>
            <pc:docMk/>
            <pc:sldMk cId="3484574805" sldId="1189"/>
            <ac:picMk id="10" creationId="{85EB7167-4DE9-C18E-8F9F-7F4A7175E49D}"/>
          </ac:picMkLst>
        </pc:picChg>
        <pc:picChg chg="add mod">
          <ac:chgData name="Jason Tinuvile" userId="8beec5a487bb6207" providerId="LiveId" clId="{5F4BA300-F548-47F4-9EE5-C74D231D9953}" dt="2024-03-11T15:32:09.141" v="744" actId="14100"/>
          <ac:picMkLst>
            <pc:docMk/>
            <pc:sldMk cId="3484574805" sldId="1189"/>
            <ac:picMk id="12" creationId="{18E42CB1-10DC-C4AA-4D52-5AA126961DE5}"/>
          </ac:picMkLst>
        </pc:picChg>
        <pc:picChg chg="add mod">
          <ac:chgData name="Jason Tinuvile" userId="8beec5a487bb6207" providerId="LiveId" clId="{5F4BA300-F548-47F4-9EE5-C74D231D9953}" dt="2024-03-11T15:32:26.188" v="749" actId="14100"/>
          <ac:picMkLst>
            <pc:docMk/>
            <pc:sldMk cId="3484574805" sldId="1189"/>
            <ac:picMk id="14" creationId="{FBCEB0FC-59D9-06E9-05A7-9A8DD9963C39}"/>
          </ac:picMkLst>
        </pc:picChg>
      </pc:sldChg>
      <pc:sldChg chg="addSp modSp mod">
        <pc:chgData name="Jason Tinuvile" userId="8beec5a487bb6207" providerId="LiveId" clId="{5F4BA300-F548-47F4-9EE5-C74D231D9953}" dt="2024-03-11T15:37:36.804" v="759" actId="14100"/>
        <pc:sldMkLst>
          <pc:docMk/>
          <pc:sldMk cId="2168398433" sldId="1190"/>
        </pc:sldMkLst>
        <pc:picChg chg="add mod">
          <ac:chgData name="Jason Tinuvile" userId="8beec5a487bb6207" providerId="LiveId" clId="{5F4BA300-F548-47F4-9EE5-C74D231D9953}" dt="2024-03-11T15:37:24.909" v="754" actId="14100"/>
          <ac:picMkLst>
            <pc:docMk/>
            <pc:sldMk cId="2168398433" sldId="1190"/>
            <ac:picMk id="6" creationId="{D9712D79-835C-D5AE-D013-0C4053B49854}"/>
          </ac:picMkLst>
        </pc:picChg>
        <pc:picChg chg="add mod">
          <ac:chgData name="Jason Tinuvile" userId="8beec5a487bb6207" providerId="LiveId" clId="{5F4BA300-F548-47F4-9EE5-C74D231D9953}" dt="2024-03-11T15:37:36.804" v="759" actId="14100"/>
          <ac:picMkLst>
            <pc:docMk/>
            <pc:sldMk cId="2168398433" sldId="1190"/>
            <ac:picMk id="8" creationId="{8F5AF05A-95E5-86F0-00F4-071A3D2BBE66}"/>
          </ac:picMkLst>
        </pc:picChg>
      </pc:sldChg>
      <pc:sldChg chg="addSp modSp mod">
        <pc:chgData name="Jason Tinuvile" userId="8beec5a487bb6207" providerId="LiveId" clId="{5F4BA300-F548-47F4-9EE5-C74D231D9953}" dt="2024-03-12T11:37:40.763" v="2454" actId="20577"/>
        <pc:sldMkLst>
          <pc:docMk/>
          <pc:sldMk cId="4273962454" sldId="1191"/>
        </pc:sldMkLst>
        <pc:spChg chg="mod">
          <ac:chgData name="Jason Tinuvile" userId="8beec5a487bb6207" providerId="LiveId" clId="{5F4BA300-F548-47F4-9EE5-C74D231D9953}" dt="2024-03-12T11:37:40.763" v="2454" actId="20577"/>
          <ac:spMkLst>
            <pc:docMk/>
            <pc:sldMk cId="4273962454" sldId="1191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2T11:33:33.676" v="2335" actId="14100"/>
          <ac:picMkLst>
            <pc:docMk/>
            <pc:sldMk cId="4273962454" sldId="1191"/>
            <ac:picMk id="6" creationId="{F6DB7328-3640-E26A-8C33-216EF8BA597D}"/>
          </ac:picMkLst>
        </pc:picChg>
        <pc:picChg chg="add mod">
          <ac:chgData name="Jason Tinuvile" userId="8beec5a487bb6207" providerId="LiveId" clId="{5F4BA300-F548-47F4-9EE5-C74D231D9953}" dt="2024-03-12T11:34:32.571" v="2340" actId="1036"/>
          <ac:picMkLst>
            <pc:docMk/>
            <pc:sldMk cId="4273962454" sldId="1191"/>
            <ac:picMk id="10" creationId="{07503203-BEFD-BE07-CC58-9863E64FF7B4}"/>
          </ac:picMkLst>
        </pc:picChg>
        <pc:picChg chg="add mod">
          <ac:chgData name="Jason Tinuvile" userId="8beec5a487bb6207" providerId="LiveId" clId="{5F4BA300-F548-47F4-9EE5-C74D231D9953}" dt="2024-03-12T11:35:25.803" v="2344" actId="14100"/>
          <ac:picMkLst>
            <pc:docMk/>
            <pc:sldMk cId="4273962454" sldId="1191"/>
            <ac:picMk id="12" creationId="{C0D74B78-6E38-E83C-E8F6-883D61240478}"/>
          </ac:picMkLst>
        </pc:picChg>
      </pc:sldChg>
      <pc:sldChg chg="addSp modSp mod">
        <pc:chgData name="Jason Tinuvile" userId="8beec5a487bb6207" providerId="LiveId" clId="{5F4BA300-F548-47F4-9EE5-C74D231D9953}" dt="2024-03-12T11:42:18.999" v="2510" actId="20577"/>
        <pc:sldMkLst>
          <pc:docMk/>
          <pc:sldMk cId="2288671612" sldId="1192"/>
        </pc:sldMkLst>
        <pc:spChg chg="mod">
          <ac:chgData name="Jason Tinuvile" userId="8beec5a487bb6207" providerId="LiveId" clId="{5F4BA300-F548-47F4-9EE5-C74D231D9953}" dt="2024-03-12T11:42:18.999" v="2510" actId="20577"/>
          <ac:spMkLst>
            <pc:docMk/>
            <pc:sldMk cId="2288671612" sldId="1192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2T11:38:34.024" v="2458" actId="1076"/>
          <ac:picMkLst>
            <pc:docMk/>
            <pc:sldMk cId="2288671612" sldId="1192"/>
            <ac:picMk id="7" creationId="{2C502541-0B93-EAFB-44BF-FD3A2F4D5E5A}"/>
          </ac:picMkLst>
        </pc:picChg>
        <pc:picChg chg="add mod">
          <ac:chgData name="Jason Tinuvile" userId="8beec5a487bb6207" providerId="LiveId" clId="{5F4BA300-F548-47F4-9EE5-C74D231D9953}" dt="2024-03-12T11:39:04.451" v="2462" actId="1076"/>
          <ac:picMkLst>
            <pc:docMk/>
            <pc:sldMk cId="2288671612" sldId="1192"/>
            <ac:picMk id="9" creationId="{A9C0F1D5-89ED-214F-B067-8F5CC87CDAFB}"/>
          </ac:picMkLst>
        </pc:picChg>
        <pc:picChg chg="add mod">
          <ac:chgData name="Jason Tinuvile" userId="8beec5a487bb6207" providerId="LiveId" clId="{5F4BA300-F548-47F4-9EE5-C74D231D9953}" dt="2024-03-12T11:39:45.927" v="2466" actId="1076"/>
          <ac:picMkLst>
            <pc:docMk/>
            <pc:sldMk cId="2288671612" sldId="1192"/>
            <ac:picMk id="11" creationId="{753DA867-22E8-0979-C504-8C2380452D75}"/>
          </ac:picMkLst>
        </pc:picChg>
        <pc:picChg chg="add mod">
          <ac:chgData name="Jason Tinuvile" userId="8beec5a487bb6207" providerId="LiveId" clId="{5F4BA300-F548-47F4-9EE5-C74D231D9953}" dt="2024-03-12T11:40:22.940" v="2470" actId="1076"/>
          <ac:picMkLst>
            <pc:docMk/>
            <pc:sldMk cId="2288671612" sldId="1192"/>
            <ac:picMk id="13" creationId="{CC4CF711-04BD-6052-64D4-C180D827309D}"/>
          </ac:picMkLst>
        </pc:picChg>
      </pc:sldChg>
      <pc:sldChg chg="addSp modSp mod">
        <pc:chgData name="Jason Tinuvile" userId="8beec5a487bb6207" providerId="LiveId" clId="{5F4BA300-F548-47F4-9EE5-C74D231D9953}" dt="2024-03-12T02:49:53.431" v="876" actId="20577"/>
        <pc:sldMkLst>
          <pc:docMk/>
          <pc:sldMk cId="1594760277" sldId="1193"/>
        </pc:sldMkLst>
        <pc:spChg chg="mod">
          <ac:chgData name="Jason Tinuvile" userId="8beec5a487bb6207" providerId="LiveId" clId="{5F4BA300-F548-47F4-9EE5-C74D231D9953}" dt="2024-03-12T02:49:53.431" v="876" actId="20577"/>
          <ac:spMkLst>
            <pc:docMk/>
            <pc:sldMk cId="1594760277" sldId="1193"/>
            <ac:spMk id="2" creationId="{7B796D6E-7794-4E09-A096-348F9B2F78C7}"/>
          </ac:spMkLst>
        </pc:spChg>
        <pc:spChg chg="mod">
          <ac:chgData name="Jason Tinuvile" userId="8beec5a487bb6207" providerId="LiveId" clId="{5F4BA300-F548-47F4-9EE5-C74D231D9953}" dt="2024-03-12T02:26:28.106" v="785" actId="20577"/>
          <ac:spMkLst>
            <pc:docMk/>
            <pc:sldMk cId="1594760277" sldId="1193"/>
            <ac:spMk id="6" creationId="{C621AF31-BE79-4BB8-8590-5C87B2AC4A36}"/>
          </ac:spMkLst>
        </pc:spChg>
        <pc:spChg chg="mod">
          <ac:chgData name="Jason Tinuvile" userId="8beec5a487bb6207" providerId="LiveId" clId="{5F4BA300-F548-47F4-9EE5-C74D231D9953}" dt="2024-03-12T02:48:54.663" v="857" actId="20577"/>
          <ac:spMkLst>
            <pc:docMk/>
            <pc:sldMk cId="1594760277" sldId="1193"/>
            <ac:spMk id="2050" creationId="{00000000-0000-0000-0000-000000000000}"/>
          </ac:spMkLst>
        </pc:spChg>
        <pc:picChg chg="add mod">
          <ac:chgData name="Jason Tinuvile" userId="8beec5a487bb6207" providerId="LiveId" clId="{5F4BA300-F548-47F4-9EE5-C74D231D9953}" dt="2024-03-12T02:27:42.714" v="798" actId="1076"/>
          <ac:picMkLst>
            <pc:docMk/>
            <pc:sldMk cId="1594760277" sldId="1193"/>
            <ac:picMk id="8" creationId="{34420D16-FF6F-9EF8-7036-E8E2EC5C529B}"/>
          </ac:picMkLst>
        </pc:picChg>
        <pc:picChg chg="add mod">
          <ac:chgData name="Jason Tinuvile" userId="8beec5a487bb6207" providerId="LiveId" clId="{5F4BA300-F548-47F4-9EE5-C74D231D9953}" dt="2024-03-12T02:27:45.631" v="799" actId="1076"/>
          <ac:picMkLst>
            <pc:docMk/>
            <pc:sldMk cId="1594760277" sldId="1193"/>
            <ac:picMk id="10" creationId="{75EAFF12-BD54-4216-760F-8B82BC806527}"/>
          </ac:picMkLst>
        </pc:picChg>
        <pc:picChg chg="add mod">
          <ac:chgData name="Jason Tinuvile" userId="8beec5a487bb6207" providerId="LiveId" clId="{5F4BA300-F548-47F4-9EE5-C74D231D9953}" dt="2024-03-12T02:28:05.926" v="805" actId="1076"/>
          <ac:picMkLst>
            <pc:docMk/>
            <pc:sldMk cId="1594760277" sldId="1193"/>
            <ac:picMk id="12" creationId="{05DB3DBF-3A76-EC21-A212-432445C40897}"/>
          </ac:picMkLst>
        </pc:picChg>
        <pc:picChg chg="add mod">
          <ac:chgData name="Jason Tinuvile" userId="8beec5a487bb6207" providerId="LiveId" clId="{5F4BA300-F548-47F4-9EE5-C74D231D9953}" dt="2024-03-12T02:28:43.465" v="811" actId="1076"/>
          <ac:picMkLst>
            <pc:docMk/>
            <pc:sldMk cId="1594760277" sldId="1193"/>
            <ac:picMk id="14" creationId="{3250390B-DF63-A9C1-1173-C5856AAAF79A}"/>
          </ac:picMkLst>
        </pc:picChg>
        <pc:picChg chg="add mod">
          <ac:chgData name="Jason Tinuvile" userId="8beec5a487bb6207" providerId="LiveId" clId="{5F4BA300-F548-47F4-9EE5-C74D231D9953}" dt="2024-03-12T02:28:59.551" v="816" actId="14100"/>
          <ac:picMkLst>
            <pc:docMk/>
            <pc:sldMk cId="1594760277" sldId="1193"/>
            <ac:picMk id="16" creationId="{6855AB21-A923-30C1-8F8A-E1D2B6BD383C}"/>
          </ac:picMkLst>
        </pc:picChg>
        <pc:picChg chg="add mod">
          <ac:chgData name="Jason Tinuvile" userId="8beec5a487bb6207" providerId="LiveId" clId="{5F4BA300-F548-47F4-9EE5-C74D231D9953}" dt="2024-03-12T02:29:16.644" v="822" actId="1076"/>
          <ac:picMkLst>
            <pc:docMk/>
            <pc:sldMk cId="1594760277" sldId="1193"/>
            <ac:picMk id="18" creationId="{61E92C0A-B6B9-7F41-3F1A-14097CAEA7CD}"/>
          </ac:picMkLst>
        </pc:picChg>
        <pc:picChg chg="add mod">
          <ac:chgData name="Jason Tinuvile" userId="8beec5a487bb6207" providerId="LiveId" clId="{5F4BA300-F548-47F4-9EE5-C74D231D9953}" dt="2024-03-12T02:29:30.909" v="827" actId="14100"/>
          <ac:picMkLst>
            <pc:docMk/>
            <pc:sldMk cId="1594760277" sldId="1193"/>
            <ac:picMk id="20" creationId="{CD073FEB-32B3-D3DD-46BB-0E17C3905D84}"/>
          </ac:picMkLst>
        </pc:picChg>
        <pc:picChg chg="add mod">
          <ac:chgData name="Jason Tinuvile" userId="8beec5a487bb6207" providerId="LiveId" clId="{5F4BA300-F548-47F4-9EE5-C74D231D9953}" dt="2024-03-12T02:29:51.116" v="834" actId="14100"/>
          <ac:picMkLst>
            <pc:docMk/>
            <pc:sldMk cId="1594760277" sldId="1193"/>
            <ac:picMk id="22" creationId="{8972EF0B-F1F0-3919-EA28-FD5AF6920B1D}"/>
          </ac:picMkLst>
        </pc:picChg>
      </pc:sldChg>
      <pc:sldChg chg="addSp delSp modSp mod">
        <pc:chgData name="Jason Tinuvile" userId="8beec5a487bb6207" providerId="LiveId" clId="{5F4BA300-F548-47F4-9EE5-C74D231D9953}" dt="2024-03-12T03:11:26.050" v="972" actId="20577"/>
        <pc:sldMkLst>
          <pc:docMk/>
          <pc:sldMk cId="2162163618" sldId="1202"/>
        </pc:sldMkLst>
        <pc:spChg chg="mod">
          <ac:chgData name="Jason Tinuvile" userId="8beec5a487bb6207" providerId="LiveId" clId="{5F4BA300-F548-47F4-9EE5-C74D231D9953}" dt="2024-03-12T02:59:06.073" v="889" actId="404"/>
          <ac:spMkLst>
            <pc:docMk/>
            <pc:sldMk cId="2162163618" sldId="1202"/>
            <ac:spMk id="2" creationId="{7B796D6E-7794-4E09-A096-348F9B2F78C7}"/>
          </ac:spMkLst>
        </pc:spChg>
        <pc:spChg chg="mod">
          <ac:chgData name="Jason Tinuvile" userId="8beec5a487bb6207" providerId="LiveId" clId="{5F4BA300-F548-47F4-9EE5-C74D231D9953}" dt="2024-03-12T03:11:26.050" v="972" actId="20577"/>
          <ac:spMkLst>
            <pc:docMk/>
            <pc:sldMk cId="2162163618" sldId="1202"/>
            <ac:spMk id="8" creationId="{C75241CA-1237-4906-8FCC-E5E9EEA00A32}"/>
          </ac:spMkLst>
        </pc:spChg>
        <pc:picChg chg="add mod ord">
          <ac:chgData name="Jason Tinuvile" userId="8beec5a487bb6207" providerId="LiveId" clId="{5F4BA300-F548-47F4-9EE5-C74D231D9953}" dt="2024-03-12T03:00:03.912" v="901" actId="1076"/>
          <ac:picMkLst>
            <pc:docMk/>
            <pc:sldMk cId="2162163618" sldId="1202"/>
            <ac:picMk id="6" creationId="{48682C73-F025-9053-9208-15E04548B38B}"/>
          </ac:picMkLst>
        </pc:picChg>
        <pc:picChg chg="add mod">
          <ac:chgData name="Jason Tinuvile" userId="8beec5a487bb6207" providerId="LiveId" clId="{5F4BA300-F548-47F4-9EE5-C74D231D9953}" dt="2024-03-12T03:00:30.882" v="911" actId="1076"/>
          <ac:picMkLst>
            <pc:docMk/>
            <pc:sldMk cId="2162163618" sldId="1202"/>
            <ac:picMk id="10" creationId="{895EFAB9-9D18-3974-D07C-3BDE8BA909CB}"/>
          </ac:picMkLst>
        </pc:picChg>
        <pc:picChg chg="add mod">
          <ac:chgData name="Jason Tinuvile" userId="8beec5a487bb6207" providerId="LiveId" clId="{5F4BA300-F548-47F4-9EE5-C74D231D9953}" dt="2024-03-12T03:04:00.054" v="917" actId="1076"/>
          <ac:picMkLst>
            <pc:docMk/>
            <pc:sldMk cId="2162163618" sldId="1202"/>
            <ac:picMk id="12" creationId="{82D390D3-B9BD-CCC6-02B5-22684D5BDA12}"/>
          </ac:picMkLst>
        </pc:picChg>
        <pc:picChg chg="add mod">
          <ac:chgData name="Jason Tinuvile" userId="8beec5a487bb6207" providerId="LiveId" clId="{5F4BA300-F548-47F4-9EE5-C74D231D9953}" dt="2024-03-12T03:04:10.149" v="921" actId="1076"/>
          <ac:picMkLst>
            <pc:docMk/>
            <pc:sldMk cId="2162163618" sldId="1202"/>
            <ac:picMk id="14" creationId="{7F72D767-0941-5330-3C30-9CA717A5F684}"/>
          </ac:picMkLst>
        </pc:picChg>
        <pc:picChg chg="add mod">
          <ac:chgData name="Jason Tinuvile" userId="8beec5a487bb6207" providerId="LiveId" clId="{5F4BA300-F548-47F4-9EE5-C74D231D9953}" dt="2024-03-12T03:05:29.845" v="927" actId="1076"/>
          <ac:picMkLst>
            <pc:docMk/>
            <pc:sldMk cId="2162163618" sldId="1202"/>
            <ac:picMk id="16" creationId="{28E84731-5425-84F8-D2B4-34189BFD4D35}"/>
          </ac:picMkLst>
        </pc:picChg>
        <pc:picChg chg="add mod">
          <ac:chgData name="Jason Tinuvile" userId="8beec5a487bb6207" providerId="LiveId" clId="{5F4BA300-F548-47F4-9EE5-C74D231D9953}" dt="2024-03-12T03:05:44.005" v="931" actId="1076"/>
          <ac:picMkLst>
            <pc:docMk/>
            <pc:sldMk cId="2162163618" sldId="1202"/>
            <ac:picMk id="18" creationId="{2A4F540C-57D8-CBCC-445E-25DD12FD90D3}"/>
          </ac:picMkLst>
        </pc:picChg>
        <pc:picChg chg="add mod">
          <ac:chgData name="Jason Tinuvile" userId="8beec5a487bb6207" providerId="LiveId" clId="{5F4BA300-F548-47F4-9EE5-C74D231D9953}" dt="2024-03-12T03:07:13.144" v="937" actId="14100"/>
          <ac:picMkLst>
            <pc:docMk/>
            <pc:sldMk cId="2162163618" sldId="1202"/>
            <ac:picMk id="20" creationId="{1A0D99C6-0865-A075-B26B-EB792650A80B}"/>
          </ac:picMkLst>
        </pc:picChg>
        <pc:picChg chg="add mod">
          <ac:chgData name="Jason Tinuvile" userId="8beec5a487bb6207" providerId="LiveId" clId="{5F4BA300-F548-47F4-9EE5-C74D231D9953}" dt="2024-03-12T03:07:29.101" v="941" actId="1076"/>
          <ac:picMkLst>
            <pc:docMk/>
            <pc:sldMk cId="2162163618" sldId="1202"/>
            <ac:picMk id="22" creationId="{EDBBF5D1-46CD-4B3E-AED3-11A7B7C42119}"/>
          </ac:picMkLst>
        </pc:picChg>
        <pc:picChg chg="add mod">
          <ac:chgData name="Jason Tinuvile" userId="8beec5a487bb6207" providerId="LiveId" clId="{5F4BA300-F548-47F4-9EE5-C74D231D9953}" dt="2024-03-12T03:08:21.890" v="946" actId="14100"/>
          <ac:picMkLst>
            <pc:docMk/>
            <pc:sldMk cId="2162163618" sldId="1202"/>
            <ac:picMk id="24" creationId="{1E623498-7B37-B4FD-71D3-52C729240754}"/>
          </ac:picMkLst>
        </pc:picChg>
        <pc:picChg chg="add mod">
          <ac:chgData name="Jason Tinuvile" userId="8beec5a487bb6207" providerId="LiveId" clId="{5F4BA300-F548-47F4-9EE5-C74D231D9953}" dt="2024-03-12T03:08:55.895" v="949" actId="1076"/>
          <ac:picMkLst>
            <pc:docMk/>
            <pc:sldMk cId="2162163618" sldId="1202"/>
            <ac:picMk id="26" creationId="{2595EC3D-ADCA-2054-AE0C-E29543D337AF}"/>
          </ac:picMkLst>
        </pc:picChg>
        <pc:picChg chg="add del mod ord">
          <ac:chgData name="Jason Tinuvile" userId="8beec5a487bb6207" providerId="LiveId" clId="{5F4BA300-F548-47F4-9EE5-C74D231D9953}" dt="2024-03-12T03:10:28.257" v="965" actId="478"/>
          <ac:picMkLst>
            <pc:docMk/>
            <pc:sldMk cId="2162163618" sldId="1202"/>
            <ac:picMk id="28" creationId="{6A1D1D3A-CB54-64E8-B52E-1D7124996D19}"/>
          </ac:picMkLst>
        </pc:picChg>
      </pc:sldChg>
      <pc:sldChg chg="addSp modSp mod">
        <pc:chgData name="Jason Tinuvile" userId="8beec5a487bb6207" providerId="LiveId" clId="{5F4BA300-F548-47F4-9EE5-C74D231D9953}" dt="2024-03-12T07:34:12.562" v="1114" actId="20577"/>
        <pc:sldMkLst>
          <pc:docMk/>
          <pc:sldMk cId="57239082" sldId="1203"/>
        </pc:sldMkLst>
        <pc:spChg chg="mod">
          <ac:chgData name="Jason Tinuvile" userId="8beec5a487bb6207" providerId="LiveId" clId="{5F4BA300-F548-47F4-9EE5-C74D231D9953}" dt="2024-03-12T07:29:57.908" v="1095" actId="20577"/>
          <ac:spMkLst>
            <pc:docMk/>
            <pc:sldMk cId="57239082" sldId="1203"/>
            <ac:spMk id="2" creationId="{7B796D6E-7794-4E09-A096-348F9B2F78C7}"/>
          </ac:spMkLst>
        </pc:spChg>
        <pc:spChg chg="mod">
          <ac:chgData name="Jason Tinuvile" userId="8beec5a487bb6207" providerId="LiveId" clId="{5F4BA300-F548-47F4-9EE5-C74D231D9953}" dt="2024-03-12T07:34:12.562" v="1114" actId="20577"/>
          <ac:spMkLst>
            <pc:docMk/>
            <pc:sldMk cId="57239082" sldId="1203"/>
            <ac:spMk id="9" creationId="{2C7E1F94-6592-46B5-81D6-0F55B7927B1C}"/>
          </ac:spMkLst>
        </pc:spChg>
        <pc:spChg chg="mod">
          <ac:chgData name="Jason Tinuvile" userId="8beec5a487bb6207" providerId="LiveId" clId="{5F4BA300-F548-47F4-9EE5-C74D231D9953}" dt="2024-03-12T07:27:05.824" v="1068" actId="20577"/>
          <ac:spMkLst>
            <pc:docMk/>
            <pc:sldMk cId="57239082" sldId="1203"/>
            <ac:spMk id="2050" creationId="{00000000-0000-0000-0000-000000000000}"/>
          </ac:spMkLst>
        </pc:spChg>
        <pc:picChg chg="add mod">
          <ac:chgData name="Jason Tinuvile" userId="8beec5a487bb6207" providerId="LiveId" clId="{5F4BA300-F548-47F4-9EE5-C74D231D9953}" dt="2024-03-12T07:27:24.393" v="1071" actId="1076"/>
          <ac:picMkLst>
            <pc:docMk/>
            <pc:sldMk cId="57239082" sldId="1203"/>
            <ac:picMk id="6" creationId="{8CB8CC61-0F23-6E53-82AB-CFCA076D36F2}"/>
          </ac:picMkLst>
        </pc:picChg>
        <pc:picChg chg="add mod">
          <ac:chgData name="Jason Tinuvile" userId="8beec5a487bb6207" providerId="LiveId" clId="{5F4BA300-F548-47F4-9EE5-C74D231D9953}" dt="2024-03-12T07:27:38.544" v="1076" actId="1076"/>
          <ac:picMkLst>
            <pc:docMk/>
            <pc:sldMk cId="57239082" sldId="1203"/>
            <ac:picMk id="11" creationId="{8C35105E-1159-4803-6686-F610A13FF6B4}"/>
          </ac:picMkLst>
        </pc:picChg>
        <pc:picChg chg="add mod">
          <ac:chgData name="Jason Tinuvile" userId="8beec5a487bb6207" providerId="LiveId" clId="{5F4BA300-F548-47F4-9EE5-C74D231D9953}" dt="2024-03-12T07:29:40.819" v="1088" actId="1035"/>
          <ac:picMkLst>
            <pc:docMk/>
            <pc:sldMk cId="57239082" sldId="1203"/>
            <ac:picMk id="13" creationId="{FF727A85-05E6-F498-FCD5-6A237EFD41FC}"/>
          </ac:picMkLst>
        </pc:picChg>
        <pc:picChg chg="add mod">
          <ac:chgData name="Jason Tinuvile" userId="8beec5a487bb6207" providerId="LiveId" clId="{5F4BA300-F548-47F4-9EE5-C74D231D9953}" dt="2024-03-12T07:29:53.203" v="1092" actId="1076"/>
          <ac:picMkLst>
            <pc:docMk/>
            <pc:sldMk cId="57239082" sldId="1203"/>
            <ac:picMk id="15" creationId="{BF7BBC9F-E09D-575B-1330-087274AEC6A6}"/>
          </ac:picMkLst>
        </pc:picChg>
        <pc:picChg chg="add mod">
          <ac:chgData name="Jason Tinuvile" userId="8beec5a487bb6207" providerId="LiveId" clId="{5F4BA300-F548-47F4-9EE5-C74D231D9953}" dt="2024-03-12T07:32:54.852" v="1099" actId="962"/>
          <ac:picMkLst>
            <pc:docMk/>
            <pc:sldMk cId="57239082" sldId="1203"/>
            <ac:picMk id="17" creationId="{FCA7F1F6-8EF5-85E7-9AEC-D9D34AD23820}"/>
          </ac:picMkLst>
        </pc:picChg>
        <pc:picChg chg="add mod">
          <ac:chgData name="Jason Tinuvile" userId="8beec5a487bb6207" providerId="LiveId" clId="{5F4BA300-F548-47F4-9EE5-C74D231D9953}" dt="2024-03-12T07:33:32.592" v="1103" actId="1076"/>
          <ac:picMkLst>
            <pc:docMk/>
            <pc:sldMk cId="57239082" sldId="1203"/>
            <ac:picMk id="19" creationId="{9823341F-205C-C4D4-6888-85F6301CB61A}"/>
          </ac:picMkLst>
        </pc:picChg>
      </pc:sldChg>
      <pc:sldChg chg="addSp modSp mod">
        <pc:chgData name="Jason Tinuvile" userId="8beec5a487bb6207" providerId="LiveId" clId="{5F4BA300-F548-47F4-9EE5-C74D231D9953}" dt="2024-03-12T09:06:31.243" v="1717" actId="20577"/>
        <pc:sldMkLst>
          <pc:docMk/>
          <pc:sldMk cId="2584879937" sldId="1204"/>
        </pc:sldMkLst>
        <pc:spChg chg="mod">
          <ac:chgData name="Jason Tinuvile" userId="8beec5a487bb6207" providerId="LiveId" clId="{5F4BA300-F548-47F4-9EE5-C74D231D9953}" dt="2024-03-12T09:02:57.557" v="1670" actId="20577"/>
          <ac:spMkLst>
            <pc:docMk/>
            <pc:sldMk cId="2584879937" sldId="1204"/>
            <ac:spMk id="2" creationId="{7B796D6E-7794-4E09-A096-348F9B2F78C7}"/>
          </ac:spMkLst>
        </pc:spChg>
        <pc:spChg chg="mod">
          <ac:chgData name="Jason Tinuvile" userId="8beec5a487bb6207" providerId="LiveId" clId="{5F4BA300-F548-47F4-9EE5-C74D231D9953}" dt="2024-03-12T09:06:31.243" v="1717" actId="20577"/>
          <ac:spMkLst>
            <pc:docMk/>
            <pc:sldMk cId="2584879937" sldId="1204"/>
            <ac:spMk id="8" creationId="{652D72D9-0DBE-429E-AE09-870F3A1DBFFF}"/>
          </ac:spMkLst>
        </pc:spChg>
        <pc:picChg chg="add mod">
          <ac:chgData name="Jason Tinuvile" userId="8beec5a487bb6207" providerId="LiveId" clId="{5F4BA300-F548-47F4-9EE5-C74D231D9953}" dt="2024-03-12T08:57:04.906" v="1613" actId="1076"/>
          <ac:picMkLst>
            <pc:docMk/>
            <pc:sldMk cId="2584879937" sldId="1204"/>
            <ac:picMk id="6" creationId="{AB6A38DE-709F-3BEA-FFC2-C57274568533}"/>
          </ac:picMkLst>
        </pc:picChg>
        <pc:picChg chg="add mod">
          <ac:chgData name="Jason Tinuvile" userId="8beec5a487bb6207" providerId="LiveId" clId="{5F4BA300-F548-47F4-9EE5-C74D231D9953}" dt="2024-03-12T08:57:18.204" v="1617" actId="1076"/>
          <ac:picMkLst>
            <pc:docMk/>
            <pc:sldMk cId="2584879937" sldId="1204"/>
            <ac:picMk id="11" creationId="{624A95DC-02F7-1C8E-616D-0A30392F78DB}"/>
          </ac:picMkLst>
        </pc:picChg>
        <pc:picChg chg="add mod">
          <ac:chgData name="Jason Tinuvile" userId="8beec5a487bb6207" providerId="LiveId" clId="{5F4BA300-F548-47F4-9EE5-C74D231D9953}" dt="2024-03-12T08:58:21.272" v="1631" actId="1035"/>
          <ac:picMkLst>
            <pc:docMk/>
            <pc:sldMk cId="2584879937" sldId="1204"/>
            <ac:picMk id="13" creationId="{8E455A01-364A-EED6-126D-481DB258D583}"/>
          </ac:picMkLst>
        </pc:picChg>
        <pc:picChg chg="add mod">
          <ac:chgData name="Jason Tinuvile" userId="8beec5a487bb6207" providerId="LiveId" clId="{5F4BA300-F548-47F4-9EE5-C74D231D9953}" dt="2024-03-12T08:58:33.183" v="1635" actId="1076"/>
          <ac:picMkLst>
            <pc:docMk/>
            <pc:sldMk cId="2584879937" sldId="1204"/>
            <ac:picMk id="15" creationId="{34222EE9-6C0F-833D-9833-7C37BBA02FB2}"/>
          </ac:picMkLst>
        </pc:picChg>
        <pc:picChg chg="add mod">
          <ac:chgData name="Jason Tinuvile" userId="8beec5a487bb6207" providerId="LiveId" clId="{5F4BA300-F548-47F4-9EE5-C74D231D9953}" dt="2024-03-12T08:59:36.260" v="1641" actId="14100"/>
          <ac:picMkLst>
            <pc:docMk/>
            <pc:sldMk cId="2584879937" sldId="1204"/>
            <ac:picMk id="17" creationId="{B6FB408B-EF2B-4FCF-2AA5-D6800B6BC8E3}"/>
          </ac:picMkLst>
        </pc:picChg>
        <pc:picChg chg="add mod">
          <ac:chgData name="Jason Tinuvile" userId="8beec5a487bb6207" providerId="LiveId" clId="{5F4BA300-F548-47F4-9EE5-C74D231D9953}" dt="2024-03-12T09:00:46.603" v="1653" actId="1036"/>
          <ac:picMkLst>
            <pc:docMk/>
            <pc:sldMk cId="2584879937" sldId="1204"/>
            <ac:picMk id="19" creationId="{306E1CE3-0775-3D1A-9CA7-4D94B11822ED}"/>
          </ac:picMkLst>
        </pc:picChg>
        <pc:picChg chg="add mod">
          <ac:chgData name="Jason Tinuvile" userId="8beec5a487bb6207" providerId="LiveId" clId="{5F4BA300-F548-47F4-9EE5-C74D231D9953}" dt="2024-03-12T09:01:53.569" v="1660" actId="1035"/>
          <ac:picMkLst>
            <pc:docMk/>
            <pc:sldMk cId="2584879937" sldId="1204"/>
            <ac:picMk id="21" creationId="{F299F18B-3307-B49C-ADDE-67EEE8DA3F00}"/>
          </ac:picMkLst>
        </pc:picChg>
        <pc:picChg chg="add mod">
          <ac:chgData name="Jason Tinuvile" userId="8beec5a487bb6207" providerId="LiveId" clId="{5F4BA300-F548-47F4-9EE5-C74D231D9953}" dt="2024-03-12T09:02:05.789" v="1664" actId="1076"/>
          <ac:picMkLst>
            <pc:docMk/>
            <pc:sldMk cId="2584879937" sldId="1204"/>
            <ac:picMk id="23" creationId="{26C29045-C7CF-6BE9-98EF-27DF12E6A90F}"/>
          </ac:picMkLst>
        </pc:picChg>
        <pc:picChg chg="add mod">
          <ac:chgData name="Jason Tinuvile" userId="8beec5a487bb6207" providerId="LiveId" clId="{5F4BA300-F548-47F4-9EE5-C74D231D9953}" dt="2024-03-12T09:03:00.402" v="1671" actId="1035"/>
          <ac:picMkLst>
            <pc:docMk/>
            <pc:sldMk cId="2584879937" sldId="1204"/>
            <ac:picMk id="25" creationId="{DCA32140-737D-B5CA-8D75-AC15BDB64B71}"/>
          </ac:picMkLst>
        </pc:picChg>
        <pc:picChg chg="add mod">
          <ac:chgData name="Jason Tinuvile" userId="8beec5a487bb6207" providerId="LiveId" clId="{5F4BA300-F548-47F4-9EE5-C74D231D9953}" dt="2024-03-12T09:03:17.146" v="1676" actId="14100"/>
          <ac:picMkLst>
            <pc:docMk/>
            <pc:sldMk cId="2584879937" sldId="1204"/>
            <ac:picMk id="27" creationId="{A8A2800F-ED70-3D82-812B-BEE37267F25B}"/>
          </ac:picMkLst>
        </pc:picChg>
        <pc:picChg chg="add mod">
          <ac:chgData name="Jason Tinuvile" userId="8beec5a487bb6207" providerId="LiveId" clId="{5F4BA300-F548-47F4-9EE5-C74D231D9953}" dt="2024-03-12T09:04:06.136" v="1680" actId="1076"/>
          <ac:picMkLst>
            <pc:docMk/>
            <pc:sldMk cId="2584879937" sldId="1204"/>
            <ac:picMk id="29" creationId="{0757B25C-5495-BD55-F739-A254211D31C4}"/>
          </ac:picMkLst>
        </pc:picChg>
        <pc:picChg chg="add mod">
          <ac:chgData name="Jason Tinuvile" userId="8beec5a487bb6207" providerId="LiveId" clId="{5F4BA300-F548-47F4-9EE5-C74D231D9953}" dt="2024-03-12T09:04:30.648" v="1684" actId="1076"/>
          <ac:picMkLst>
            <pc:docMk/>
            <pc:sldMk cId="2584879937" sldId="1204"/>
            <ac:picMk id="31" creationId="{71A305BA-979B-3FC0-D6CA-02CD08163D54}"/>
          </ac:picMkLst>
        </pc:picChg>
      </pc:sldChg>
      <pc:sldChg chg="modSp mod">
        <pc:chgData name="Jason Tinuvile" userId="8beec5a487bb6207" providerId="LiveId" clId="{5F4BA300-F548-47F4-9EE5-C74D231D9953}" dt="2024-03-12T10:43:33.648" v="2133" actId="20577"/>
        <pc:sldMkLst>
          <pc:docMk/>
          <pc:sldMk cId="2514811884" sldId="1206"/>
        </pc:sldMkLst>
        <pc:spChg chg="mod">
          <ac:chgData name="Jason Tinuvile" userId="8beec5a487bb6207" providerId="LiveId" clId="{5F4BA300-F548-47F4-9EE5-C74D231D9953}" dt="2024-03-12T10:43:33.648" v="2133" actId="20577"/>
          <ac:spMkLst>
            <pc:docMk/>
            <pc:sldMk cId="2514811884" sldId="1206"/>
            <ac:spMk id="3" creationId="{F46DDED7-DA1F-4F18-ACEF-244B92560D08}"/>
          </ac:spMkLst>
        </pc:spChg>
      </pc:sldChg>
      <pc:sldChg chg="addSp modSp mod">
        <pc:chgData name="Jason Tinuvile" userId="8beec5a487bb6207" providerId="LiveId" clId="{5F4BA300-F548-47F4-9EE5-C74D231D9953}" dt="2024-03-12T11:50:33.037" v="2915" actId="20577"/>
        <pc:sldMkLst>
          <pc:docMk/>
          <pc:sldMk cId="670816100" sldId="1207"/>
        </pc:sldMkLst>
        <pc:spChg chg="mod">
          <ac:chgData name="Jason Tinuvile" userId="8beec5a487bb6207" providerId="LiveId" clId="{5F4BA300-F548-47F4-9EE5-C74D231D9953}" dt="2024-03-12T11:50:33.037" v="2915" actId="20577"/>
          <ac:spMkLst>
            <pc:docMk/>
            <pc:sldMk cId="670816100" sldId="1207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2T11:44:24.075" v="2514" actId="962"/>
          <ac:picMkLst>
            <pc:docMk/>
            <pc:sldMk cId="670816100" sldId="1207"/>
            <ac:picMk id="7" creationId="{29CF764F-C929-79B3-D380-D5A23227437C}"/>
          </ac:picMkLst>
        </pc:picChg>
        <pc:picChg chg="add mod">
          <ac:chgData name="Jason Tinuvile" userId="8beec5a487bb6207" providerId="LiveId" clId="{5F4BA300-F548-47F4-9EE5-C74D231D9953}" dt="2024-03-12T11:44:36.876" v="2518" actId="1076"/>
          <ac:picMkLst>
            <pc:docMk/>
            <pc:sldMk cId="670816100" sldId="1207"/>
            <ac:picMk id="9" creationId="{82AACDF5-269C-EFAE-EE19-C3B0D64AFC99}"/>
          </ac:picMkLst>
        </pc:picChg>
        <pc:picChg chg="add mod">
          <ac:chgData name="Jason Tinuvile" userId="8beec5a487bb6207" providerId="LiveId" clId="{5F4BA300-F548-47F4-9EE5-C74D231D9953}" dt="2024-03-12T11:44:47.976" v="2522" actId="1076"/>
          <ac:picMkLst>
            <pc:docMk/>
            <pc:sldMk cId="670816100" sldId="1207"/>
            <ac:picMk id="11" creationId="{ECB9A185-D5D6-035B-7E8E-9ED4780084D6}"/>
          </ac:picMkLst>
        </pc:picChg>
        <pc:picChg chg="add mod">
          <ac:chgData name="Jason Tinuvile" userId="8beec5a487bb6207" providerId="LiveId" clId="{5F4BA300-F548-47F4-9EE5-C74D231D9953}" dt="2024-03-12T11:44:59.435" v="2526" actId="1076"/>
          <ac:picMkLst>
            <pc:docMk/>
            <pc:sldMk cId="670816100" sldId="1207"/>
            <ac:picMk id="13" creationId="{0C54C839-6ACE-47E8-A93B-3C6A1A7F2535}"/>
          </ac:picMkLst>
        </pc:picChg>
        <pc:picChg chg="add mod">
          <ac:chgData name="Jason Tinuvile" userId="8beec5a487bb6207" providerId="LiveId" clId="{5F4BA300-F548-47F4-9EE5-C74D231D9953}" dt="2024-03-12T11:46:09.466" v="2530" actId="1076"/>
          <ac:picMkLst>
            <pc:docMk/>
            <pc:sldMk cId="670816100" sldId="1207"/>
            <ac:picMk id="15" creationId="{9CC02453-5813-6CC3-197D-524B7683D109}"/>
          </ac:picMkLst>
        </pc:picChg>
        <pc:picChg chg="add mod">
          <ac:chgData name="Jason Tinuvile" userId="8beec5a487bb6207" providerId="LiveId" clId="{5F4BA300-F548-47F4-9EE5-C74D231D9953}" dt="2024-03-12T11:46:18.930" v="2534" actId="1076"/>
          <ac:picMkLst>
            <pc:docMk/>
            <pc:sldMk cId="670816100" sldId="1207"/>
            <ac:picMk id="17" creationId="{CE39E4ED-4D35-697D-D316-BAE51307A4AB}"/>
          </ac:picMkLst>
        </pc:picChg>
        <pc:picChg chg="add mod">
          <ac:chgData name="Jason Tinuvile" userId="8beec5a487bb6207" providerId="LiveId" clId="{5F4BA300-F548-47F4-9EE5-C74D231D9953}" dt="2024-03-12T11:46:31.380" v="2542" actId="1036"/>
          <ac:picMkLst>
            <pc:docMk/>
            <pc:sldMk cId="670816100" sldId="1207"/>
            <ac:picMk id="19" creationId="{075E07A8-DBAA-EB48-B244-7FB1CB71C96B}"/>
          </ac:picMkLst>
        </pc:picChg>
        <pc:picChg chg="add mod">
          <ac:chgData name="Jason Tinuvile" userId="8beec5a487bb6207" providerId="LiveId" clId="{5F4BA300-F548-47F4-9EE5-C74D231D9953}" dt="2024-03-12T11:46:41.311" v="2546" actId="1076"/>
          <ac:picMkLst>
            <pc:docMk/>
            <pc:sldMk cId="670816100" sldId="1207"/>
            <ac:picMk id="21" creationId="{76058794-3E29-2F28-724D-CC9AB31B3C2A}"/>
          </ac:picMkLst>
        </pc:picChg>
      </pc:sldChg>
      <pc:sldChg chg="addSp modSp mod">
        <pc:chgData name="Jason Tinuvile" userId="8beec5a487bb6207" providerId="LiveId" clId="{5F4BA300-F548-47F4-9EE5-C74D231D9953}" dt="2024-03-12T11:58:42.790" v="3111" actId="20577"/>
        <pc:sldMkLst>
          <pc:docMk/>
          <pc:sldMk cId="1613796692" sldId="1208"/>
        </pc:sldMkLst>
        <pc:spChg chg="mod">
          <ac:chgData name="Jason Tinuvile" userId="8beec5a487bb6207" providerId="LiveId" clId="{5F4BA300-F548-47F4-9EE5-C74D231D9953}" dt="2024-03-12T11:58:42.790" v="3111" actId="20577"/>
          <ac:spMkLst>
            <pc:docMk/>
            <pc:sldMk cId="1613796692" sldId="1208"/>
            <ac:spMk id="5" creationId="{BEF31801-29C7-4DED-9652-F1280D13187E}"/>
          </ac:spMkLst>
        </pc:spChg>
        <pc:picChg chg="add mod modCrop">
          <ac:chgData name="Jason Tinuvile" userId="8beec5a487bb6207" providerId="LiveId" clId="{5F4BA300-F548-47F4-9EE5-C74D231D9953}" dt="2024-03-12T11:52:10.459" v="2931" actId="1035"/>
          <ac:picMkLst>
            <pc:docMk/>
            <pc:sldMk cId="1613796692" sldId="1208"/>
            <ac:picMk id="3" creationId="{3BB58F09-7E88-949B-54AF-E4FD222C9F35}"/>
          </ac:picMkLst>
        </pc:picChg>
        <pc:picChg chg="add mod modCrop">
          <ac:chgData name="Jason Tinuvile" userId="8beec5a487bb6207" providerId="LiveId" clId="{5F4BA300-F548-47F4-9EE5-C74D231D9953}" dt="2024-03-12T11:52:53.620" v="2946" actId="1035"/>
          <ac:picMkLst>
            <pc:docMk/>
            <pc:sldMk cId="1613796692" sldId="1208"/>
            <ac:picMk id="8" creationId="{46779D4C-3534-8211-0F52-FCAAF154C676}"/>
          </ac:picMkLst>
        </pc:picChg>
        <pc:picChg chg="add mod">
          <ac:chgData name="Jason Tinuvile" userId="8beec5a487bb6207" providerId="LiveId" clId="{5F4BA300-F548-47F4-9EE5-C74D231D9953}" dt="2024-03-12T11:55:26.416" v="2990" actId="1076"/>
          <ac:picMkLst>
            <pc:docMk/>
            <pc:sldMk cId="1613796692" sldId="1208"/>
            <ac:picMk id="10" creationId="{125144A1-21CA-42FF-AFD2-051B967F1E78}"/>
          </ac:picMkLst>
        </pc:picChg>
        <pc:picChg chg="add mod">
          <ac:chgData name="Jason Tinuvile" userId="8beec5a487bb6207" providerId="LiveId" clId="{5F4BA300-F548-47F4-9EE5-C74D231D9953}" dt="2024-03-12T11:55:08.421" v="2976" actId="1035"/>
          <ac:picMkLst>
            <pc:docMk/>
            <pc:sldMk cId="1613796692" sldId="1208"/>
            <ac:picMk id="12" creationId="{31C09DCD-916E-1C4A-43AC-801A35005999}"/>
          </ac:picMkLst>
        </pc:picChg>
        <pc:picChg chg="add mod">
          <ac:chgData name="Jason Tinuvile" userId="8beec5a487bb6207" providerId="LiveId" clId="{5F4BA300-F548-47F4-9EE5-C74D231D9953}" dt="2024-03-12T11:55:13.420" v="2987" actId="1035"/>
          <ac:picMkLst>
            <pc:docMk/>
            <pc:sldMk cId="1613796692" sldId="1208"/>
            <ac:picMk id="14" creationId="{9680D7C8-3425-E593-4116-6EFDCFAC0EEB}"/>
          </ac:picMkLst>
        </pc:picChg>
        <pc:picChg chg="add mod">
          <ac:chgData name="Jason Tinuvile" userId="8beec5a487bb6207" providerId="LiveId" clId="{5F4BA300-F548-47F4-9EE5-C74D231D9953}" dt="2024-03-12T11:55:21.016" v="2989" actId="1076"/>
          <ac:picMkLst>
            <pc:docMk/>
            <pc:sldMk cId="1613796692" sldId="1208"/>
            <ac:picMk id="16" creationId="{D4CACC38-309C-4A38-6C1E-07A9FF5A7DAE}"/>
          </ac:picMkLst>
        </pc:picChg>
        <pc:picChg chg="add mod">
          <ac:chgData name="Jason Tinuvile" userId="8beec5a487bb6207" providerId="LiveId" clId="{5F4BA300-F548-47F4-9EE5-C74D231D9953}" dt="2024-03-12T11:56:44.583" v="2999" actId="1076"/>
          <ac:picMkLst>
            <pc:docMk/>
            <pc:sldMk cId="1613796692" sldId="1208"/>
            <ac:picMk id="18" creationId="{D7EA8082-011B-5C7B-AD8D-32D1A85A2AC5}"/>
          </ac:picMkLst>
        </pc:picChg>
        <pc:picChg chg="add mod">
          <ac:chgData name="Jason Tinuvile" userId="8beec5a487bb6207" providerId="LiveId" clId="{5F4BA300-F548-47F4-9EE5-C74D231D9953}" dt="2024-03-12T11:56:37.909" v="2998" actId="1076"/>
          <ac:picMkLst>
            <pc:docMk/>
            <pc:sldMk cId="1613796692" sldId="1208"/>
            <ac:picMk id="20" creationId="{FC4DABCA-12FC-CE68-E14A-9F9BA7C17382}"/>
          </ac:picMkLst>
        </pc:picChg>
      </pc:sldChg>
      <pc:sldChg chg="addSp modSp mod">
        <pc:chgData name="Jason Tinuvile" userId="8beec5a487bb6207" providerId="LiveId" clId="{5F4BA300-F548-47F4-9EE5-C74D231D9953}" dt="2024-03-12T10:53:27.873" v="2171" actId="1076"/>
        <pc:sldMkLst>
          <pc:docMk/>
          <pc:sldMk cId="4250081242" sldId="1210"/>
        </pc:sldMkLst>
        <pc:spChg chg="mod">
          <ac:chgData name="Jason Tinuvile" userId="8beec5a487bb6207" providerId="LiveId" clId="{5F4BA300-F548-47F4-9EE5-C74D231D9953}" dt="2024-03-12T10:53:20.614" v="2169" actId="20577"/>
          <ac:spMkLst>
            <pc:docMk/>
            <pc:sldMk cId="4250081242" sldId="1210"/>
            <ac:spMk id="4" creationId="{89BE0F45-262C-4875-BBD6-52A6431F363D}"/>
          </ac:spMkLst>
        </pc:spChg>
        <pc:picChg chg="add mod">
          <ac:chgData name="Jason Tinuvile" userId="8beec5a487bb6207" providerId="LiveId" clId="{5F4BA300-F548-47F4-9EE5-C74D231D9953}" dt="2024-03-12T10:52:09.505" v="2144" actId="1076"/>
          <ac:picMkLst>
            <pc:docMk/>
            <pc:sldMk cId="4250081242" sldId="1210"/>
            <ac:picMk id="5" creationId="{F0A5DE11-6FA2-ADB1-69DD-3703421621A1}"/>
          </ac:picMkLst>
        </pc:picChg>
        <pc:picChg chg="add mod">
          <ac:chgData name="Jason Tinuvile" userId="8beec5a487bb6207" providerId="LiveId" clId="{5F4BA300-F548-47F4-9EE5-C74D231D9953}" dt="2024-03-12T10:52:20.021" v="2148" actId="1076"/>
          <ac:picMkLst>
            <pc:docMk/>
            <pc:sldMk cId="4250081242" sldId="1210"/>
            <ac:picMk id="8" creationId="{C46B3013-A97B-C91A-7168-70BBD16D0685}"/>
          </ac:picMkLst>
        </pc:picChg>
        <pc:picChg chg="add mod">
          <ac:chgData name="Jason Tinuvile" userId="8beec5a487bb6207" providerId="LiveId" clId="{5F4BA300-F548-47F4-9EE5-C74D231D9953}" dt="2024-03-12T10:52:31.166" v="2152" actId="1076"/>
          <ac:picMkLst>
            <pc:docMk/>
            <pc:sldMk cId="4250081242" sldId="1210"/>
            <ac:picMk id="10" creationId="{DEA8FCA7-E8EA-D47F-EA18-112504003F21}"/>
          </ac:picMkLst>
        </pc:picChg>
        <pc:picChg chg="add mod">
          <ac:chgData name="Jason Tinuvile" userId="8beec5a487bb6207" providerId="LiveId" clId="{5F4BA300-F548-47F4-9EE5-C74D231D9953}" dt="2024-03-12T10:52:45.769" v="2156" actId="1076"/>
          <ac:picMkLst>
            <pc:docMk/>
            <pc:sldMk cId="4250081242" sldId="1210"/>
            <ac:picMk id="12" creationId="{B5993A91-4B68-4846-C646-A669A8CCE25D}"/>
          </ac:picMkLst>
        </pc:picChg>
        <pc:picChg chg="add mod">
          <ac:chgData name="Jason Tinuvile" userId="8beec5a487bb6207" providerId="LiveId" clId="{5F4BA300-F548-47F4-9EE5-C74D231D9953}" dt="2024-03-12T10:52:57.528" v="2160" actId="1076"/>
          <ac:picMkLst>
            <pc:docMk/>
            <pc:sldMk cId="4250081242" sldId="1210"/>
            <ac:picMk id="14" creationId="{C1EADAAF-FD27-F1A2-15E5-7D33A4B3F253}"/>
          </ac:picMkLst>
        </pc:picChg>
        <pc:picChg chg="add mod">
          <ac:chgData name="Jason Tinuvile" userId="8beec5a487bb6207" providerId="LiveId" clId="{5F4BA300-F548-47F4-9EE5-C74D231D9953}" dt="2024-03-12T10:53:24.634" v="2170" actId="1076"/>
          <ac:picMkLst>
            <pc:docMk/>
            <pc:sldMk cId="4250081242" sldId="1210"/>
            <ac:picMk id="16" creationId="{2560E570-FEE9-5599-35F5-A8A6044280DA}"/>
          </ac:picMkLst>
        </pc:picChg>
        <pc:picChg chg="add mod">
          <ac:chgData name="Jason Tinuvile" userId="8beec5a487bb6207" providerId="LiveId" clId="{5F4BA300-F548-47F4-9EE5-C74D231D9953}" dt="2024-03-12T10:53:27.873" v="2171" actId="1076"/>
          <ac:picMkLst>
            <pc:docMk/>
            <pc:sldMk cId="4250081242" sldId="1210"/>
            <ac:picMk id="18" creationId="{33CA7056-6778-F7C6-7050-729F1F3C1B0F}"/>
          </ac:picMkLst>
        </pc:picChg>
      </pc:sldChg>
      <pc:sldChg chg="addSp modSp mod">
        <pc:chgData name="Jason Tinuvile" userId="8beec5a487bb6207" providerId="LiveId" clId="{5F4BA300-F548-47F4-9EE5-C74D231D9953}" dt="2024-03-13T07:52:17.513" v="3414" actId="20577"/>
        <pc:sldMkLst>
          <pc:docMk/>
          <pc:sldMk cId="3424054045" sldId="1212"/>
        </pc:sldMkLst>
        <pc:spChg chg="mod">
          <ac:chgData name="Jason Tinuvile" userId="8beec5a487bb6207" providerId="LiveId" clId="{5F4BA300-F548-47F4-9EE5-C74D231D9953}" dt="2024-03-13T07:52:17.513" v="3414" actId="20577"/>
          <ac:spMkLst>
            <pc:docMk/>
            <pc:sldMk cId="3424054045" sldId="1212"/>
            <ac:spMk id="4" creationId="{46A52329-F404-4190-A468-7F166A5A5AD4}"/>
          </ac:spMkLst>
        </pc:spChg>
        <pc:picChg chg="add mod">
          <ac:chgData name="Jason Tinuvile" userId="8beec5a487bb6207" providerId="LiveId" clId="{5F4BA300-F548-47F4-9EE5-C74D231D9953}" dt="2024-03-13T07:39:17.624" v="3250" actId="14100"/>
          <ac:picMkLst>
            <pc:docMk/>
            <pc:sldMk cId="3424054045" sldId="1212"/>
            <ac:picMk id="5" creationId="{29F1A726-F895-294E-1676-865B4D43240E}"/>
          </ac:picMkLst>
        </pc:picChg>
        <pc:picChg chg="add mod">
          <ac:chgData name="Jason Tinuvile" userId="8beec5a487bb6207" providerId="LiveId" clId="{5F4BA300-F548-47F4-9EE5-C74D231D9953}" dt="2024-03-13T07:46:08.552" v="3301" actId="1076"/>
          <ac:picMkLst>
            <pc:docMk/>
            <pc:sldMk cId="3424054045" sldId="1212"/>
            <ac:picMk id="8" creationId="{83E0220E-AF5B-E994-DE41-B995638F3BB1}"/>
          </ac:picMkLst>
        </pc:picChg>
      </pc:sldChg>
      <pc:sldChg chg="modSp mod">
        <pc:chgData name="Jason Tinuvile" userId="8beec5a487bb6207" providerId="LiveId" clId="{5F4BA300-F548-47F4-9EE5-C74D231D9953}" dt="2024-03-13T08:35:45.882" v="4459" actId="20577"/>
        <pc:sldMkLst>
          <pc:docMk/>
          <pc:sldMk cId="1008240011" sldId="1213"/>
        </pc:sldMkLst>
        <pc:spChg chg="mod">
          <ac:chgData name="Jason Tinuvile" userId="8beec5a487bb6207" providerId="LiveId" clId="{5F4BA300-F548-47F4-9EE5-C74D231D9953}" dt="2024-03-13T08:35:45.882" v="4459" actId="20577"/>
          <ac:spMkLst>
            <pc:docMk/>
            <pc:sldMk cId="1008240011" sldId="1213"/>
            <ac:spMk id="2" creationId="{7B796D6E-7794-4E09-A096-348F9B2F78C7}"/>
          </ac:spMkLst>
        </pc:spChg>
        <pc:spChg chg="mod">
          <ac:chgData name="Jason Tinuvile" userId="8beec5a487bb6207" providerId="LiveId" clId="{5F4BA300-F548-47F4-9EE5-C74D231D9953}" dt="2024-03-12T03:12:14.795" v="974" actId="1076"/>
          <ac:spMkLst>
            <pc:docMk/>
            <pc:sldMk cId="1008240011" sldId="1213"/>
            <ac:spMk id="5" creationId="{BE19B931-E43B-48BA-B5A6-D8B8D7D9125D}"/>
          </ac:spMkLst>
        </pc:spChg>
      </pc:sldChg>
      <pc:sldChg chg="modSp mod">
        <pc:chgData name="Jason Tinuvile" userId="8beec5a487bb6207" providerId="LiveId" clId="{5F4BA300-F548-47F4-9EE5-C74D231D9953}" dt="2024-03-12T08:48:06.005" v="1593" actId="20577"/>
        <pc:sldMkLst>
          <pc:docMk/>
          <pc:sldMk cId="4094925469" sldId="1214"/>
        </pc:sldMkLst>
        <pc:spChg chg="mod">
          <ac:chgData name="Jason Tinuvile" userId="8beec5a487bb6207" providerId="LiveId" clId="{5F4BA300-F548-47F4-9EE5-C74D231D9953}" dt="2024-03-12T08:48:06.005" v="1593" actId="20577"/>
          <ac:spMkLst>
            <pc:docMk/>
            <pc:sldMk cId="4094925469" sldId="1214"/>
            <ac:spMk id="3" creationId="{630DC1C6-A67F-44AD-A386-BE09259C34B7}"/>
          </ac:spMkLst>
        </pc:spChg>
      </pc:sldChg>
      <pc:sldChg chg="addSp modSp mod">
        <pc:chgData name="Jason Tinuvile" userId="8beec5a487bb6207" providerId="LiveId" clId="{5F4BA300-F548-47F4-9EE5-C74D231D9953}" dt="2024-03-13T08:09:49.163" v="3672" actId="20577"/>
        <pc:sldMkLst>
          <pc:docMk/>
          <pc:sldMk cId="2122464682" sldId="1218"/>
        </pc:sldMkLst>
        <pc:spChg chg="mod">
          <ac:chgData name="Jason Tinuvile" userId="8beec5a487bb6207" providerId="LiveId" clId="{5F4BA300-F548-47F4-9EE5-C74D231D9953}" dt="2024-03-13T08:09:49.163" v="3672" actId="20577"/>
          <ac:spMkLst>
            <pc:docMk/>
            <pc:sldMk cId="2122464682" sldId="1218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3T07:54:29.576" v="3450" actId="1037"/>
          <ac:picMkLst>
            <pc:docMk/>
            <pc:sldMk cId="2122464682" sldId="1218"/>
            <ac:picMk id="7" creationId="{47983F42-C6B0-4667-68B0-F0F7EA37EAE4}"/>
          </ac:picMkLst>
        </pc:picChg>
        <pc:picChg chg="add mod">
          <ac:chgData name="Jason Tinuvile" userId="8beec5a487bb6207" providerId="LiveId" clId="{5F4BA300-F548-47F4-9EE5-C74D231D9953}" dt="2024-03-13T07:54:37.883" v="3458" actId="1036"/>
          <ac:picMkLst>
            <pc:docMk/>
            <pc:sldMk cId="2122464682" sldId="1218"/>
            <ac:picMk id="9" creationId="{27EC1009-2EEB-799B-3142-968BEFBAAA69}"/>
          </ac:picMkLst>
        </pc:picChg>
        <pc:picChg chg="add mod">
          <ac:chgData name="Jason Tinuvile" userId="8beec5a487bb6207" providerId="LiveId" clId="{5F4BA300-F548-47F4-9EE5-C74D231D9953}" dt="2024-03-13T07:56:10.236" v="3466" actId="1076"/>
          <ac:picMkLst>
            <pc:docMk/>
            <pc:sldMk cId="2122464682" sldId="1218"/>
            <ac:picMk id="11" creationId="{F24EAE28-1887-1EAC-B828-63CB6007D4EC}"/>
          </ac:picMkLst>
        </pc:picChg>
      </pc:sldChg>
      <pc:sldChg chg="addSp modSp mod">
        <pc:chgData name="Jason Tinuvile" userId="8beec5a487bb6207" providerId="LiveId" clId="{5F4BA300-F548-47F4-9EE5-C74D231D9953}" dt="2024-03-13T08:21:32.518" v="4119" actId="1076"/>
        <pc:sldMkLst>
          <pc:docMk/>
          <pc:sldMk cId="3373451458" sldId="1219"/>
        </pc:sldMkLst>
        <pc:spChg chg="mod">
          <ac:chgData name="Jason Tinuvile" userId="8beec5a487bb6207" providerId="LiveId" clId="{5F4BA300-F548-47F4-9EE5-C74D231D9953}" dt="2024-03-13T08:21:24.040" v="4118" actId="20577"/>
          <ac:spMkLst>
            <pc:docMk/>
            <pc:sldMk cId="3373451458" sldId="1219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3T08:16:18.173" v="3958" actId="14100"/>
          <ac:picMkLst>
            <pc:docMk/>
            <pc:sldMk cId="3373451458" sldId="1219"/>
            <ac:picMk id="7" creationId="{1BF1C43E-BAAD-8FDB-D2F2-F63818158B5E}"/>
          </ac:picMkLst>
        </pc:picChg>
        <pc:picChg chg="add mod modCrop">
          <ac:chgData name="Jason Tinuvile" userId="8beec5a487bb6207" providerId="LiveId" clId="{5F4BA300-F548-47F4-9EE5-C74D231D9953}" dt="2024-03-13T08:21:32.518" v="4119" actId="1076"/>
          <ac:picMkLst>
            <pc:docMk/>
            <pc:sldMk cId="3373451458" sldId="1219"/>
            <ac:picMk id="9" creationId="{92FF2530-BE76-B820-54DD-06CAF879635D}"/>
          </ac:picMkLst>
        </pc:picChg>
      </pc:sldChg>
      <pc:sldChg chg="addSp modSp mod">
        <pc:chgData name="Jason Tinuvile" userId="8beec5a487bb6207" providerId="LiveId" clId="{5F4BA300-F548-47F4-9EE5-C74D231D9953}" dt="2024-03-13T08:37:25.900" v="4628" actId="20577"/>
        <pc:sldMkLst>
          <pc:docMk/>
          <pc:sldMk cId="3358146794" sldId="1220"/>
        </pc:sldMkLst>
        <pc:spChg chg="mod">
          <ac:chgData name="Jason Tinuvile" userId="8beec5a487bb6207" providerId="LiveId" clId="{5F4BA300-F548-47F4-9EE5-C74D231D9953}" dt="2024-03-13T08:37:25.900" v="4628" actId="20577"/>
          <ac:spMkLst>
            <pc:docMk/>
            <pc:sldMk cId="3358146794" sldId="1220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3T08:22:38.027" v="4210" actId="1035"/>
          <ac:picMkLst>
            <pc:docMk/>
            <pc:sldMk cId="3358146794" sldId="1220"/>
            <ac:picMk id="6" creationId="{BD7CB735-402A-0282-CB46-E2D54621C74E}"/>
          </ac:picMkLst>
        </pc:picChg>
      </pc:sldChg>
      <pc:sldChg chg="addSp modSp mod">
        <pc:chgData name="Jason Tinuvile" userId="8beec5a487bb6207" providerId="LiveId" clId="{5F4BA300-F548-47F4-9EE5-C74D231D9953}" dt="2024-03-13T08:13:54.649" v="3938" actId="20577"/>
        <pc:sldMkLst>
          <pc:docMk/>
          <pc:sldMk cId="3786949165" sldId="1221"/>
        </pc:sldMkLst>
        <pc:spChg chg="mod">
          <ac:chgData name="Jason Tinuvile" userId="8beec5a487bb6207" providerId="LiveId" clId="{5F4BA300-F548-47F4-9EE5-C74D231D9953}" dt="2024-03-13T08:13:54.649" v="3938" actId="20577"/>
          <ac:spMkLst>
            <pc:docMk/>
            <pc:sldMk cId="3786949165" sldId="1221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3T08:10:56.640" v="3680" actId="962"/>
          <ac:picMkLst>
            <pc:docMk/>
            <pc:sldMk cId="3786949165" sldId="1221"/>
            <ac:picMk id="6" creationId="{7F6AA0D4-912C-B33F-FC70-8D2A9C8C077B}"/>
          </ac:picMkLst>
        </pc:picChg>
      </pc:sldChg>
      <pc:sldChg chg="addSp modSp mod">
        <pc:chgData name="Jason Tinuvile" userId="8beec5a487bb6207" providerId="LiveId" clId="{5F4BA300-F548-47F4-9EE5-C74D231D9953}" dt="2024-03-13T08:41:48.054" v="4834" actId="20577"/>
        <pc:sldMkLst>
          <pc:docMk/>
          <pc:sldMk cId="3350522057" sldId="1222"/>
        </pc:sldMkLst>
        <pc:spChg chg="mod">
          <ac:chgData name="Jason Tinuvile" userId="8beec5a487bb6207" providerId="LiveId" clId="{5F4BA300-F548-47F4-9EE5-C74D231D9953}" dt="2024-03-13T08:41:48.054" v="4834" actId="20577"/>
          <ac:spMkLst>
            <pc:docMk/>
            <pc:sldMk cId="3350522057" sldId="1222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3T08:38:23.890" v="4632" actId="1076"/>
          <ac:picMkLst>
            <pc:docMk/>
            <pc:sldMk cId="3350522057" sldId="1222"/>
            <ac:picMk id="6" creationId="{7068795E-1A3A-3A3E-25AA-CBF39F4DA3B6}"/>
          </ac:picMkLst>
        </pc:picChg>
        <pc:picChg chg="add mod">
          <ac:chgData name="Jason Tinuvile" userId="8beec5a487bb6207" providerId="LiveId" clId="{5F4BA300-F548-47F4-9EE5-C74D231D9953}" dt="2024-03-13T08:39:05.126" v="4636" actId="1076"/>
          <ac:picMkLst>
            <pc:docMk/>
            <pc:sldMk cId="3350522057" sldId="1222"/>
            <ac:picMk id="8" creationId="{25EF7577-1EAE-C6FC-0DDF-C6C18A76C1A0}"/>
          </ac:picMkLst>
        </pc:picChg>
      </pc:sldChg>
      <pc:sldChg chg="addSp modSp mod">
        <pc:chgData name="Jason Tinuvile" userId="8beec5a487bb6207" providerId="LiveId" clId="{5F4BA300-F548-47F4-9EE5-C74D231D9953}" dt="2024-03-13T08:46:35.268" v="4871" actId="20577"/>
        <pc:sldMkLst>
          <pc:docMk/>
          <pc:sldMk cId="3474990772" sldId="1224"/>
        </pc:sldMkLst>
        <pc:spChg chg="mod">
          <ac:chgData name="Jason Tinuvile" userId="8beec5a487bb6207" providerId="LiveId" clId="{5F4BA300-F548-47F4-9EE5-C74D231D9953}" dt="2024-03-13T08:46:35.268" v="4871" actId="20577"/>
          <ac:spMkLst>
            <pc:docMk/>
            <pc:sldMk cId="3474990772" sldId="1224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3T08:44:20.487" v="4838" actId="1076"/>
          <ac:picMkLst>
            <pc:docMk/>
            <pc:sldMk cId="3474990772" sldId="1224"/>
            <ac:picMk id="7" creationId="{AC64930B-0594-3E1F-8186-7973D45CFCD3}"/>
          </ac:picMkLst>
        </pc:picChg>
        <pc:picChg chg="add mod">
          <ac:chgData name="Jason Tinuvile" userId="8beec5a487bb6207" providerId="LiveId" clId="{5F4BA300-F548-47F4-9EE5-C74D231D9953}" dt="2024-03-13T08:45:18.103" v="4847" actId="1076"/>
          <ac:picMkLst>
            <pc:docMk/>
            <pc:sldMk cId="3474990772" sldId="1224"/>
            <ac:picMk id="9" creationId="{E2CB1D22-10E8-A0FF-2E91-84FC72D5DC6A}"/>
          </ac:picMkLst>
        </pc:picChg>
      </pc:sldChg>
      <pc:sldChg chg="addSp modSp mod">
        <pc:chgData name="Jason Tinuvile" userId="8beec5a487bb6207" providerId="LiveId" clId="{5F4BA300-F548-47F4-9EE5-C74D231D9953}" dt="2024-03-12T09:20:53.775" v="1744" actId="20577"/>
        <pc:sldMkLst>
          <pc:docMk/>
          <pc:sldMk cId="489242926" sldId="1269"/>
        </pc:sldMkLst>
        <pc:spChg chg="mod">
          <ac:chgData name="Jason Tinuvile" userId="8beec5a487bb6207" providerId="LiveId" clId="{5F4BA300-F548-47F4-9EE5-C74D231D9953}" dt="2024-03-12T09:20:53.775" v="1744" actId="20577"/>
          <ac:spMkLst>
            <pc:docMk/>
            <pc:sldMk cId="489242926" sldId="1269"/>
            <ac:spMk id="2" creationId="{7B796D6E-7794-4E09-A096-348F9B2F78C7}"/>
          </ac:spMkLst>
        </pc:spChg>
        <pc:picChg chg="add mod">
          <ac:chgData name="Jason Tinuvile" userId="8beec5a487bb6207" providerId="LiveId" clId="{5F4BA300-F548-47F4-9EE5-C74D231D9953}" dt="2024-03-12T09:20:06.098" v="1721" actId="962"/>
          <ac:picMkLst>
            <pc:docMk/>
            <pc:sldMk cId="489242926" sldId="1269"/>
            <ac:picMk id="6" creationId="{F21F0C9C-1B93-C9C4-3FD9-1347423CCBC2}"/>
          </ac:picMkLst>
        </pc:picChg>
        <pc:picChg chg="add mod">
          <ac:chgData name="Jason Tinuvile" userId="8beec5a487bb6207" providerId="LiveId" clId="{5F4BA300-F548-47F4-9EE5-C74D231D9953}" dt="2024-03-12T09:20:20.590" v="1723" actId="1076"/>
          <ac:picMkLst>
            <pc:docMk/>
            <pc:sldMk cId="489242926" sldId="1269"/>
            <ac:picMk id="8" creationId="{C2487308-B39F-227A-F663-DB4AF9D5E373}"/>
          </ac:picMkLst>
        </pc:picChg>
      </pc:sldChg>
      <pc:sldChg chg="addSp modSp mod">
        <pc:chgData name="Jason Tinuvile" userId="8beec5a487bb6207" providerId="LiveId" clId="{5F4BA300-F548-47F4-9EE5-C74D231D9953}" dt="2024-03-12T11:04:09.297" v="2324" actId="167"/>
        <pc:sldMkLst>
          <pc:docMk/>
          <pc:sldMk cId="976305635" sldId="1270"/>
        </pc:sldMkLst>
        <pc:spChg chg="mod">
          <ac:chgData name="Jason Tinuvile" userId="8beec5a487bb6207" providerId="LiveId" clId="{5F4BA300-F548-47F4-9EE5-C74D231D9953}" dt="2024-03-12T10:55:56.092" v="2180" actId="20577"/>
          <ac:spMkLst>
            <pc:docMk/>
            <pc:sldMk cId="976305635" sldId="1270"/>
            <ac:spMk id="4" creationId="{89BE0F45-262C-4875-BBD6-52A6431F363D}"/>
          </ac:spMkLst>
        </pc:spChg>
        <pc:picChg chg="add mod ord">
          <ac:chgData name="Jason Tinuvile" userId="8beec5a487bb6207" providerId="LiveId" clId="{5F4BA300-F548-47F4-9EE5-C74D231D9953}" dt="2024-03-12T11:01:36.036" v="2239" actId="1035"/>
          <ac:picMkLst>
            <pc:docMk/>
            <pc:sldMk cId="976305635" sldId="1270"/>
            <ac:picMk id="6" creationId="{F5BFB159-C6B3-FB3F-C92D-02F2A509C52A}"/>
          </ac:picMkLst>
        </pc:picChg>
        <pc:picChg chg="add mod">
          <ac:chgData name="Jason Tinuvile" userId="8beec5a487bb6207" providerId="LiveId" clId="{5F4BA300-F548-47F4-9EE5-C74D231D9953}" dt="2024-03-12T10:56:34.759" v="2195" actId="1035"/>
          <ac:picMkLst>
            <pc:docMk/>
            <pc:sldMk cId="976305635" sldId="1270"/>
            <ac:picMk id="8" creationId="{25F29420-667E-4E31-DA3C-B1871162BA28}"/>
          </ac:picMkLst>
        </pc:picChg>
        <pc:picChg chg="add mod ord">
          <ac:chgData name="Jason Tinuvile" userId="8beec5a487bb6207" providerId="LiveId" clId="{5F4BA300-F548-47F4-9EE5-C74D231D9953}" dt="2024-03-12T11:01:40.096" v="2249" actId="1035"/>
          <ac:picMkLst>
            <pc:docMk/>
            <pc:sldMk cId="976305635" sldId="1270"/>
            <ac:picMk id="10" creationId="{B594DE1C-703D-ED51-3498-A070528E01A5}"/>
          </ac:picMkLst>
        </pc:picChg>
        <pc:picChg chg="add mod ord">
          <ac:chgData name="Jason Tinuvile" userId="8beec5a487bb6207" providerId="LiveId" clId="{5F4BA300-F548-47F4-9EE5-C74D231D9953}" dt="2024-03-12T11:02:30.628" v="2285" actId="1035"/>
          <ac:picMkLst>
            <pc:docMk/>
            <pc:sldMk cId="976305635" sldId="1270"/>
            <ac:picMk id="12" creationId="{93FAF68A-AE26-B190-AEF8-460C4783A16B}"/>
          </ac:picMkLst>
        </pc:picChg>
        <pc:picChg chg="add mod ord">
          <ac:chgData name="Jason Tinuvile" userId="8beec5a487bb6207" providerId="LiveId" clId="{5F4BA300-F548-47F4-9EE5-C74D231D9953}" dt="2024-03-12T11:02:32.916" v="2294" actId="1035"/>
          <ac:picMkLst>
            <pc:docMk/>
            <pc:sldMk cId="976305635" sldId="1270"/>
            <ac:picMk id="14" creationId="{70A0AFDB-6EA3-B778-EBCE-6D76B74DEDF3}"/>
          </ac:picMkLst>
        </pc:picChg>
        <pc:picChg chg="add mod modCrop">
          <ac:chgData name="Jason Tinuvile" userId="8beec5a487bb6207" providerId="LiveId" clId="{5F4BA300-F548-47F4-9EE5-C74D231D9953}" dt="2024-03-12T11:03:00.565" v="2301" actId="732"/>
          <ac:picMkLst>
            <pc:docMk/>
            <pc:sldMk cId="976305635" sldId="1270"/>
            <ac:picMk id="16" creationId="{CF1A53E1-B0E5-E388-F084-66C4147DEDA8}"/>
          </ac:picMkLst>
        </pc:picChg>
        <pc:picChg chg="add mod ord">
          <ac:chgData name="Jason Tinuvile" userId="8beec5a487bb6207" providerId="LiveId" clId="{5F4BA300-F548-47F4-9EE5-C74D231D9953}" dt="2024-03-12T11:03:21.876" v="2307" actId="1076"/>
          <ac:picMkLst>
            <pc:docMk/>
            <pc:sldMk cId="976305635" sldId="1270"/>
            <ac:picMk id="18" creationId="{0744A314-4861-6632-22AA-4F4C72D5F1F2}"/>
          </ac:picMkLst>
        </pc:picChg>
        <pc:picChg chg="add mod">
          <ac:chgData name="Jason Tinuvile" userId="8beec5a487bb6207" providerId="LiveId" clId="{5F4BA300-F548-47F4-9EE5-C74D231D9953}" dt="2024-03-12T11:03:35.684" v="2312" actId="14100"/>
          <ac:picMkLst>
            <pc:docMk/>
            <pc:sldMk cId="976305635" sldId="1270"/>
            <ac:picMk id="20" creationId="{BEC608FD-48B7-E403-210D-6FE939ED437D}"/>
          </ac:picMkLst>
        </pc:picChg>
        <pc:picChg chg="add mod ord">
          <ac:chgData name="Jason Tinuvile" userId="8beec5a487bb6207" providerId="LiveId" clId="{5F4BA300-F548-47F4-9EE5-C74D231D9953}" dt="2024-03-12T11:03:57.706" v="2319" actId="1076"/>
          <ac:picMkLst>
            <pc:docMk/>
            <pc:sldMk cId="976305635" sldId="1270"/>
            <ac:picMk id="22" creationId="{BD7B4271-EADE-EBA5-F751-DC669E76A78E}"/>
          </ac:picMkLst>
        </pc:picChg>
        <pc:picChg chg="add mod ord">
          <ac:chgData name="Jason Tinuvile" userId="8beec5a487bb6207" providerId="LiveId" clId="{5F4BA300-F548-47F4-9EE5-C74D231D9953}" dt="2024-03-12T11:04:09.297" v="2324" actId="167"/>
          <ac:picMkLst>
            <pc:docMk/>
            <pc:sldMk cId="976305635" sldId="1270"/>
            <ac:picMk id="24" creationId="{489D51F4-4E54-6DDB-D4E6-65301A7B7E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97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5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1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0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14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0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9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7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2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特别说明：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、本次作业是预习作业，在下周上课前完成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、对于作业过程中不清楚的问题或不会的内容，先不要问（不清楚的位置可以先做个标记，结合听课再去理解）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</a:p>
        </p:txBody>
      </p:sp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D9712D79-835C-D5AE-D013-0C4053B49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1" y="1666379"/>
            <a:ext cx="4637868" cy="2464750"/>
          </a:xfrm>
          <a:prstGeom prst="rect">
            <a:avLst/>
          </a:prstGeom>
        </p:spPr>
      </p:pic>
      <p:pic>
        <p:nvPicPr>
          <p:cNvPr id="8" name="图片 7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8F5AF05A-95E5-86F0-00F4-071A3D2B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20" y="4473533"/>
            <a:ext cx="4456594" cy="10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31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分析结果：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型而言是非法的字符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的作用是？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终止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的读入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、直接输入若干空格和回车后，再输入正确，变量是否能得到正确的值？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可以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、直接输入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型而言是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非法的数据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，输出是？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21AF31-BE79-4BB8-8590-5C87B2AC4A36}"/>
              </a:ext>
            </a:extLst>
          </p:cNvPr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的最小值是：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__-32768___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的最大值是：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___32767___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327E85-6E34-4AD6-910C-9A271A3BD709}"/>
              </a:ext>
            </a:extLst>
          </p:cNvPr>
          <p:cNvSpPr/>
          <p:nvPr/>
        </p:nvSpPr>
        <p:spPr bwMode="auto">
          <a:xfrm>
            <a:off x="592114" y="5948516"/>
            <a:ext cx="3356644" cy="5856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34420D16-FF6F-9EF8-7036-E8E2EC5C5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05" y="1386320"/>
            <a:ext cx="1864693" cy="524913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75EAFF12-BD54-4216-760F-8B82BC806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73" y="1658418"/>
            <a:ext cx="1779253" cy="505632"/>
          </a:xfrm>
          <a:prstGeom prst="rect">
            <a:avLst/>
          </a:prstGeom>
        </p:spPr>
      </p:pic>
      <p:pic>
        <p:nvPicPr>
          <p:cNvPr id="12" name="图片 11" descr="图形用户界面, 文本&#10;&#10;描述已自动生成">
            <a:extLst>
              <a:ext uri="{FF2B5EF4-FFF2-40B4-BE49-F238E27FC236}">
                <a16:creationId xmlns:a16="http://schemas.microsoft.com/office/drawing/2014/main" id="{05DB3DBF-3A76-EC21-A212-432445C40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67" y="1911233"/>
            <a:ext cx="1864694" cy="568704"/>
          </a:xfrm>
          <a:prstGeom prst="rect">
            <a:avLst/>
          </a:prstGeom>
        </p:spPr>
      </p:pic>
      <p:pic>
        <p:nvPicPr>
          <p:cNvPr id="14" name="图片 13" descr="文本&#10;&#10;低可信度描述已自动生成">
            <a:extLst>
              <a:ext uri="{FF2B5EF4-FFF2-40B4-BE49-F238E27FC236}">
                <a16:creationId xmlns:a16="http://schemas.microsoft.com/office/drawing/2014/main" id="{3250390B-DF63-A9C1-1173-C5856AAAF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55" y="2307702"/>
            <a:ext cx="1964622" cy="508433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6855AB21-A923-30C1-8F8A-E1D2B6BD3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40" y="2533488"/>
            <a:ext cx="1803166" cy="536479"/>
          </a:xfrm>
          <a:prstGeom prst="rect">
            <a:avLst/>
          </a:prstGeom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61E92C0A-B6B9-7F41-3F1A-14097CAEA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35" y="3041921"/>
            <a:ext cx="1964622" cy="562962"/>
          </a:xfrm>
          <a:prstGeom prst="rect">
            <a:avLst/>
          </a:prstGeom>
        </p:spPr>
      </p:pic>
      <p:pic>
        <p:nvPicPr>
          <p:cNvPr id="20" name="图片 19" descr="文本&#10;&#10;中度可信度描述已自动生成">
            <a:extLst>
              <a:ext uri="{FF2B5EF4-FFF2-40B4-BE49-F238E27FC236}">
                <a16:creationId xmlns:a16="http://schemas.microsoft.com/office/drawing/2014/main" id="{CD073FEB-32B3-D3DD-46BB-0E17C3905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73" y="3603822"/>
            <a:ext cx="1864694" cy="668972"/>
          </a:xfrm>
          <a:prstGeom prst="rect">
            <a:avLst/>
          </a:prstGeom>
        </p:spPr>
      </p:pic>
      <p:pic>
        <p:nvPicPr>
          <p:cNvPr id="22" name="图片 21" descr="文本&#10;&#10;描述已自动生成">
            <a:extLst>
              <a:ext uri="{FF2B5EF4-FFF2-40B4-BE49-F238E27FC236}">
                <a16:creationId xmlns:a16="http://schemas.microsoft.com/office/drawing/2014/main" id="{8972EF0B-F1F0-3919-EA28-FD5AF6920B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29" y="3857654"/>
            <a:ext cx="2548155" cy="13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03872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1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1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123↙     (</a:t>
            </a:r>
            <a:r>
              <a:rPr kumimoji="1" lang="zh-CN" altLang="en-US" sz="1400" b="1" dirty="0">
                <a:latin typeface="+mn-ea"/>
              </a:rPr>
              <a:t>正确</a:t>
            </a:r>
            <a:r>
              <a:rPr kumimoji="1" lang="en-US" altLang="zh-CN" sz="1400" b="1" dirty="0">
                <a:latin typeface="+mn-ea"/>
              </a:rPr>
              <a:t>+</a:t>
            </a:r>
            <a:r>
              <a:rPr kumimoji="1" lang="zh-CN" altLang="en-US" sz="1400" b="1" dirty="0">
                <a:latin typeface="+mn-ea"/>
              </a:rPr>
              <a:t>回车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2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123︺456↙(</a:t>
            </a:r>
            <a:r>
              <a:rPr kumimoji="1" lang="zh-CN" altLang="en-US" sz="1400" b="1" dirty="0">
                <a:latin typeface="+mn-ea"/>
              </a:rPr>
              <a:t>正确</a:t>
            </a:r>
            <a:r>
              <a:rPr kumimoji="1" lang="en-US" altLang="zh-CN" sz="1400" b="1" dirty="0">
                <a:latin typeface="+mn-ea"/>
              </a:rPr>
              <a:t>+</a:t>
            </a:r>
            <a:r>
              <a:rPr kumimoji="1" lang="zh-CN" altLang="en-US" sz="1400" b="1" dirty="0">
                <a:latin typeface="+mn-ea"/>
              </a:rPr>
              <a:t>空格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3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-123m↙   (</a:t>
            </a:r>
            <a:r>
              <a:rPr kumimoji="1" lang="zh-CN" altLang="en-US" sz="1400" b="1" dirty="0">
                <a:latin typeface="+mn-ea"/>
              </a:rPr>
              <a:t>正确</a:t>
            </a:r>
            <a:r>
              <a:rPr kumimoji="1" lang="en-US" altLang="zh-CN" sz="1400" b="1" dirty="0">
                <a:latin typeface="+mn-ea"/>
              </a:rPr>
              <a:t>+</a:t>
            </a:r>
            <a:r>
              <a:rPr kumimoji="1" lang="zh-CN" altLang="en-US" sz="1400" b="1" dirty="0">
                <a:latin typeface="+mn-ea"/>
              </a:rPr>
              <a:t>非法字符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4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m↙       (</a:t>
            </a:r>
            <a:r>
              <a:rPr kumimoji="1" lang="zh-CN" altLang="en-US" sz="1400" b="1" dirty="0">
                <a:latin typeface="+mn-ea"/>
              </a:rPr>
              <a:t>直接非法字符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5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54321↙   (</a:t>
            </a:r>
            <a:r>
              <a:rPr kumimoji="1" lang="zh-CN" altLang="en-US" sz="1400" b="1" dirty="0">
                <a:latin typeface="+mn-ea"/>
              </a:rPr>
              <a:t>超上限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6</a:t>
            </a:r>
            <a:r>
              <a:rPr kumimoji="1" lang="zh-CN" altLang="en-US" sz="1400" b="1" dirty="0">
                <a:latin typeface="+mn-ea"/>
              </a:rPr>
              <a:t>、输入：</a:t>
            </a:r>
            <a:r>
              <a:rPr kumimoji="1" lang="en-US" altLang="zh-CN" sz="1400" b="1" dirty="0">
                <a:latin typeface="+mn-ea"/>
              </a:rPr>
              <a:t>-40000↙  (</a:t>
            </a:r>
            <a:r>
              <a:rPr kumimoji="1" lang="zh-CN" altLang="en-US" sz="1400" b="1" dirty="0">
                <a:latin typeface="+mn-ea"/>
              </a:rPr>
              <a:t>超下限</a:t>
            </a:r>
            <a:r>
              <a:rPr kumimoji="1" lang="en-US" altLang="zh-CN" sz="14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5241CA-1237-4906-8FCC-E5E9EEA00A32}"/>
              </a:ext>
            </a:extLst>
          </p:cNvPr>
          <p:cNvSpPr/>
          <p:nvPr/>
        </p:nvSpPr>
        <p:spPr bwMode="auto">
          <a:xfrm>
            <a:off x="592113" y="4857749"/>
            <a:ext cx="5204572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__5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5FD7E2-D4AE-49A7-A008-4D13B52E1631}"/>
              </a:ext>
            </a:extLst>
          </p:cNvPr>
          <p:cNvSpPr/>
          <p:nvPr/>
        </p:nvSpPr>
        <p:spPr bwMode="auto">
          <a:xfrm>
            <a:off x="592114" y="6184490"/>
            <a:ext cx="5204570" cy="3496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8682C73-F025-9053-9208-15E04548B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9644"/>
            <a:ext cx="1463630" cy="637880"/>
          </a:xfrm>
          <a:prstGeom prst="rect">
            <a:avLst/>
          </a:prstGeom>
        </p:spPr>
      </p:pic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895EFAB9-9D18-3974-D07C-3BDE8BA90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18" y="1408732"/>
            <a:ext cx="2143462" cy="858293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2D390D3-B9BD-CCC6-02B5-22684D5BD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3188"/>
            <a:ext cx="1564982" cy="654447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7F72D767-0941-5330-3C30-9CA717A5F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71" y="2267025"/>
            <a:ext cx="990651" cy="946199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28E84731-5425-84F8-D2B4-34189BFD4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83299"/>
            <a:ext cx="1564982" cy="657198"/>
          </a:xfrm>
          <a:prstGeom prst="rect">
            <a:avLst/>
          </a:prstGeom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2A4F540C-57D8-CBCC-445E-25DD12FD9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65" y="3213224"/>
            <a:ext cx="1270065" cy="920797"/>
          </a:xfrm>
          <a:prstGeom prst="rect">
            <a:avLst/>
          </a:prstGeom>
        </p:spPr>
      </p:pic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1A0D99C6-0865-A075-B26B-EB792650A8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8771"/>
            <a:ext cx="1564981" cy="679594"/>
          </a:xfrm>
          <a:prstGeom prst="rect">
            <a:avLst/>
          </a:prstGeom>
        </p:spPr>
      </p:pic>
      <p:pic>
        <p:nvPicPr>
          <p:cNvPr id="22" name="图片 21" descr="文本&#10;&#10;描述已自动生成">
            <a:extLst>
              <a:ext uri="{FF2B5EF4-FFF2-40B4-BE49-F238E27FC236}">
                <a16:creationId xmlns:a16="http://schemas.microsoft.com/office/drawing/2014/main" id="{EDBBF5D1-46CD-4B3E-AED3-11A7B7C421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61" y="4140497"/>
            <a:ext cx="1333569" cy="908097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1E623498-7B37-B4FD-71D3-52C7292407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66951"/>
            <a:ext cx="1664874" cy="692026"/>
          </a:xfrm>
          <a:prstGeom prst="rect">
            <a:avLst/>
          </a:prstGeom>
        </p:spPr>
      </p:pic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2595EC3D-ADCA-2054-AE0C-E29543D337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51" y="5048594"/>
            <a:ext cx="1327218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k2=-11215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k3=4464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k5=11215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F6BE96-F3B0-4B1D-9558-EDFED6F0D798}"/>
              </a:ext>
            </a:extLst>
          </p:cNvPr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4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6999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_54321_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_3000000000_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_5000000000_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_-1234_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_-3000000000_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92F46C-FE53-4D34-AE8C-AE64662F528C}"/>
              </a:ext>
            </a:extLst>
          </p:cNvPr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7E1F94-6592-46B5-81D6-0F55B7927B1C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C4B18B-D58E-412B-92BA-22E5005D8056}"/>
              </a:ext>
            </a:extLst>
          </p:cNvPr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A51B11-1A8C-46B1-9C03-F3061FD54745}"/>
              </a:ext>
            </a:extLst>
          </p:cNvPr>
          <p:cNvSpPr/>
          <p:nvPr/>
        </p:nvSpPr>
        <p:spPr bwMode="auto">
          <a:xfrm>
            <a:off x="592114" y="6174658"/>
            <a:ext cx="5204570" cy="3594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CB8CC61-0F23-6E53-82AB-CFCA076D3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33" y="2603768"/>
            <a:ext cx="2197213" cy="958899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8C35105E-1159-4803-6686-F610A13FF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27" y="2622818"/>
            <a:ext cx="1676486" cy="920797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FF727A85-05E6-F498-FCD5-6A237EFD4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36" y="3842474"/>
            <a:ext cx="2019404" cy="946199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BF7BBC9F-E09D-575B-1330-087274AEC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80" y="3842474"/>
            <a:ext cx="1524078" cy="901746"/>
          </a:xfrm>
          <a:prstGeom prst="rect">
            <a:avLst/>
          </a:prstGeom>
        </p:spPr>
      </p:pic>
      <p:pic>
        <p:nvPicPr>
          <p:cNvPr id="17" name="图片 16" descr="图形用户界面, 文本&#10;&#10;描述已自动生成">
            <a:extLst>
              <a:ext uri="{FF2B5EF4-FFF2-40B4-BE49-F238E27FC236}">
                <a16:creationId xmlns:a16="http://schemas.microsoft.com/office/drawing/2014/main" id="{FCA7F1F6-8EF5-85E7-9AEC-D9D34AD23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329" y="5595596"/>
            <a:ext cx="2197213" cy="895396"/>
          </a:xfrm>
          <a:prstGeom prst="rect">
            <a:avLst/>
          </a:prstGeom>
        </p:spPr>
      </p:pic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9823341F-205C-C4D4-6888-85F6301CB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45" y="5037316"/>
            <a:ext cx="1670136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0DC1C6-A67F-44AD-A386-BE09259C34B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赋值超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上限但未超同类型的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u_int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不一致，输出的不是此数，但也不是该类型的上限，由于前面说超范围后的输出不同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数据处理不同，故没有深究。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赋值超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上限且超同类型的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u_int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不一致，输出的是另外一个数，与前面输出的不同，但该数似乎有一定规律，将输入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数增加后该输出数也会增加。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赋值超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不一致，赋值数与输入数不同。与前面的规律是类似的，但不知道具体的数据处理。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92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"k=" &lt;&lt;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2D72D9-0DBE-429E-AE09-870F3A1DBFFF}"/>
              </a:ext>
            </a:extLst>
          </p:cNvPr>
          <p:cNvSpPr/>
          <p:nvPr/>
        </p:nvSpPr>
        <p:spPr bwMode="auto">
          <a:xfrm>
            <a:off x="592110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_2,3,4,5,6_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A5E09D-3EE8-4DFB-B602-502BF8A98474}"/>
              </a:ext>
            </a:extLst>
          </p:cNvPr>
          <p:cNvSpPr/>
          <p:nvPr/>
        </p:nvSpPr>
        <p:spPr bwMode="auto">
          <a:xfrm>
            <a:off x="592112" y="6154993"/>
            <a:ext cx="5204569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AB6A38DE-709F-3BEA-FFC2-C57274568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1" y="1777637"/>
            <a:ext cx="1780751" cy="520042"/>
          </a:xfrm>
          <a:prstGeom prst="rect">
            <a:avLst/>
          </a:prstGeom>
        </p:spPr>
      </p:pic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624A95DC-02F7-1C8E-616D-0A30392F7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1" y="1751998"/>
            <a:ext cx="1644735" cy="590580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8E455A01-364A-EED6-126D-481DB258D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1" y="2555563"/>
            <a:ext cx="1780751" cy="475231"/>
          </a:xfrm>
          <a:prstGeom prst="rect">
            <a:avLst/>
          </a:prstGeom>
        </p:spPr>
      </p:pic>
      <p:pic>
        <p:nvPicPr>
          <p:cNvPr id="15" name="图片 14" descr="图形用户界面, 文本&#10;&#10;描述已自动生成">
            <a:extLst>
              <a:ext uri="{FF2B5EF4-FFF2-40B4-BE49-F238E27FC236}">
                <a16:creationId xmlns:a16="http://schemas.microsoft.com/office/drawing/2014/main" id="{34222EE9-6C0F-833D-9833-7C37BBA02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1" y="2417435"/>
            <a:ext cx="1720938" cy="565179"/>
          </a:xfrm>
          <a:prstGeom prst="rect">
            <a:avLst/>
          </a:prstGeom>
        </p:spPr>
      </p:pic>
      <p:pic>
        <p:nvPicPr>
          <p:cNvPr id="17" name="图片 16" descr="图形用户界面, 文本&#10;&#10;描述已自动生成">
            <a:extLst>
              <a:ext uri="{FF2B5EF4-FFF2-40B4-BE49-F238E27FC236}">
                <a16:creationId xmlns:a16="http://schemas.microsoft.com/office/drawing/2014/main" id="{B6FB408B-EF2B-4FCF-2AA5-D6800B6BC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1" y="3292774"/>
            <a:ext cx="1780751" cy="461475"/>
          </a:xfrm>
          <a:prstGeom prst="rect">
            <a:avLst/>
          </a:prstGeom>
        </p:spPr>
      </p:pic>
      <p:pic>
        <p:nvPicPr>
          <p:cNvPr id="19" name="图片 18" descr="图形用户界面, 文本&#10;&#10;描述已自动生成">
            <a:extLst>
              <a:ext uri="{FF2B5EF4-FFF2-40B4-BE49-F238E27FC236}">
                <a16:creationId xmlns:a16="http://schemas.microsoft.com/office/drawing/2014/main" id="{306E1CE3-0775-3D1A-9CA7-4D94B11822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40" y="3227799"/>
            <a:ext cx="1683114" cy="565179"/>
          </a:xfrm>
          <a:prstGeom prst="rect">
            <a:avLst/>
          </a:prstGeom>
        </p:spPr>
      </p:pic>
      <p:pic>
        <p:nvPicPr>
          <p:cNvPr id="21" name="图片 20" descr="图形用户界面, 文本&#10;&#10;描述已自动生成">
            <a:extLst>
              <a:ext uri="{FF2B5EF4-FFF2-40B4-BE49-F238E27FC236}">
                <a16:creationId xmlns:a16="http://schemas.microsoft.com/office/drawing/2014/main" id="{F299F18B-3307-B49C-ADDE-67EEE8DA3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4008545"/>
            <a:ext cx="1890260" cy="498982"/>
          </a:xfrm>
          <a:prstGeom prst="rect">
            <a:avLst/>
          </a:prstGeom>
        </p:spPr>
      </p:pic>
      <p:pic>
        <p:nvPicPr>
          <p:cNvPr id="23" name="图片 22" descr="文本&#10;&#10;描述已自动生成">
            <a:extLst>
              <a:ext uri="{FF2B5EF4-FFF2-40B4-BE49-F238E27FC236}">
                <a16:creationId xmlns:a16="http://schemas.microsoft.com/office/drawing/2014/main" id="{26C29045-C7CF-6BE9-98EF-27DF12E6A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553" y="3974863"/>
            <a:ext cx="1625684" cy="533427"/>
          </a:xfrm>
          <a:prstGeom prst="rect">
            <a:avLst/>
          </a:prstGeom>
        </p:spPr>
      </p:pic>
      <p:pic>
        <p:nvPicPr>
          <p:cNvPr id="25" name="图片 24" descr="图形用户界面, 文本&#10;&#10;描述已自动生成">
            <a:extLst>
              <a:ext uri="{FF2B5EF4-FFF2-40B4-BE49-F238E27FC236}">
                <a16:creationId xmlns:a16="http://schemas.microsoft.com/office/drawing/2014/main" id="{DCA32140-737D-B5CA-8D75-AC15BDB64B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3" y="4733976"/>
            <a:ext cx="2057506" cy="533427"/>
          </a:xfrm>
          <a:prstGeom prst="rect">
            <a:avLst/>
          </a:prstGeom>
        </p:spPr>
      </p:pic>
      <p:pic>
        <p:nvPicPr>
          <p:cNvPr id="27" name="图片 26" descr="文本&#10;&#10;描述已自动生成">
            <a:extLst>
              <a:ext uri="{FF2B5EF4-FFF2-40B4-BE49-F238E27FC236}">
                <a16:creationId xmlns:a16="http://schemas.microsoft.com/office/drawing/2014/main" id="{A8A2800F-ED70-3D82-812B-BEE37267F2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51" y="4704262"/>
            <a:ext cx="1683113" cy="573788"/>
          </a:xfrm>
          <a:prstGeom prst="rect">
            <a:avLst/>
          </a:prstGeom>
        </p:spPr>
      </p:pic>
      <p:pic>
        <p:nvPicPr>
          <p:cNvPr id="29" name="图片 28" descr="图形用户界面, 应用程序&#10;&#10;描述已自动生成">
            <a:extLst>
              <a:ext uri="{FF2B5EF4-FFF2-40B4-BE49-F238E27FC236}">
                <a16:creationId xmlns:a16="http://schemas.microsoft.com/office/drawing/2014/main" id="{0757B25C-5495-BD55-F739-A254211D31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58" y="5495130"/>
            <a:ext cx="2038455" cy="533427"/>
          </a:xfrm>
          <a:prstGeom prst="rect">
            <a:avLst/>
          </a:prstGeom>
        </p:spPr>
      </p:pic>
      <p:pic>
        <p:nvPicPr>
          <p:cNvPr id="31" name="图片 30" descr="图形用户界面, 文本, 应用程序&#10;&#10;描述已自动生成">
            <a:extLst>
              <a:ext uri="{FF2B5EF4-FFF2-40B4-BE49-F238E27FC236}">
                <a16:creationId xmlns:a16="http://schemas.microsoft.com/office/drawing/2014/main" id="{71A305BA-979B-3FC0-D6CA-02CD08163D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553" y="5463378"/>
            <a:ext cx="1809843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构造的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k5, k6;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-65535;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k6 = -65536;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k6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贴图即可（有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还有贴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k2=4464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k3=53191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k4=65535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k6=0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3160557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21F0C9C-1B93-C9C4-3FD9-1347423CC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40" y="1662632"/>
            <a:ext cx="2171812" cy="1193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487308-B39F-227A-F663-DB4AF9D5E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30" y="2599938"/>
            <a:ext cx="2057506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10725" y="5919018"/>
            <a:ext cx="2295525" cy="615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FAA866-F2A8-4472-9C38-3DD113F17631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F3CD21-A63C-4612-8061-61AC09EEECA7}"/>
              </a:ext>
            </a:extLst>
          </p:cNvPr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A3F899-4F11-4204-B58C-4B1C2C6F2E27}"/>
              </a:ext>
            </a:extLst>
          </p:cNvPr>
          <p:cNvSpPr/>
          <p:nvPr/>
        </p:nvSpPr>
        <p:spPr bwMode="auto">
          <a:xfrm>
            <a:off x="592111" y="5919019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int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基本同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short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，弄懂即可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本页可以不做，空着不扣分</a:t>
            </a:r>
          </a:p>
        </p:txBody>
      </p:sp>
    </p:spTree>
    <p:extLst>
      <p:ext uri="{BB962C8B-B14F-4D97-AF65-F5344CB8AC3E}">
        <p14:creationId xmlns:p14="http://schemas.microsoft.com/office/powerpoint/2010/main" val="6810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ED788C-5E8E-4501-B358-D977B6DCCC9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3A3C1E-E76B-4667-9911-ECC541F32751}"/>
              </a:ext>
            </a:extLst>
          </p:cNvPr>
          <p:cNvSpPr/>
          <p:nvPr/>
        </p:nvSpPr>
        <p:spPr bwMode="auto">
          <a:xfrm>
            <a:off x="592111" y="5948515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int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基本同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，弄懂即可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本页可以不做，空着不扣分</a:t>
            </a:r>
          </a:p>
        </p:txBody>
      </p:sp>
    </p:spTree>
    <p:extLst>
      <p:ext uri="{BB962C8B-B14F-4D97-AF65-F5344CB8AC3E}">
        <p14:creationId xmlns:p14="http://schemas.microsoft.com/office/powerpoint/2010/main" val="63749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返回可信的数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返回一个不可信的值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返回一个不可信的值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数据在输入正确但超下限范围的情况下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返回一个不可信的数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返回可信的数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数据在输入正确且超上限的情况下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返回不可信的数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返回不可信的数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返回不可信的数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上限加负号后的下限）的情况下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返回不可信的数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右值超范围的情况下，表现是否相同？总结规律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右值合理范围的情况下，表现是否相同？总结规律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81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01838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4610501" y="1323974"/>
            <a:ext cx="62249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（单个图形字符）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\b</a:t>
            </a:r>
            <a:r>
              <a:rPr lang="zh-CN" altLang="en-US" sz="1200" b="1" dirty="0">
                <a:latin typeface="+mn-ea"/>
              </a:rPr>
              <a:t>（退格键的转义符）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\101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\x41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16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65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码的十进制整数形式表示）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8B77F-13F5-402A-BF18-DA9CC95FC05F}"/>
              </a:ext>
            </a:extLst>
          </p:cNvPr>
          <p:cNvSpPr/>
          <p:nvPr/>
        </p:nvSpPr>
        <p:spPr bwMode="auto">
          <a:xfrm>
            <a:off x="592114" y="6154994"/>
            <a:ext cx="4018387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0A5DE11-6FA2-ADB1-69DD-370342162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61" y="1323973"/>
            <a:ext cx="2070206" cy="69218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46B3013-A97B-C91A-7168-70BBD16D0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16" y="1663716"/>
            <a:ext cx="2044805" cy="704886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DEA8FCA7-E8EA-D47F-EA18-112504003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20" y="2498088"/>
            <a:ext cx="2140060" cy="679485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B5993A91-4B68-4846-C646-A669A8CCE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20" y="3198773"/>
            <a:ext cx="2089257" cy="730288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C1EADAAF-FD27-F1A2-15E5-7D33A4B3F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18" y="3986543"/>
            <a:ext cx="2133710" cy="730288"/>
          </a:xfrm>
          <a:prstGeom prst="rect">
            <a:avLst/>
          </a:prstGeom>
        </p:spPr>
      </p:pic>
      <p:pic>
        <p:nvPicPr>
          <p:cNvPr id="16" name="图片 15" descr="图形用户界面, 文本, 应用程序&#10;&#10;描述已自动生成">
            <a:extLst>
              <a:ext uri="{FF2B5EF4-FFF2-40B4-BE49-F238E27FC236}">
                <a16:creationId xmlns:a16="http://schemas.microsoft.com/office/drawing/2014/main" id="{2560E570-FEE9-5599-35F5-A8A6044280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12" y="5093979"/>
            <a:ext cx="2273417" cy="431822"/>
          </a:xfrm>
          <a:prstGeom prst="rect">
            <a:avLst/>
          </a:prstGeom>
        </p:spPr>
      </p:pic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33CA7056-6778-F7C6-7050-729F1F3C1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48" y="5771460"/>
            <a:ext cx="2114659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489D51F4-4E54-6DDB-D4E6-65301A7B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19" y="5815251"/>
            <a:ext cx="2019404" cy="679485"/>
          </a:xfrm>
          <a:prstGeom prst="rect">
            <a:avLst/>
          </a:prstGeom>
        </p:spPr>
      </p:pic>
      <p:pic>
        <p:nvPicPr>
          <p:cNvPr id="22" name="图片 21" descr="文本&#10;&#10;中度可信度描述已自动生成">
            <a:extLst>
              <a:ext uri="{FF2B5EF4-FFF2-40B4-BE49-F238E27FC236}">
                <a16:creationId xmlns:a16="http://schemas.microsoft.com/office/drawing/2014/main" id="{BD7B4271-EADE-EBA5-F751-DC669E76A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413" y="5281955"/>
            <a:ext cx="1926464" cy="659992"/>
          </a:xfrm>
          <a:prstGeom prst="rect">
            <a:avLst/>
          </a:prstGeom>
        </p:spPr>
      </p:pic>
      <p:pic>
        <p:nvPicPr>
          <p:cNvPr id="18" name="图片 17" descr="文本&#10;&#10;中度可信度描述已自动生成">
            <a:extLst>
              <a:ext uri="{FF2B5EF4-FFF2-40B4-BE49-F238E27FC236}">
                <a16:creationId xmlns:a16="http://schemas.microsoft.com/office/drawing/2014/main" id="{0744A314-4861-6632-22AA-4F4C72D5F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86" y="4390175"/>
            <a:ext cx="2057506" cy="730288"/>
          </a:xfrm>
          <a:prstGeom prst="rect">
            <a:avLst/>
          </a:prstGeom>
        </p:spPr>
      </p:pic>
      <p:pic>
        <p:nvPicPr>
          <p:cNvPr id="14" name="图片 13" descr="图形用户界面, 文本&#10;&#10;描述已自动生成">
            <a:extLst>
              <a:ext uri="{FF2B5EF4-FFF2-40B4-BE49-F238E27FC236}">
                <a16:creationId xmlns:a16="http://schemas.microsoft.com/office/drawing/2014/main" id="{70A0AFDB-6EA3-B778-EBCE-6D76B74DE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97" y="3267780"/>
            <a:ext cx="1898206" cy="658202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93FAF68A-AE26-B190-AEF8-460C4783A1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568" y="2821255"/>
            <a:ext cx="1821507" cy="614689"/>
          </a:xfrm>
          <a:prstGeom prst="rect">
            <a:avLst/>
          </a:prstGeom>
        </p:spPr>
      </p:pic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B594DE1C-703D-ED51-3498-A070528E0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68" y="2361355"/>
            <a:ext cx="1765453" cy="588485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5BFB159-C6B3-FB3F-C92D-02F2A509C5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15" y="1832749"/>
            <a:ext cx="1898206" cy="61362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55740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&lt;&lt; f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f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setprecision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(20)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表示输出时保留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 20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位有效位数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（已超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的有效位数）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5149516" y="1323974"/>
            <a:ext cx="568589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</a:t>
            </a:r>
            <a:r>
              <a:rPr lang="zh-CN" altLang="en-US" sz="1200" b="1" dirty="0">
                <a:latin typeface="+mn-ea"/>
              </a:rPr>
              <a:t> （合理范围正数，小数形式）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1.23456e2</a:t>
            </a:r>
            <a:r>
              <a:rPr lang="zh-CN" altLang="en-US" sz="1200" b="1" dirty="0">
                <a:latin typeface="+mn-ea"/>
              </a:rPr>
              <a:t> （合理范围正数，指数形式）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-123.456</a:t>
            </a:r>
            <a:r>
              <a:rPr lang="zh-CN" altLang="en-US" sz="1200" b="1" dirty="0">
                <a:latin typeface="+mn-ea"/>
              </a:rPr>
              <a:t>（合理范围负数，小数形式）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-1.23456e2</a:t>
            </a:r>
            <a:r>
              <a:rPr lang="zh-CN" altLang="en-US" sz="1200" b="1" dirty="0">
                <a:latin typeface="+mn-ea"/>
              </a:rPr>
              <a:t> （合理范围负数，指数形式）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123.456789</a:t>
            </a:r>
            <a:r>
              <a:rPr lang="zh-CN" altLang="en-US" sz="1200" b="1" dirty="0">
                <a:latin typeface="+mn-ea"/>
              </a:rPr>
              <a:t>（合理范围，但超有效位数）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6.7e38</a:t>
            </a:r>
            <a:r>
              <a:rPr lang="zh-CN" altLang="en-US" sz="1200" b="1" dirty="0">
                <a:latin typeface="+mn-ea"/>
              </a:rPr>
              <a:t>（尾数超上限但数量级未超，仍是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1.7e39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-2.3e39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9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1.23e-30</a:t>
            </a:r>
            <a:r>
              <a:rPr lang="zh-CN" altLang="en-US" sz="1200" b="1" dirty="0">
                <a:latin typeface="+mn-ea"/>
              </a:rPr>
              <a:t>（合理范围整数但指数很小）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-1.23e-30</a:t>
            </a:r>
            <a:r>
              <a:rPr lang="zh-CN" altLang="en-US" sz="1200" b="1" dirty="0">
                <a:latin typeface="+mn-ea"/>
              </a:rPr>
              <a:t>（合理范围负数但指数很小）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000F5E-C221-4C0D-B4F7-5C8AC62F384A}"/>
              </a:ext>
            </a:extLst>
          </p:cNvPr>
          <p:cNvSpPr/>
          <p:nvPr/>
        </p:nvSpPr>
        <p:spPr bwMode="auto">
          <a:xfrm>
            <a:off x="592114" y="6154994"/>
            <a:ext cx="4557402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25F29420-667E-4E31-DA3C-B1871162BA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413" y="1344074"/>
            <a:ext cx="1765453" cy="576151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CF1A53E1-B0E5-E388-F084-66C4147DEDA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30"/>
          <a:stretch/>
        </p:blipFill>
        <p:spPr>
          <a:xfrm>
            <a:off x="9248483" y="3933278"/>
            <a:ext cx="1445592" cy="641291"/>
          </a:xfrm>
          <a:prstGeom prst="rect">
            <a:avLst/>
          </a:prstGeom>
        </p:spPr>
      </p:pic>
      <p:pic>
        <p:nvPicPr>
          <p:cNvPr id="20" name="图片 19" descr="文本&#10;&#10;中度可信度描述已自动生成">
            <a:extLst>
              <a:ext uri="{FF2B5EF4-FFF2-40B4-BE49-F238E27FC236}">
                <a16:creationId xmlns:a16="http://schemas.microsoft.com/office/drawing/2014/main" id="{BEC608FD-48B7-E403-210D-6FE939ED43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15" y="4814463"/>
            <a:ext cx="1898206" cy="6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0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77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  <a:r>
              <a:rPr kumimoji="1" lang="zh-CN" altLang="en-US" sz="1600" b="1" dirty="0">
                <a:latin typeface="宋体"/>
              </a:rPr>
              <a:t>，观察输出结果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第二个程序只是一个语句分四行，第三个程序是分成了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个语句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6DB7328-3640-E26A-8C33-216EF8BA5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57" y="4305290"/>
            <a:ext cx="1257637" cy="1332102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07503203-BEFD-BE07-CC58-9863E64F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8" y="2838290"/>
            <a:ext cx="876345" cy="997001"/>
          </a:xfrm>
          <a:prstGeom prst="rect">
            <a:avLst/>
          </a:prstGeom>
        </p:spPr>
      </p:pic>
      <p:pic>
        <p:nvPicPr>
          <p:cNvPr id="12" name="图片 11" descr="示意图&#10;&#10;低可信度描述已自动生成">
            <a:extLst>
              <a:ext uri="{FF2B5EF4-FFF2-40B4-BE49-F238E27FC236}">
                <a16:creationId xmlns:a16="http://schemas.microsoft.com/office/drawing/2014/main" id="{C0D74B78-6E38-E83C-E8F6-883D61240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123" y="2096304"/>
            <a:ext cx="1088374" cy="14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/>
              </a:rPr>
              <a:t>↙(</a:t>
            </a:r>
            <a:r>
              <a:rPr kumimoji="1" lang="zh-CN" altLang="en-US" sz="1600" b="1" dirty="0">
                <a:latin typeface="宋体"/>
              </a:rPr>
              <a:t>每个数字间多于一个空格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 </a:t>
            </a:r>
            <a:r>
              <a:rPr kumimoji="1" lang="en-US" altLang="zh-CN" sz="1600" b="1" dirty="0">
                <a:latin typeface="宋体"/>
              </a:rPr>
              <a:t>+ </a:t>
            </a:r>
            <a:r>
              <a:rPr kumimoji="1" lang="zh-CN" altLang="en-US" sz="1600" b="1" dirty="0">
                <a:latin typeface="宋体"/>
              </a:rPr>
              <a:t>多个空回车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结论：在输入正确的情况下，回车和空格的作用？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</a:t>
            </a:r>
            <a:r>
              <a:rPr kumimoji="1" lang="zh-CN" altLang="en-US" sz="1600" b="1" dirty="0">
                <a:latin typeface="宋体"/>
              </a:rPr>
              <a:t>分隔输入对象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D2216-CA2C-47F1-AE0D-5A13693DCB2F}"/>
              </a:ext>
            </a:extLst>
          </p:cNvPr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2C502541-0B93-EAFB-44BF-FD3A2F4D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78" y="1407727"/>
            <a:ext cx="717587" cy="984301"/>
          </a:xfrm>
          <a:prstGeom prst="rect">
            <a:avLst/>
          </a:prstGeom>
        </p:spPr>
      </p:pic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A9C0F1D5-89ED-214F-B067-8F5CC87CD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5" y="2392028"/>
            <a:ext cx="1174810" cy="914447"/>
          </a:xfrm>
          <a:prstGeom prst="rect">
            <a:avLst/>
          </a:prstGeom>
        </p:spPr>
      </p:pic>
      <p:pic>
        <p:nvPicPr>
          <p:cNvPr id="11" name="图片 10" descr="图片包含 徽标&#10;&#10;描述已自动生成">
            <a:extLst>
              <a:ext uri="{FF2B5EF4-FFF2-40B4-BE49-F238E27FC236}">
                <a16:creationId xmlns:a16="http://schemas.microsoft.com/office/drawing/2014/main" id="{753DA867-22E8-0979-C504-8C238045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60" y="2531735"/>
            <a:ext cx="508026" cy="1549480"/>
          </a:xfrm>
          <a:prstGeom prst="rect">
            <a:avLst/>
          </a:prstGeom>
        </p:spPr>
      </p:pic>
      <p:pic>
        <p:nvPicPr>
          <p:cNvPr id="13" name="图片 12" descr="图形用户界面, 应用程序&#10;&#10;描述已自动生成">
            <a:extLst>
              <a:ext uri="{FF2B5EF4-FFF2-40B4-BE49-F238E27FC236}">
                <a16:creationId xmlns:a16="http://schemas.microsoft.com/office/drawing/2014/main" id="{CC4CF711-04BD-6052-64D4-C180D8273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00" y="3776197"/>
            <a:ext cx="476274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要求：综合观察运行结果，加上自己的思考，给出总结性的结论，这个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  而不仅仅是简单的根据结论说错在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1/2/3/4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输入时，错误输入如果出现在输入的末尾，前面的输入可信；若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是出现在输入的中间，那么该错误输入后面的输入均不可信，错误后面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的第一个输入会以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输出，而后面的其他输入会以不可信的值输出。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78CC7-F3C0-4CC1-9EC8-7E50B139F8D9}"/>
              </a:ext>
            </a:extLst>
          </p:cNvPr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9CF764F-C929-79B3-D380-D5A23227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26" y="1410395"/>
            <a:ext cx="920797" cy="1009702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82AACDF5-269C-EFAE-EE19-C3B0D64AF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66" y="1410395"/>
            <a:ext cx="946199" cy="1009702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ECB9A185-D5D6-035B-7E8E-9ED478008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76" y="1426515"/>
            <a:ext cx="1041454" cy="990651"/>
          </a:xfrm>
          <a:prstGeom prst="rect">
            <a:avLst/>
          </a:prstGeom>
        </p:spPr>
      </p:pic>
      <p:pic>
        <p:nvPicPr>
          <p:cNvPr id="13" name="图片 12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0C54C839-6ACE-47E8-A93B-3C6A1A7F2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17" y="1426515"/>
            <a:ext cx="914447" cy="1066855"/>
          </a:xfrm>
          <a:prstGeom prst="rect">
            <a:avLst/>
          </a:prstGeom>
        </p:spPr>
      </p:pic>
      <p:pic>
        <p:nvPicPr>
          <p:cNvPr id="15" name="图片 14" descr="图片包含 图形用户界面&#10;&#10;描述已自动生成">
            <a:extLst>
              <a:ext uri="{FF2B5EF4-FFF2-40B4-BE49-F238E27FC236}">
                <a16:creationId xmlns:a16="http://schemas.microsoft.com/office/drawing/2014/main" id="{9CC02453-5813-6CC3-197D-524B7683D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03" y="2750592"/>
            <a:ext cx="666784" cy="1003352"/>
          </a:xfrm>
          <a:prstGeom prst="rect">
            <a:avLst/>
          </a:prstGeom>
        </p:spPr>
      </p:pic>
      <p:pic>
        <p:nvPicPr>
          <p:cNvPr id="17" name="图片 16" descr="图形用户界面, 文本, 应用程序&#10;&#10;描述已自动生成">
            <a:extLst>
              <a:ext uri="{FF2B5EF4-FFF2-40B4-BE49-F238E27FC236}">
                <a16:creationId xmlns:a16="http://schemas.microsoft.com/office/drawing/2014/main" id="{CE39E4ED-4D35-697D-D316-BAE51307A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06" y="2779168"/>
            <a:ext cx="914447" cy="946199"/>
          </a:xfrm>
          <a:prstGeom prst="rect">
            <a:avLst/>
          </a:prstGeom>
        </p:spPr>
      </p:pic>
      <p:pic>
        <p:nvPicPr>
          <p:cNvPr id="19" name="图片 18" descr="图形用户界面, 文本&#10;&#10;描述已自动生成">
            <a:extLst>
              <a:ext uri="{FF2B5EF4-FFF2-40B4-BE49-F238E27FC236}">
                <a16:creationId xmlns:a16="http://schemas.microsoft.com/office/drawing/2014/main" id="{075E07A8-DBAA-EB48-B244-7FB1CB71C9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56" y="2781328"/>
            <a:ext cx="857294" cy="914447"/>
          </a:xfrm>
          <a:prstGeom prst="rect">
            <a:avLst/>
          </a:prstGeom>
        </p:spPr>
      </p:pic>
      <p:pic>
        <p:nvPicPr>
          <p:cNvPr id="21" name="图片 20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76058794-3E29-2F28-724D-CC9AB31B3C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57" y="2826796"/>
            <a:ext cx="952549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1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F2AA7E-8DB2-427E-B681-F6EB24E58864}"/>
              </a:ext>
            </a:extLst>
          </p:cNvPr>
          <p:cNvSpPr/>
          <p:nvPr/>
        </p:nvSpPr>
        <p:spPr bwMode="auto">
          <a:xfrm>
            <a:off x="592114" y="1323975"/>
            <a:ext cx="38547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int(a)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int(b)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31801-29C7-4DED-9652-F1280D13187E}"/>
              </a:ext>
            </a:extLst>
          </p:cNvPr>
          <p:cNvSpPr/>
          <p:nvPr/>
        </p:nvSpPr>
        <p:spPr bwMode="auto">
          <a:xfrm>
            <a:off x="4446872" y="1323974"/>
            <a:ext cx="638853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XYZ↙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 YZ↙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  (</a:t>
            </a:r>
            <a:r>
              <a:rPr kumimoji="1" lang="zh-CN" altLang="en-US" sz="1200" b="1" dirty="0">
                <a:latin typeface="+mn-ea"/>
              </a:rPr>
              <a:t>表示按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组合键，注意不要有输入法栏，下同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>
                <a:latin typeface="+mn-ea"/>
              </a:rPr>
              <a:t>↙   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</a:t>
            </a:r>
            <a:r>
              <a:rPr kumimoji="1" lang="en-US" altLang="zh-CN" sz="1200" b="1" dirty="0">
                <a:latin typeface="+mn-ea"/>
              </a:rPr>
              <a:t>char</a:t>
            </a:r>
            <a:r>
              <a:rPr kumimoji="1" lang="zh-CN" altLang="en-US" sz="1200" b="1" dirty="0">
                <a:latin typeface="+mn-ea"/>
              </a:rPr>
              <a:t>型数据时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、能否输入空格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能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中断命令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>
                <a:latin typeface="+mn-ea"/>
              </a:rPr>
              <a:t>指示结束或暂停当前进程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后不按回车而继续输入的其它字符，能否被读入？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不能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800CF5-54BC-44DE-B243-1DA188E08382}"/>
              </a:ext>
            </a:extLst>
          </p:cNvPr>
          <p:cNvSpPr/>
          <p:nvPr/>
        </p:nvSpPr>
        <p:spPr bwMode="auto">
          <a:xfrm>
            <a:off x="592113" y="5899355"/>
            <a:ext cx="3854759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3BB58F09-7E88-949B-54AF-E4FD222C9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2572"/>
          <a:stretch/>
        </p:blipFill>
        <p:spPr>
          <a:xfrm>
            <a:off x="5802994" y="1329337"/>
            <a:ext cx="728843" cy="776087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46779D4C-3534-8211-0F52-FCAAF154C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2"/>
          <a:stretch/>
        </p:blipFill>
        <p:spPr>
          <a:xfrm>
            <a:off x="6611751" y="1356231"/>
            <a:ext cx="728843" cy="758446"/>
          </a:xfrm>
          <a:prstGeom prst="rect">
            <a:avLst/>
          </a:prstGeom>
        </p:spPr>
      </p:pic>
      <p:pic>
        <p:nvPicPr>
          <p:cNvPr id="10" name="图片 9" descr="手机屏幕的截图&#10;&#10;描述已自动生成">
            <a:extLst>
              <a:ext uri="{FF2B5EF4-FFF2-40B4-BE49-F238E27FC236}">
                <a16:creationId xmlns:a16="http://schemas.microsoft.com/office/drawing/2014/main" id="{125144A1-21CA-42FF-AFD2-051B967F1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61" y="1912698"/>
            <a:ext cx="607719" cy="641481"/>
          </a:xfrm>
          <a:prstGeom prst="rect">
            <a:avLst/>
          </a:prstGeom>
        </p:spPr>
      </p:pic>
      <p:pic>
        <p:nvPicPr>
          <p:cNvPr id="12" name="图片 11" descr="图形用户界面&#10;&#10;描述已自动生成">
            <a:extLst>
              <a:ext uri="{FF2B5EF4-FFF2-40B4-BE49-F238E27FC236}">
                <a16:creationId xmlns:a16="http://schemas.microsoft.com/office/drawing/2014/main" id="{31C09DCD-916E-1C4A-43AC-801A35005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8951"/>
            <a:ext cx="1076807" cy="619402"/>
          </a:xfrm>
          <a:prstGeom prst="rect">
            <a:avLst/>
          </a:prstGeom>
        </p:spPr>
      </p:pic>
      <p:pic>
        <p:nvPicPr>
          <p:cNvPr id="14" name="图片 13" descr="图形用户界面&#10;&#10;描述已自动生成">
            <a:extLst>
              <a:ext uri="{FF2B5EF4-FFF2-40B4-BE49-F238E27FC236}">
                <a16:creationId xmlns:a16="http://schemas.microsoft.com/office/drawing/2014/main" id="{9680D7C8-3425-E593-4116-6EFDCFAC0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58" y="2308215"/>
            <a:ext cx="1335585" cy="619402"/>
          </a:xfrm>
          <a:prstGeom prst="rect">
            <a:avLst/>
          </a:prstGeom>
        </p:spPr>
      </p:pic>
      <p:pic>
        <p:nvPicPr>
          <p:cNvPr id="16" name="图片 15" descr="图形用户界面&#10;&#10;中度可信度描述已自动生成">
            <a:extLst>
              <a:ext uri="{FF2B5EF4-FFF2-40B4-BE49-F238E27FC236}">
                <a16:creationId xmlns:a16="http://schemas.microsoft.com/office/drawing/2014/main" id="{D4CACC38-309C-4A38-6C1E-07A9FF5A7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57" y="2958353"/>
            <a:ext cx="1754971" cy="619402"/>
          </a:xfrm>
          <a:prstGeom prst="rect">
            <a:avLst/>
          </a:prstGeom>
        </p:spPr>
      </p:pic>
      <p:pic>
        <p:nvPicPr>
          <p:cNvPr id="18" name="图片 17" descr="图示&#10;&#10;中度可信度描述已自动生成">
            <a:extLst>
              <a:ext uri="{FF2B5EF4-FFF2-40B4-BE49-F238E27FC236}">
                <a16:creationId xmlns:a16="http://schemas.microsoft.com/office/drawing/2014/main" id="{D7EA8082-011B-5C7B-AD8D-32D1A85A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79" y="4119767"/>
            <a:ext cx="647733" cy="933498"/>
          </a:xfrm>
          <a:prstGeom prst="rect">
            <a:avLst/>
          </a:prstGeom>
        </p:spPr>
      </p:pic>
      <p:pic>
        <p:nvPicPr>
          <p:cNvPr id="20" name="图片 19" descr="文本&#10;&#10;中度可信度描述已自动生成">
            <a:extLst>
              <a:ext uri="{FF2B5EF4-FFF2-40B4-BE49-F238E27FC236}">
                <a16:creationId xmlns:a16="http://schemas.microsoft.com/office/drawing/2014/main" id="{FC4DABCA-12FC-CE68-E14A-9F9BA7C173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11" y="4120782"/>
            <a:ext cx="69218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6D4EED-E461-4B7D-BD56-DA9F1A3BA43A}"/>
              </a:ext>
            </a:extLst>
          </p:cNvPr>
          <p:cNvSpPr/>
          <p:nvPr/>
        </p:nvSpPr>
        <p:spPr bwMode="auto">
          <a:xfrm>
            <a:off x="592113" y="1323975"/>
            <a:ext cx="45285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52329-F404-4190-A468-7F166A5A5AD4}"/>
              </a:ext>
            </a:extLst>
          </p:cNvPr>
          <p:cNvSpPr/>
          <p:nvPr/>
        </p:nvSpPr>
        <p:spPr bwMode="auto">
          <a:xfrm>
            <a:off x="5120640" y="1323974"/>
            <a:ext cx="57147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u="sng" dirty="0">
                <a:latin typeface="+mn-ea"/>
              </a:rPr>
              <a:t>_4e40 2352495 100_</a:t>
            </a:r>
            <a:r>
              <a:rPr kumimoji="1" lang="en-US" altLang="zh-CN" sz="1200" b="1" dirty="0">
                <a:latin typeface="宋体"/>
              </a:rPr>
              <a:t>↙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个超上限，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u="sng" dirty="0">
                <a:latin typeface="+mn-ea"/>
              </a:rPr>
              <a:t>_2e-40 4566 1_</a:t>
            </a:r>
            <a:r>
              <a:rPr kumimoji="1" lang="en-US" altLang="zh-CN" sz="1200" b="1" dirty="0">
                <a:latin typeface="宋体"/>
              </a:rPr>
              <a:t>↙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个超下限，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u="sng" dirty="0">
                <a:latin typeface="+mn-ea"/>
              </a:rPr>
              <a:t>_1 2e40 10_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u="sng" dirty="0">
                <a:latin typeface="+mn-ea"/>
              </a:rPr>
              <a:t>_10 3e-40 23_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u="sng" dirty="0">
                <a:latin typeface="+mn-ea"/>
              </a:rPr>
              <a:t>_1 10 2e40_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u="sng" dirty="0">
                <a:latin typeface="+mn-ea"/>
              </a:rPr>
              <a:t>_1 10 2e-40_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从错误输入开始，后面的输入均不可信，但不影响之前的输入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成立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673423-433A-4315-B2A4-DADF5ABFC8AB}"/>
              </a:ext>
            </a:extLst>
          </p:cNvPr>
          <p:cNvSpPr/>
          <p:nvPr/>
        </p:nvSpPr>
        <p:spPr bwMode="auto">
          <a:xfrm>
            <a:off x="592113" y="6223819"/>
            <a:ext cx="4528527" cy="3103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全部做一遍，任选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题截图即可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多截不限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9F1A726-F895-294E-1676-865B4D432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1610257"/>
            <a:ext cx="1944500" cy="118038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3E0220E-AF5B-E994-DE41-B995638F3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823" y="3117747"/>
            <a:ext cx="1746340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、如果编译有</a:t>
            </a:r>
            <a:r>
              <a:rPr kumimoji="1" lang="en-US" altLang="zh-CN" sz="1600" b="1" dirty="0">
                <a:latin typeface="宋体"/>
              </a:rPr>
              <a:t>error</a:t>
            </a:r>
            <a:r>
              <a:rPr kumimoji="1" lang="zh-CN" altLang="en-US" sz="1600" b="1" dirty="0">
                <a:latin typeface="宋体"/>
              </a:rPr>
              <a:t>或</a:t>
            </a:r>
            <a:r>
              <a:rPr kumimoji="1" lang="en-US" altLang="zh-CN" sz="1600" b="1" dirty="0">
                <a:latin typeface="宋体"/>
              </a:rPr>
              <a:t>warning</a:t>
            </a:r>
            <a:r>
              <a:rPr kumimoji="1" lang="zh-CN" altLang="en-US" sz="1600" b="1" dirty="0">
                <a:latin typeface="宋体"/>
              </a:rPr>
              <a:t>，则贴相应信息的截图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2</a:t>
            </a:r>
            <a:r>
              <a:rPr kumimoji="1" lang="zh-CN" altLang="en-US" sz="1600" b="1" dirty="0">
                <a:latin typeface="宋体"/>
              </a:rPr>
              <a:t>、如果能运行</a:t>
            </a:r>
            <a:r>
              <a:rPr kumimoji="1" lang="en-US" altLang="zh-CN" sz="1600" b="1" dirty="0">
                <a:latin typeface="宋体"/>
              </a:rPr>
              <a:t>(</a:t>
            </a:r>
            <a:r>
              <a:rPr kumimoji="1" lang="zh-CN" altLang="en-US" sz="1600" b="1" dirty="0">
                <a:latin typeface="宋体"/>
              </a:rPr>
              <a:t>包括有</a:t>
            </a:r>
            <a:r>
              <a:rPr kumimoji="1" lang="en-US" altLang="zh-CN" sz="1600" b="1" dirty="0">
                <a:latin typeface="宋体"/>
              </a:rPr>
              <a:t>warning)</a:t>
            </a:r>
            <a:r>
              <a:rPr kumimoji="1" lang="zh-CN" altLang="en-US" sz="1600" b="1" dirty="0">
                <a:latin typeface="宋体"/>
              </a:rPr>
              <a:t>，则输入三个正确的</a:t>
            </a:r>
            <a:r>
              <a:rPr kumimoji="1" lang="en-US" altLang="zh-CN" sz="1600" b="1" dirty="0">
                <a:latin typeface="宋体"/>
              </a:rPr>
              <a:t>int</a:t>
            </a:r>
            <a:r>
              <a:rPr kumimoji="1" lang="zh-CN" altLang="en-US" sz="1600" b="1" dirty="0">
                <a:latin typeface="宋体"/>
              </a:rPr>
              <a:t>型数据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(</a:t>
            </a:r>
            <a:r>
              <a:rPr kumimoji="1" lang="zh-CN" altLang="en-US" sz="1600" b="1" dirty="0">
                <a:latin typeface="宋体"/>
              </a:rPr>
              <a:t>例</a:t>
            </a:r>
            <a:r>
              <a:rPr kumimoji="1" lang="en-US" altLang="zh-CN" sz="1600" b="1" dirty="0">
                <a:latin typeface="宋体"/>
              </a:rPr>
              <a:t> :1 2 3↙)</a:t>
            </a:r>
            <a:r>
              <a:rPr kumimoji="1" lang="zh-CN" altLang="en-US" sz="1600" b="1" dirty="0">
                <a:latin typeface="宋体"/>
              </a:rPr>
              <a:t>，观察输出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3</a:t>
            </a:r>
            <a:r>
              <a:rPr kumimoji="1" lang="zh-CN" altLang="en-US" sz="1600" b="1" dirty="0">
                <a:latin typeface="宋体"/>
              </a:rPr>
              <a:t>、分析为什么只有某个变量的结果是正确的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</a:t>
            </a:r>
            <a:r>
              <a:rPr kumimoji="1" lang="zh-CN" altLang="en-US" sz="1600" b="1" dirty="0">
                <a:latin typeface="宋体"/>
              </a:rPr>
              <a:t>该代码中的“</a:t>
            </a:r>
            <a:r>
              <a:rPr kumimoji="1" lang="en-US" altLang="zh-CN" sz="1600" b="1" dirty="0" err="1">
                <a:latin typeface="宋体"/>
              </a:rPr>
              <a:t>cin</a:t>
            </a:r>
            <a:r>
              <a:rPr kumimoji="1" lang="en-US" altLang="zh-CN" sz="1600" b="1" dirty="0">
                <a:latin typeface="宋体"/>
              </a:rPr>
              <a:t> &gt;&gt; </a:t>
            </a:r>
            <a:r>
              <a:rPr kumimoji="1" lang="en-US" altLang="zh-CN" sz="1600" b="1" dirty="0" err="1">
                <a:latin typeface="宋体"/>
              </a:rPr>
              <a:t>a,b,c</a:t>
            </a:r>
            <a:r>
              <a:rPr kumimoji="1" lang="zh-CN" altLang="en-US" sz="1600" b="1" dirty="0">
                <a:latin typeface="宋体"/>
              </a:rPr>
              <a:t>”使用“</a:t>
            </a:r>
            <a:r>
              <a:rPr kumimoji="1" lang="en-US" altLang="zh-CN" sz="1600" b="1" dirty="0">
                <a:latin typeface="宋体"/>
              </a:rPr>
              <a:t>,</a:t>
            </a:r>
            <a:r>
              <a:rPr kumimoji="1" lang="zh-CN" altLang="en-US" sz="1600" b="1" dirty="0">
                <a:latin typeface="宋体"/>
              </a:rPr>
              <a:t>”进行分隔导致了错误，一个提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</a:t>
            </a:r>
            <a:r>
              <a:rPr kumimoji="1" lang="zh-CN" altLang="en-US" sz="1600" b="1" dirty="0">
                <a:latin typeface="宋体"/>
              </a:rPr>
              <a:t>取运算符实际上只能输入一个值，故而只有</a:t>
            </a:r>
            <a:r>
              <a:rPr kumimoji="1" lang="en-US" altLang="zh-CN" sz="1600" b="1" dirty="0">
                <a:latin typeface="宋体"/>
              </a:rPr>
              <a:t>a</a:t>
            </a:r>
            <a:r>
              <a:rPr kumimoji="1" lang="zh-CN" altLang="en-US" sz="1600" b="1" dirty="0">
                <a:latin typeface="宋体"/>
              </a:rPr>
              <a:t>赋值正确。</a:t>
            </a:r>
            <a:endParaRPr kumimoji="1" lang="en-US" altLang="zh-CN" sz="16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47983F42-C6B0-4667-68B0-F0F7EA37E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2" y="1680927"/>
            <a:ext cx="2159111" cy="393720"/>
          </a:xfrm>
          <a:prstGeom prst="rect">
            <a:avLst/>
          </a:prstGeom>
        </p:spPr>
      </p:pic>
      <p:pic>
        <p:nvPicPr>
          <p:cNvPr id="9" name="图片 8" descr="图示&#10;&#10;中度可信度描述已自动生成">
            <a:extLst>
              <a:ext uri="{FF2B5EF4-FFF2-40B4-BE49-F238E27FC236}">
                <a16:creationId xmlns:a16="http://schemas.microsoft.com/office/drawing/2014/main" id="{27EC1009-2EEB-799B-3142-968BEFBAA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19" y="1689091"/>
            <a:ext cx="2514729" cy="387370"/>
          </a:xfrm>
          <a:prstGeom prst="rect">
            <a:avLst/>
          </a:prstGeom>
        </p:spPr>
      </p:pic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F24EAE28-1887-1EAC-B828-63CB6007D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2" y="2627542"/>
            <a:ext cx="1231963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对于已赋值的变量，使用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语句可以对其重新赋值并覆盖，但在这一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过程中，仍然遵循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语句的规则，即一个提取运算符只能输入一个值，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故只有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重新赋值成功。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F6AA0D4-912C-B33F-FC70-8D2A9C8C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2" y="1660048"/>
            <a:ext cx="2076557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a+10;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语法要求提取运算符后只能加变量名，而本程序中分别加了常量和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u="sng" dirty="0">
                <a:latin typeface="+mn-ea"/>
              </a:rPr>
              <a:t>__b__</a:t>
            </a:r>
            <a:r>
              <a:rPr kumimoji="1" lang="zh-CN" altLang="en-US" sz="1600" b="1" dirty="0">
                <a:latin typeface="+mn-ea"/>
              </a:rPr>
              <a:t>，不能是</a:t>
            </a:r>
            <a:r>
              <a:rPr kumimoji="1" lang="en-US" altLang="zh-CN" sz="1600" b="1" u="sng" dirty="0">
                <a:latin typeface="+mn-ea"/>
              </a:rPr>
              <a:t>___ac____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 descr="图形用户界面, 应用程序, Word&#10;&#10;描述已自动生成">
            <a:extLst>
              <a:ext uri="{FF2B5EF4-FFF2-40B4-BE49-F238E27FC236}">
                <a16:creationId xmlns:a16="http://schemas.microsoft.com/office/drawing/2014/main" id="{1BF1C43E-BAAD-8FDB-D2F2-F6381815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70" y="1646440"/>
            <a:ext cx="4581080" cy="806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FF2530-BE76-B820-54DD-06CAF879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3" r="1075"/>
          <a:stretch/>
        </p:blipFill>
        <p:spPr>
          <a:xfrm>
            <a:off x="705855" y="4031987"/>
            <a:ext cx="10019853" cy="11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该程序通过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语句实现了对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的重新赋值，但对于</a:t>
            </a:r>
            <a:r>
              <a:rPr kumimoji="1" lang="en-US" altLang="zh-CN" sz="1600" b="1" dirty="0" err="1">
                <a:latin typeface="+mn-ea"/>
              </a:rPr>
              <a:t>a,b</a:t>
            </a:r>
            <a:r>
              <a:rPr kumimoji="1" lang="zh-CN" altLang="en-US" sz="1600" b="1" dirty="0">
                <a:latin typeface="+mn-ea"/>
              </a:rPr>
              <a:t>没有实现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该程序用括号将其包含在内，在编译器眼中是一个变量名，故没有语法 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错误；而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中程序违背了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的语法规则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不矛盾，我猜测编译器将括号视作了一个变量名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BD7CB735-402A-0282-CB46-E2D5462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83" y="1677739"/>
            <a:ext cx="2044805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float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c1 &gt;&gt; c2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这跟变量的类型有关，</a:t>
            </a:r>
            <a:r>
              <a:rPr kumimoji="1" lang="en-US" altLang="zh-CN" sz="1600" b="1" dirty="0">
                <a:latin typeface="+mn-ea"/>
              </a:rPr>
              <a:t>c1,c2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量，只有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字节，而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float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型变量；空格起到了分隔作用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068795E-1A3A-3A3E-25AA-CBF39F4DA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70" y="2189375"/>
            <a:ext cx="2082907" cy="552478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25EF7577-1EAE-C6FC-0DDF-C6C18A76C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70" y="3123550"/>
            <a:ext cx="1708238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en-US" altLang="zh-CN" sz="1600" b="1" u="sng" dirty="0">
                <a:latin typeface="+mn-ea"/>
              </a:rPr>
              <a:t>___ </a:t>
            </a:r>
            <a:r>
              <a:rPr kumimoji="1" lang="en-US" altLang="zh-CN" sz="1600" b="1" u="sng" dirty="0" err="1">
                <a:latin typeface="+mn-ea"/>
              </a:rPr>
              <a:t>endl</a:t>
            </a:r>
            <a:r>
              <a:rPr kumimoji="1" lang="en-US" altLang="zh-CN" sz="1600" b="1" u="sng" dirty="0">
                <a:latin typeface="+mn-ea"/>
              </a:rPr>
              <a:t>____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0616B9-B2CD-47AC-BDFB-F8A3B5CA529D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4930B-0594-3E1F-8186-7973D45C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86" y="1709955"/>
            <a:ext cx="5721644" cy="368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CB1D22-10E8-A0FF-2E91-84FC72D5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0" y="4166087"/>
            <a:ext cx="10164903" cy="10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9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要求一个程序多次运行的，不要自以为是的修改程序，放在一次去运行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8EE9E-1435-4B4F-87E4-892D898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</a:p>
          <a:p>
            <a:r>
              <a:rPr lang="en-US" altLang="zh-CN" sz="1200" b="1" dirty="0">
                <a:latin typeface="+mn-ea"/>
              </a:rPr>
              <a:t>         &lt;&lt; "a C++ "</a:t>
            </a:r>
          </a:p>
          <a:p>
            <a:r>
              <a:rPr lang="en-US" altLang="zh-CN" sz="1200" b="1" dirty="0">
                <a:latin typeface="+mn-ea"/>
              </a:rPr>
              <a:t>         &lt;&lt; "program."</a:t>
            </a:r>
          </a:p>
          <a:p>
            <a:r>
              <a:rPr lang="en-US" altLang="zh-CN" sz="1200" b="1" dirty="0">
                <a:latin typeface="+mn-ea"/>
              </a:rPr>
              <a:t> 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组行末没有分号，在编译器眼中是没有换行的；而第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组加了分号，在编译器眼中此句结束。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A170D3B-24EC-EC95-4356-2F1668E52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51" y="1989340"/>
            <a:ext cx="3661795" cy="15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b &lt;&lt;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BE4779-7CC8-43BD-A3F5-76B4716D7F0A}"/>
              </a:ext>
            </a:extLst>
          </p:cNvPr>
          <p:cNvSpPr/>
          <p:nvPr/>
        </p:nvSpPr>
        <p:spPr bwMode="auto">
          <a:xfrm>
            <a:off x="8271641" y="1323974"/>
            <a:ext cx="25637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771798-5FB6-4D6E-BD6E-6DE4376B0A50}"/>
              </a:ext>
            </a:extLst>
          </p:cNvPr>
          <p:cNvSpPr/>
          <p:nvPr/>
        </p:nvSpPr>
        <p:spPr bwMode="auto">
          <a:xfrm>
            <a:off x="588075" y="4796001"/>
            <a:ext cx="7683562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程序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为分别输出</a:t>
            </a:r>
            <a:r>
              <a:rPr kumimoji="1" lang="en-US" altLang="zh-CN" sz="1600" b="1" dirty="0" err="1">
                <a:latin typeface="+mn-ea"/>
              </a:rPr>
              <a:t>a,b,c</a:t>
            </a:r>
            <a:r>
              <a:rPr kumimoji="1" lang="zh-CN" altLang="en-US" sz="1600" b="1" dirty="0">
                <a:latin typeface="+mn-ea"/>
              </a:rPr>
              <a:t>；而程序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里用逗号分隔了</a:t>
            </a:r>
            <a:r>
              <a:rPr kumimoji="1" lang="en-US" altLang="zh-CN" sz="1600" b="1" dirty="0">
                <a:latin typeface="+mn-ea"/>
              </a:rPr>
              <a:t>&lt;&lt;a</a:t>
            </a:r>
            <a:r>
              <a:rPr kumimoji="1" lang="zh-CN" altLang="en-US" sz="1600" b="1" dirty="0">
                <a:latin typeface="+mn-ea"/>
              </a:rPr>
              <a:t>与</a:t>
            </a:r>
            <a:r>
              <a:rPr kumimoji="1" lang="en-US" altLang="zh-CN" sz="1600" b="1" dirty="0" err="1">
                <a:latin typeface="+mn-ea"/>
              </a:rPr>
              <a:t>b,c</a:t>
            </a:r>
            <a:r>
              <a:rPr kumimoji="1" lang="zh-CN" altLang="en-US" sz="1600" b="1" dirty="0">
                <a:latin typeface="+mn-ea"/>
              </a:rPr>
              <a:t>，故只输出了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；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程序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用括号和逗号以后，输出的是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B1F99A-53FD-4593-B0C5-87126B93BA0E}"/>
              </a:ext>
            </a:extLst>
          </p:cNvPr>
          <p:cNvSpPr/>
          <p:nvPr/>
        </p:nvSpPr>
        <p:spPr bwMode="auto">
          <a:xfrm>
            <a:off x="8271639" y="4796001"/>
            <a:ext cx="2567809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的优先级比</a:t>
            </a:r>
            <a:r>
              <a:rPr kumimoji="1" lang="en-US" altLang="zh-CN" sz="1600" b="1" dirty="0">
                <a:latin typeface="+mn-ea"/>
              </a:rPr>
              <a:t>&lt;&lt;</a:t>
            </a:r>
            <a:r>
              <a:rPr kumimoji="1" lang="zh-CN" altLang="en-US" sz="1600" b="1" dirty="0">
                <a:latin typeface="+mn-ea"/>
              </a:rPr>
              <a:t>低，但后面的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又将</a:t>
            </a:r>
            <a:r>
              <a:rPr kumimoji="1" lang="en-US" altLang="zh-CN" sz="1600" b="1" dirty="0" err="1">
                <a:latin typeface="+mn-ea"/>
              </a:rPr>
              <a:t>b,c</a:t>
            </a:r>
            <a:r>
              <a:rPr kumimoji="1" lang="zh-CN" altLang="en-US" sz="1600" b="1" dirty="0">
                <a:latin typeface="+mn-ea"/>
              </a:rPr>
              <a:t>与</a:t>
            </a:r>
            <a:r>
              <a:rPr kumimoji="1" lang="en-US" altLang="zh-CN" sz="1600" b="1" dirty="0">
                <a:latin typeface="+mn-ea"/>
              </a:rPr>
              <a:t>&lt;&lt;</a:t>
            </a:r>
            <a:r>
              <a:rPr kumimoji="1" lang="zh-CN" altLang="en-US" sz="1600" b="1" dirty="0">
                <a:latin typeface="+mn-ea"/>
              </a:rPr>
              <a:t>隔离开了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u="sng">
                <a:latin typeface="+mn-ea"/>
              </a:rPr>
              <a:t>___1___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B7CF6580-1E15-7B41-BD76-2E4F8962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5" y="3622245"/>
            <a:ext cx="2483497" cy="525211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56479164-0188-8B96-7801-33ACE017D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18" y="3622246"/>
            <a:ext cx="2274842" cy="499355"/>
          </a:xfrm>
          <a:prstGeom prst="rect">
            <a:avLst/>
          </a:prstGeom>
        </p:spPr>
      </p:pic>
      <p:pic>
        <p:nvPicPr>
          <p:cNvPr id="15" name="图片 14" descr="徽标&#10;&#10;中度可信度描述已自动生成">
            <a:extLst>
              <a:ext uri="{FF2B5EF4-FFF2-40B4-BE49-F238E27FC236}">
                <a16:creationId xmlns:a16="http://schemas.microsoft.com/office/drawing/2014/main" id="{A7466687-918D-B53B-884A-BC36BBC85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77" y="3613985"/>
            <a:ext cx="2607456" cy="598691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96954592-0B28-6760-73EA-0681A5B47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-721" r="7975"/>
          <a:stretch/>
        </p:blipFill>
        <p:spPr>
          <a:xfrm>
            <a:off x="8323744" y="3346997"/>
            <a:ext cx="2511664" cy="5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在程序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型，输出的就是字符；而程序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型，输出也为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型；即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根据数据类型决定输出形式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A7B48F3C-0093-11E7-5286-2DE0D0D4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7" y="3655771"/>
            <a:ext cx="4468612" cy="1120336"/>
          </a:xfrm>
          <a:prstGeom prst="rect">
            <a:avLst/>
          </a:prstGeom>
        </p:spPr>
      </p:pic>
      <p:pic>
        <p:nvPicPr>
          <p:cNvPr id="9" name="图片 8" descr="文本&#10;&#10;低可信度描述已自动生成">
            <a:extLst>
              <a:ext uri="{FF2B5EF4-FFF2-40B4-BE49-F238E27FC236}">
                <a16:creationId xmlns:a16="http://schemas.microsoft.com/office/drawing/2014/main" id="{5CA8A564-D0C3-DE31-EAE0-B0E736A5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61" y="3655771"/>
            <a:ext cx="4730312" cy="11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ABF044-5243-4B33-8F2F-8B05865F01E8}"/>
              </a:ext>
            </a:extLst>
          </p:cNvPr>
          <p:cNvSpPr/>
          <p:nvPr/>
        </p:nvSpPr>
        <p:spPr bwMode="auto">
          <a:xfrm>
            <a:off x="5745119" y="5665075"/>
            <a:ext cx="50943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</a:p>
        </p:txBody>
      </p:sp>
      <p:pic>
        <p:nvPicPr>
          <p:cNvPr id="6" name="图片 5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B93F3AB6-1A50-9CF8-27A2-17B712920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92" y="3429000"/>
            <a:ext cx="3343429" cy="1845129"/>
          </a:xfrm>
          <a:prstGeom prst="rect">
            <a:avLst/>
          </a:prstGeom>
        </p:spPr>
      </p:pic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85EB7167-4DE9-C18E-8F9F-7F4A7175E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45" y="4889955"/>
            <a:ext cx="2829015" cy="644070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18E42CB1-10DC-C4AA-4D52-5AA126961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6" y="3428999"/>
            <a:ext cx="3478410" cy="1845129"/>
          </a:xfrm>
          <a:prstGeom prst="rect">
            <a:avLst/>
          </a:prstGeom>
        </p:spPr>
      </p:pic>
      <p:pic>
        <p:nvPicPr>
          <p:cNvPr id="14" name="图片 13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FBCEB0FC-59D9-06E9-05A7-9A8DD9963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37" y="4889955"/>
            <a:ext cx="2500909" cy="6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7480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8005</Words>
  <Application>Microsoft Office PowerPoint</Application>
  <PresentationFormat>宽屏</PresentationFormat>
  <Paragraphs>1049</Paragraphs>
  <Slides>37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211</cp:revision>
  <dcterms:created xsi:type="dcterms:W3CDTF">2020-08-13T13:39:53Z</dcterms:created>
  <dcterms:modified xsi:type="dcterms:W3CDTF">2024-03-13T08:46:38Z</dcterms:modified>
</cp:coreProperties>
</file>