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1236" r:id="rId2"/>
    <p:sldId id="1279" r:id="rId3"/>
    <p:sldId id="1237" r:id="rId4"/>
    <p:sldId id="1230" r:id="rId5"/>
    <p:sldId id="492" r:id="rId6"/>
    <p:sldId id="1276" r:id="rId7"/>
    <p:sldId id="1280" r:id="rId8"/>
    <p:sldId id="1251" r:id="rId9"/>
    <p:sldId id="1239" r:id="rId10"/>
    <p:sldId id="1277" r:id="rId11"/>
    <p:sldId id="1252" r:id="rId12"/>
    <p:sldId id="1242" r:id="rId13"/>
    <p:sldId id="1278" r:id="rId14"/>
    <p:sldId id="125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DFFE9-F6C6-441C-B2E0-1268E2ED8BD9}" v="7" dt="2024-03-29T15:03:12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B90DFFE9-F6C6-441C-B2E0-1268E2ED8BD9}"/>
    <pc:docChg chg="custSel modSld">
      <pc:chgData name="Jason Tinuvile" userId="8beec5a487bb6207" providerId="LiveId" clId="{B90DFFE9-F6C6-441C-B2E0-1268E2ED8BD9}" dt="2024-03-29T15:03:20.428" v="1702" actId="1076"/>
      <pc:docMkLst>
        <pc:docMk/>
      </pc:docMkLst>
      <pc:sldChg chg="addSp modSp mod">
        <pc:chgData name="Jason Tinuvile" userId="8beec5a487bb6207" providerId="LiveId" clId="{B90DFFE9-F6C6-441C-B2E0-1268E2ED8BD9}" dt="2024-03-29T13:49:56.249" v="206" actId="20577"/>
        <pc:sldMkLst>
          <pc:docMk/>
          <pc:sldMk cId="815054677" sldId="492"/>
        </pc:sldMkLst>
        <pc:spChg chg="mod">
          <ac:chgData name="Jason Tinuvile" userId="8beec5a487bb6207" providerId="LiveId" clId="{B90DFFE9-F6C6-441C-B2E0-1268E2ED8BD9}" dt="2024-03-29T13:49:56.249" v="206" actId="20577"/>
          <ac:spMkLst>
            <pc:docMk/>
            <pc:sldMk cId="815054677" sldId="492"/>
            <ac:spMk id="2" creationId="{7B796D6E-7794-4E09-A096-348F9B2F78C7}"/>
          </ac:spMkLst>
        </pc:spChg>
        <pc:picChg chg="add mod">
          <ac:chgData name="Jason Tinuvile" userId="8beec5a487bb6207" providerId="LiveId" clId="{B90DFFE9-F6C6-441C-B2E0-1268E2ED8BD9}" dt="2024-03-29T13:48:50.410" v="112" actId="1036"/>
          <ac:picMkLst>
            <pc:docMk/>
            <pc:sldMk cId="815054677" sldId="492"/>
            <ac:picMk id="5" creationId="{DA3BB719-F04F-F8D1-5546-47323CE54455}"/>
          </ac:picMkLst>
        </pc:picChg>
      </pc:sldChg>
      <pc:sldChg chg="modSp mod">
        <pc:chgData name="Jason Tinuvile" userId="8beec5a487bb6207" providerId="LiveId" clId="{B90DFFE9-F6C6-441C-B2E0-1268E2ED8BD9}" dt="2024-03-29T14:24:26.972" v="859" actId="20577"/>
        <pc:sldMkLst>
          <pc:docMk/>
          <pc:sldMk cId="2912447956" sldId="1239"/>
        </pc:sldMkLst>
        <pc:spChg chg="mod">
          <ac:chgData name="Jason Tinuvile" userId="8beec5a487bb6207" providerId="LiveId" clId="{B90DFFE9-F6C6-441C-B2E0-1268E2ED8BD9}" dt="2024-03-29T14:24:26.972" v="859" actId="20577"/>
          <ac:spMkLst>
            <pc:docMk/>
            <pc:sldMk cId="2912447956" sldId="1239"/>
            <ac:spMk id="2" creationId="{7B796D6E-7794-4E09-A096-348F9B2F78C7}"/>
          </ac:spMkLst>
        </pc:spChg>
        <pc:spChg chg="mod">
          <ac:chgData name="Jason Tinuvile" userId="8beec5a487bb6207" providerId="LiveId" clId="{B90DFFE9-F6C6-441C-B2E0-1268E2ED8BD9}" dt="2024-03-29T14:22:39.406" v="846" actId="20577"/>
          <ac:spMkLst>
            <pc:docMk/>
            <pc:sldMk cId="2912447956" sldId="1239"/>
            <ac:spMk id="3" creationId="{F46DDED7-DA1F-4F18-ACEF-244B92560D08}"/>
          </ac:spMkLst>
        </pc:spChg>
      </pc:sldChg>
      <pc:sldChg chg="modSp mod">
        <pc:chgData name="Jason Tinuvile" userId="8beec5a487bb6207" providerId="LiveId" clId="{B90DFFE9-F6C6-441C-B2E0-1268E2ED8BD9}" dt="2024-03-29T14:52:16.512" v="1585" actId="20577"/>
        <pc:sldMkLst>
          <pc:docMk/>
          <pc:sldMk cId="4279118556" sldId="1242"/>
        </pc:sldMkLst>
        <pc:spChg chg="mod">
          <ac:chgData name="Jason Tinuvile" userId="8beec5a487bb6207" providerId="LiveId" clId="{B90DFFE9-F6C6-441C-B2E0-1268E2ED8BD9}" dt="2024-03-29T14:52:16.512" v="1585" actId="20577"/>
          <ac:spMkLst>
            <pc:docMk/>
            <pc:sldMk cId="4279118556" sldId="1242"/>
            <ac:spMk id="2" creationId="{7B796D6E-7794-4E09-A096-348F9B2F78C7}"/>
          </ac:spMkLst>
        </pc:spChg>
      </pc:sldChg>
      <pc:sldChg chg="addSp modSp mod">
        <pc:chgData name="Jason Tinuvile" userId="8beec5a487bb6207" providerId="LiveId" clId="{B90DFFE9-F6C6-441C-B2E0-1268E2ED8BD9}" dt="2024-03-29T13:52:25.513" v="377" actId="20577"/>
        <pc:sldMkLst>
          <pc:docMk/>
          <pc:sldMk cId="1965886958" sldId="1276"/>
        </pc:sldMkLst>
        <pc:spChg chg="mod">
          <ac:chgData name="Jason Tinuvile" userId="8beec5a487bb6207" providerId="LiveId" clId="{B90DFFE9-F6C6-441C-B2E0-1268E2ED8BD9}" dt="2024-03-29T13:52:25.513" v="377" actId="20577"/>
          <ac:spMkLst>
            <pc:docMk/>
            <pc:sldMk cId="1965886958" sldId="1276"/>
            <ac:spMk id="2" creationId="{7B796D6E-7794-4E09-A096-348F9B2F78C7}"/>
          </ac:spMkLst>
        </pc:spChg>
        <pc:picChg chg="add mod">
          <ac:chgData name="Jason Tinuvile" userId="8beec5a487bb6207" providerId="LiveId" clId="{B90DFFE9-F6C6-441C-B2E0-1268E2ED8BD9}" dt="2024-03-29T13:51:26.746" v="297" actId="1036"/>
          <ac:picMkLst>
            <pc:docMk/>
            <pc:sldMk cId="1965886958" sldId="1276"/>
            <ac:picMk id="5" creationId="{768B85A5-AAD5-EF45-32A5-2800DF705AAB}"/>
          </ac:picMkLst>
        </pc:picChg>
      </pc:sldChg>
      <pc:sldChg chg="addSp modSp mod">
        <pc:chgData name="Jason Tinuvile" userId="8beec5a487bb6207" providerId="LiveId" clId="{B90DFFE9-F6C6-441C-B2E0-1268E2ED8BD9}" dt="2024-03-29T14:27:25.826" v="886" actId="20577"/>
        <pc:sldMkLst>
          <pc:docMk/>
          <pc:sldMk cId="3393644805" sldId="1277"/>
        </pc:sldMkLst>
        <pc:spChg chg="mod">
          <ac:chgData name="Jason Tinuvile" userId="8beec5a487bb6207" providerId="LiveId" clId="{B90DFFE9-F6C6-441C-B2E0-1268E2ED8BD9}" dt="2024-03-29T14:27:25.826" v="886" actId="20577"/>
          <ac:spMkLst>
            <pc:docMk/>
            <pc:sldMk cId="3393644805" sldId="1277"/>
            <ac:spMk id="2" creationId="{7B796D6E-7794-4E09-A096-348F9B2F78C7}"/>
          </ac:spMkLst>
        </pc:spChg>
        <pc:spChg chg="mod">
          <ac:chgData name="Jason Tinuvile" userId="8beec5a487bb6207" providerId="LiveId" clId="{B90DFFE9-F6C6-441C-B2E0-1268E2ED8BD9}" dt="2024-03-29T14:26:50.395" v="877" actId="20577"/>
          <ac:spMkLst>
            <pc:docMk/>
            <pc:sldMk cId="3393644805" sldId="1277"/>
            <ac:spMk id="3" creationId="{F46DDED7-DA1F-4F18-ACEF-244B92560D08}"/>
          </ac:spMkLst>
        </pc:spChg>
        <pc:picChg chg="add mod">
          <ac:chgData name="Jason Tinuvile" userId="8beec5a487bb6207" providerId="LiveId" clId="{B90DFFE9-F6C6-441C-B2E0-1268E2ED8BD9}" dt="2024-03-29T14:25:37.643" v="865" actId="1076"/>
          <ac:picMkLst>
            <pc:docMk/>
            <pc:sldMk cId="3393644805" sldId="1277"/>
            <ac:picMk id="5" creationId="{7A2FF74B-56BA-354D-DC9C-8F5D402EF838}"/>
          </ac:picMkLst>
        </pc:picChg>
        <pc:picChg chg="add mod">
          <ac:chgData name="Jason Tinuvile" userId="8beec5a487bb6207" providerId="LiveId" clId="{B90DFFE9-F6C6-441C-B2E0-1268E2ED8BD9}" dt="2024-03-29T14:25:50.747" v="871" actId="1076"/>
          <ac:picMkLst>
            <pc:docMk/>
            <pc:sldMk cId="3393644805" sldId="1277"/>
            <ac:picMk id="7" creationId="{263503D1-965B-A99E-5033-22A9F1AC91F1}"/>
          </ac:picMkLst>
        </pc:picChg>
      </pc:sldChg>
      <pc:sldChg chg="addSp modSp mod">
        <pc:chgData name="Jason Tinuvile" userId="8beec5a487bb6207" providerId="LiveId" clId="{B90DFFE9-F6C6-441C-B2E0-1268E2ED8BD9}" dt="2024-03-29T15:03:20.428" v="1702" actId="1076"/>
        <pc:sldMkLst>
          <pc:docMk/>
          <pc:sldMk cId="1095608625" sldId="1278"/>
        </pc:sldMkLst>
        <pc:spChg chg="mod">
          <ac:chgData name="Jason Tinuvile" userId="8beec5a487bb6207" providerId="LiveId" clId="{B90DFFE9-F6C6-441C-B2E0-1268E2ED8BD9}" dt="2024-03-29T15:01:55.504" v="1696" actId="20577"/>
          <ac:spMkLst>
            <pc:docMk/>
            <pc:sldMk cId="1095608625" sldId="1278"/>
            <ac:spMk id="6" creationId="{40D19910-FE7A-40B7-B8D7-CE7C19C6CAFD}"/>
          </ac:spMkLst>
        </pc:spChg>
        <pc:picChg chg="add mod">
          <ac:chgData name="Jason Tinuvile" userId="8beec5a487bb6207" providerId="LiveId" clId="{B90DFFE9-F6C6-441C-B2E0-1268E2ED8BD9}" dt="2024-03-29T14:53:47.104" v="1589" actId="1076"/>
          <ac:picMkLst>
            <pc:docMk/>
            <pc:sldMk cId="1095608625" sldId="1278"/>
            <ac:picMk id="7" creationId="{807E54FF-6A38-26C7-615E-E6F80B5BECD6}"/>
          </ac:picMkLst>
        </pc:picChg>
        <pc:picChg chg="add mod">
          <ac:chgData name="Jason Tinuvile" userId="8beec5a487bb6207" providerId="LiveId" clId="{B90DFFE9-F6C6-441C-B2E0-1268E2ED8BD9}" dt="2024-03-29T15:03:20.428" v="1702" actId="1076"/>
          <ac:picMkLst>
            <pc:docMk/>
            <pc:sldMk cId="1095608625" sldId="1278"/>
            <ac:picMk id="9" creationId="{E01452EA-802E-BC81-9FBE-CB210B84F53A}"/>
          </ac:picMkLst>
        </pc:picChg>
      </pc:sldChg>
      <pc:sldChg chg="addSp modSp mod">
        <pc:chgData name="Jason Tinuvile" userId="8beec5a487bb6207" providerId="LiveId" clId="{B90DFFE9-F6C6-441C-B2E0-1268E2ED8BD9}" dt="2024-03-29T14:21:16.285" v="832" actId="20577"/>
        <pc:sldMkLst>
          <pc:docMk/>
          <pc:sldMk cId="1601976995" sldId="1280"/>
        </pc:sldMkLst>
        <pc:spChg chg="mod">
          <ac:chgData name="Jason Tinuvile" userId="8beec5a487bb6207" providerId="LiveId" clId="{B90DFFE9-F6C6-441C-B2E0-1268E2ED8BD9}" dt="2024-03-29T14:21:16.285" v="832" actId="20577"/>
          <ac:spMkLst>
            <pc:docMk/>
            <pc:sldMk cId="1601976995" sldId="1280"/>
            <ac:spMk id="2" creationId="{7B796D6E-7794-4E09-A096-348F9B2F78C7}"/>
          </ac:spMkLst>
        </pc:spChg>
        <pc:picChg chg="add mod">
          <ac:chgData name="Jason Tinuvile" userId="8beec5a487bb6207" providerId="LiveId" clId="{B90DFFE9-F6C6-441C-B2E0-1268E2ED8BD9}" dt="2024-03-29T14:21:10.407" v="825" actId="1037"/>
          <ac:picMkLst>
            <pc:docMk/>
            <pc:sldMk cId="1601976995" sldId="1280"/>
            <ac:picMk id="5" creationId="{AC751F85-5B8B-D282-2FCC-A8D025EA44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8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9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3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6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=0,sum=0;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&lt;1000)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continue;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：循环执行了多少次？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执行了多少次？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7A2FF74B-56BA-354D-DC9C-8F5D402EF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88" y="1656431"/>
            <a:ext cx="1738888" cy="1045948"/>
          </a:xfrm>
          <a:prstGeom prst="rect">
            <a:avLst/>
          </a:prstGeom>
        </p:spPr>
      </p:pic>
      <p:pic>
        <p:nvPicPr>
          <p:cNvPr id="7" name="图片 6" descr="图形用户界面, 文本&#10;&#10;描述已自动生成">
            <a:extLst>
              <a:ext uri="{FF2B5EF4-FFF2-40B4-BE49-F238E27FC236}">
                <a16:creationId xmlns:a16="http://schemas.microsoft.com/office/drawing/2014/main" id="{263503D1-965B-A99E-5033-22A9F1AC9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01" y="1597740"/>
            <a:ext cx="2113222" cy="11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11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int s=1;</a:t>
            </a: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   n=n+2;</a:t>
            </a:r>
          </a:p>
          <a:p>
            <a:r>
              <a:rPr lang="en-US" altLang="zh-CN" sz="1000" b="1" dirty="0">
                <a:latin typeface="+mn-ea"/>
              </a:rPr>
              <a:t>       s=-s;</a:t>
            </a:r>
          </a:p>
          <a:p>
            <a:r>
              <a:rPr lang="en-US" altLang="zh-CN" sz="1000" b="1" dirty="0">
                <a:latin typeface="+mn-ea"/>
              </a:rPr>
              <a:t>       t=s/n;</a:t>
            </a:r>
          </a:p>
          <a:p>
            <a:r>
              <a:rPr lang="en-US" altLang="zh-CN" sz="1000" b="1" dirty="0">
                <a:latin typeface="+mn-ea"/>
              </a:rPr>
              <a:t>       }</a:t>
            </a: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065986" y="2154621"/>
            <a:ext cx="5773464" cy="3069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  1000001  _ __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=3.141590654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 0.001391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=___10000001__ __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=3.141592454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 0.001393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=___100000001____</a:t>
            </a:r>
            <a:r>
              <a:rPr lang="en-US" altLang="zh-CN" sz="1200" b="1" dirty="0">
                <a:latin typeface="+mn-ea"/>
              </a:rPr>
              <a:t>  pi=</a:t>
            </a:r>
            <a:r>
              <a:rPr lang="en-US" altLang="zh-CN" sz="1200" b="1" u="sng" dirty="0">
                <a:latin typeface="+mn-ea"/>
              </a:rPr>
              <a:t>3.141592634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=_0.140255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=___1000000001___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=3.141592652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=_1.387344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=___1000001___  _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=3.141593933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 0.003853 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=___10000001____ 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=3.141596556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=_0.038644_(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</a:t>
            </a:r>
            <a:r>
              <a:rPr lang="en-US" altLang="zh-CN" sz="1200" b="1" u="sng" dirty="0">
                <a:latin typeface="+mn-ea"/>
              </a:rPr>
              <a:t>=_____      ____ </a:t>
            </a:r>
            <a:r>
              <a:rPr lang="en-US" altLang="zh-CN" sz="1200" b="1" dirty="0">
                <a:latin typeface="+mn-ea"/>
              </a:rPr>
              <a:t>  pi</a:t>
            </a:r>
            <a:r>
              <a:rPr lang="en-US" altLang="zh-CN" sz="1200" b="1" u="sng" dirty="0">
                <a:latin typeface="+mn-ea"/>
              </a:rPr>
              <a:t>=           </a:t>
            </a:r>
            <a:r>
              <a:rPr lang="en-US" altLang="zh-CN" sz="1200" b="1" dirty="0">
                <a:latin typeface="+mn-ea"/>
              </a:rPr>
              <a:t>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u="sng" dirty="0">
                <a:latin typeface="+mn-ea"/>
              </a:rPr>
              <a:t>=_        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 </a:t>
            </a:r>
            <a:r>
              <a:rPr lang="en-US" altLang="zh-CN" sz="1200" b="1" dirty="0">
                <a:latin typeface="+mn-ea"/>
              </a:rPr>
              <a:t>1e-8</a:t>
            </a:r>
            <a:r>
              <a:rPr lang="zh-CN" altLang="en-US" sz="1200" b="1" dirty="0">
                <a:latin typeface="+mn-ea"/>
              </a:rPr>
              <a:t>，超出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型数据精确范围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2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同进度下那个时间快？（观察现象即可，不需要解释原因）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double</a:t>
            </a:r>
            <a:r>
              <a:rPr lang="zh-CN" altLang="en-US" sz="1200" b="1" dirty="0">
                <a:latin typeface="+mn-ea"/>
              </a:rPr>
              <a:t>型</a:t>
            </a:r>
            <a:endParaRPr lang="en-US" altLang="zh-CN" sz="12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9B2EB83C-CE09-48D2-9A9E-16B0E2C3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>
                <a:blip r:embed="rId3"/>
                <a:stretch>
                  <a:fillRect l="-1887" t="-434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F9F08DC-E4A0-4751-BC64-8D94A5DCC93C}"/>
              </a:ext>
            </a:extLst>
          </p:cNvPr>
          <p:cNvSpPr/>
          <p:nvPr/>
        </p:nvSpPr>
        <p:spPr bwMode="auto">
          <a:xfrm>
            <a:off x="7918882" y="4913259"/>
            <a:ext cx="2920568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本页结果不要截图，手填即可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1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</a:p>
          <a:p>
            <a:r>
              <a:rPr lang="en-US" altLang="zh-CN" sz="1200" b="1" dirty="0">
                <a:latin typeface="+mn-ea"/>
              </a:rPr>
              <a:t>    bool prime;</a:t>
            </a: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(5) &lt;&lt; m;</a:t>
            </a:r>
          </a:p>
          <a:p>
            <a:r>
              <a:rPr lang="en-US" altLang="zh-CN" sz="1200" b="1" dirty="0">
                <a:latin typeface="+mn-ea"/>
              </a:rPr>
              <a:t>            n=n+1;      //</a:t>
            </a:r>
            <a:r>
              <a:rPr lang="zh-CN" altLang="en-US" sz="1200" b="1" dirty="0">
                <a:latin typeface="+mn-ea"/>
              </a:rPr>
              <a:t>计数器，只为了加输出换行</a:t>
            </a:r>
          </a:p>
          <a:p>
            <a:r>
              <a:rPr lang="zh-CN" altLang="en-US" sz="1200" b="1" dirty="0">
                <a:latin typeface="+mn-ea"/>
              </a:rPr>
              <a:t>            </a:t>
            </a:r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(n%10==0)    //</a:t>
            </a:r>
            <a:r>
              <a:rPr lang="zh-CN" altLang="en-US" sz="1200" b="1" dirty="0">
                <a:latin typeface="+mn-ea"/>
              </a:rPr>
              <a:t>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    } //end of for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B2EB83C-CE09-48D2-9A9E-16B0E2C33F3D}"/>
              </a:ext>
            </a:extLst>
          </p:cNvPr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D19910-FE7A-40B7-B8D7-CE7C19C6CAFD}"/>
              </a:ext>
            </a:extLst>
          </p:cNvPr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因为在循环中，</a:t>
            </a:r>
            <a:r>
              <a:rPr lang="en-US" altLang="zh-CN" sz="1600" b="1" dirty="0">
                <a:latin typeface="+mn-ea"/>
              </a:rPr>
              <a:t>n=10</a:t>
            </a:r>
            <a:r>
              <a:rPr lang="zh-CN" altLang="en-US" sz="1600" b="1" dirty="0">
                <a:latin typeface="+mn-ea"/>
              </a:rPr>
              <a:t>后值未能得到更新，所以换行语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句会多次执行。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79395-204F-48FA-9B96-3F713549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02" y="1900446"/>
            <a:ext cx="6819048" cy="1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807E54FF-6A38-26C7-615E-E6F80B5BE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3841727"/>
            <a:ext cx="3860998" cy="647733"/>
          </a:xfrm>
          <a:prstGeom prst="rect">
            <a:avLst/>
          </a:prstGeom>
        </p:spPr>
      </p:pic>
      <p:pic>
        <p:nvPicPr>
          <p:cNvPr id="9" name="图片 8" descr="文本, 白板&#10;&#10;描述已自动生成">
            <a:extLst>
              <a:ext uri="{FF2B5EF4-FFF2-40B4-BE49-F238E27FC236}">
                <a16:creationId xmlns:a16="http://schemas.microsoft.com/office/drawing/2014/main" id="{E01452EA-802E-BC81-9FBE-CB210B84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8" y="1782067"/>
            <a:ext cx="4488712" cy="4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for(k=1;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每执行一次外层循环，均执行完整的全部内层循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环一次。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BB719-F04F-F8D1-5546-47323CE5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29" y="1768458"/>
            <a:ext cx="1530429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k&lt;=100; k++)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++count3;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外层循环每执行一次，内层循环都要执行一遍。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68B85A5-AAD5-EF45-32A5-2800DF70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69" y="1760290"/>
            <a:ext cx="1251014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++count;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if (count % 1000 == 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"*";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终止，要关窗口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第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en-US" altLang="zh-CN" sz="1400" b="1" dirty="0">
                <a:latin typeface="+mn-ea"/>
              </a:rPr>
              <a:t>-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dirty="0">
                <a:latin typeface="+mn-ea"/>
              </a:rPr>
              <a:t>  第</a:t>
            </a: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步 </a:t>
            </a:r>
            <a:r>
              <a:rPr kumimoji="1" lang="en-US" altLang="zh-CN" sz="1400" b="1" dirty="0">
                <a:latin typeface="+mn-ea"/>
              </a:rPr>
              <a:t>- </a:t>
            </a:r>
            <a:r>
              <a:rPr kumimoji="1" lang="zh-CN" altLang="en-US" sz="1400" b="1" dirty="0">
                <a:latin typeface="+mn-ea"/>
              </a:rPr>
              <a:t>内循环表达式</a:t>
            </a:r>
            <a:r>
              <a:rPr kumimoji="1" lang="en-US" altLang="zh-CN" sz="1400" b="1" dirty="0">
                <a:latin typeface="+mn-ea"/>
              </a:rPr>
              <a:t>1 - count=1,“*”,</a:t>
            </a:r>
            <a:r>
              <a:rPr kumimoji="1" lang="zh-CN" altLang="en-US" sz="1400" b="1" dirty="0">
                <a:latin typeface="+mn-ea"/>
              </a:rPr>
              <a:t>输入</a:t>
            </a:r>
            <a:r>
              <a:rPr kumimoji="1" lang="en-US" altLang="zh-CN" sz="1400" b="1" dirty="0">
                <a:latin typeface="+mn-ea"/>
              </a:rPr>
              <a:t>,j=2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……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dirty="0">
                <a:latin typeface="+mn-ea"/>
              </a:rPr>
              <a:t>  第</a:t>
            </a:r>
            <a:r>
              <a:rPr kumimoji="1" lang="en-US" altLang="zh-CN" sz="1400" b="1" dirty="0">
                <a:latin typeface="+mn-ea"/>
              </a:rPr>
              <a:t>100</a:t>
            </a:r>
            <a:r>
              <a:rPr kumimoji="1" lang="zh-CN" altLang="en-US" sz="1400" b="1" dirty="0">
                <a:latin typeface="+mn-ea"/>
              </a:rPr>
              <a:t>步 </a:t>
            </a:r>
            <a:r>
              <a:rPr kumimoji="1" lang="en-US" altLang="zh-CN" sz="1400" b="1" dirty="0">
                <a:latin typeface="+mn-ea"/>
              </a:rPr>
              <a:t>- </a:t>
            </a:r>
            <a:r>
              <a:rPr kumimoji="1" lang="zh-CN" altLang="en-US" sz="1400" b="1" dirty="0">
                <a:latin typeface="+mn-ea"/>
              </a:rPr>
              <a:t>内循环表达式</a:t>
            </a:r>
            <a:r>
              <a:rPr kumimoji="1" lang="en-US" altLang="zh-CN" sz="1400" b="1" dirty="0">
                <a:latin typeface="+mn-ea"/>
              </a:rPr>
              <a:t>1 - count=99,”*”,</a:t>
            </a:r>
            <a:r>
              <a:rPr kumimoji="1" lang="zh-CN" altLang="en-US" sz="1400" b="1" dirty="0">
                <a:latin typeface="+mn-ea"/>
              </a:rPr>
              <a:t>输入</a:t>
            </a:r>
            <a:r>
              <a:rPr kumimoji="1" lang="en-US" altLang="zh-CN" sz="1400" b="1" dirty="0">
                <a:latin typeface="+mn-ea"/>
              </a:rPr>
              <a:t>,j=101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101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</a:t>
            </a:r>
            <a:r>
              <a: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外循环表达式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dirty="0">
                <a:latin typeface="+mn-ea"/>
              </a:rPr>
              <a:t>  </a:t>
            </a:r>
            <a:r>
              <a:rPr kumimoji="1" lang="zh-CN" altLang="en-US" sz="1400" b="1" dirty="0">
                <a:latin typeface="+mn-ea"/>
              </a:rPr>
              <a:t>第</a:t>
            </a:r>
            <a:r>
              <a:rPr kumimoji="1" lang="en-US" altLang="zh-CN" sz="1400" b="1" dirty="0">
                <a:latin typeface="+mn-ea"/>
              </a:rPr>
              <a:t>102</a:t>
            </a:r>
            <a:r>
              <a:rPr kumimoji="1" lang="zh-CN" altLang="en-US" sz="1400" b="1" dirty="0">
                <a:latin typeface="+mn-ea"/>
              </a:rPr>
              <a:t>步 </a:t>
            </a:r>
            <a:r>
              <a:rPr kumimoji="1" lang="en-US" altLang="zh-CN" sz="1400" b="1" dirty="0">
                <a:latin typeface="+mn-ea"/>
              </a:rPr>
              <a:t>- </a:t>
            </a:r>
            <a:r>
              <a:rPr kumimoji="1" lang="zh-CN" altLang="en-US" sz="1400" b="1" dirty="0">
                <a:latin typeface="+mn-ea"/>
              </a:rPr>
              <a:t>内循环表达式</a:t>
            </a:r>
            <a:r>
              <a:rPr kumimoji="1" lang="en-US" altLang="zh-CN" sz="1400" b="1" dirty="0">
                <a:latin typeface="+mn-ea"/>
              </a:rPr>
              <a:t>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dirty="0">
                <a:latin typeface="+mn-ea"/>
              </a:rPr>
              <a:t>  ……</a:t>
            </a:r>
            <a:endParaRPr kumimoji="1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51F85-5B8B-D282-2FCC-A8D025EA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23" y="1728551"/>
            <a:ext cx="230516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8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while(1)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__①②___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for(1; 1; ④)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continue;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44795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2429</Words>
  <Application>Microsoft Office PowerPoint</Application>
  <PresentationFormat>宽屏</PresentationFormat>
  <Paragraphs>336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Cambria Math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209</cp:revision>
  <dcterms:created xsi:type="dcterms:W3CDTF">2020-08-13T13:39:53Z</dcterms:created>
  <dcterms:modified xsi:type="dcterms:W3CDTF">2024-03-29T15:03:21Z</dcterms:modified>
</cp:coreProperties>
</file>